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7"/>
  </p:notesMasterIdLst>
  <p:sldIdLst>
    <p:sldId id="256" r:id="rId2"/>
    <p:sldId id="257" r:id="rId3"/>
    <p:sldId id="291" r:id="rId4"/>
    <p:sldId id="408" r:id="rId5"/>
    <p:sldId id="409" r:id="rId6"/>
    <p:sldId id="288" r:id="rId7"/>
    <p:sldId id="431" r:id="rId8"/>
    <p:sldId id="432" r:id="rId9"/>
    <p:sldId id="289" r:id="rId10"/>
    <p:sldId id="290" r:id="rId11"/>
    <p:sldId id="429" r:id="rId12"/>
    <p:sldId id="407" r:id="rId13"/>
    <p:sldId id="410" r:id="rId14"/>
    <p:sldId id="415" r:id="rId15"/>
    <p:sldId id="406" r:id="rId16"/>
    <p:sldId id="416" r:id="rId17"/>
    <p:sldId id="418" r:id="rId18"/>
    <p:sldId id="428" r:id="rId19"/>
    <p:sldId id="259" r:id="rId20"/>
    <p:sldId id="360" r:id="rId21"/>
    <p:sldId id="691" r:id="rId22"/>
    <p:sldId id="692" r:id="rId23"/>
    <p:sldId id="693" r:id="rId24"/>
    <p:sldId id="333" r:id="rId25"/>
    <p:sldId id="426" r:id="rId26"/>
    <p:sldId id="430" r:id="rId27"/>
    <p:sldId id="433" r:id="rId28"/>
    <p:sldId id="265" r:id="rId29"/>
    <p:sldId id="292" r:id="rId30"/>
    <p:sldId id="266" r:id="rId31"/>
    <p:sldId id="448" r:id="rId32"/>
    <p:sldId id="268" r:id="rId33"/>
    <p:sldId id="269" r:id="rId34"/>
    <p:sldId id="449" r:id="rId35"/>
    <p:sldId id="450" r:id="rId36"/>
    <p:sldId id="271" r:id="rId37"/>
    <p:sldId id="272" r:id="rId38"/>
    <p:sldId id="434" r:id="rId39"/>
    <p:sldId id="287" r:id="rId40"/>
    <p:sldId id="278" r:id="rId41"/>
    <p:sldId id="454" r:id="rId42"/>
    <p:sldId id="452" r:id="rId43"/>
    <p:sldId id="453" r:id="rId44"/>
    <p:sldId id="451" r:id="rId45"/>
    <p:sldId id="275" r:id="rId4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7D2E-6ECC-4E12-8E87-8F363711E2AF}" type="doc">
      <dgm:prSet loTypeId="urn:microsoft.com/office/officeart/2008/layout/LinedList" loCatId="Inbo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94DF74A-AD39-4F04-B597-97575C9B6FA0}">
      <dgm:prSet/>
      <dgm:spPr/>
      <dgm:t>
        <a:bodyPr/>
        <a:lstStyle/>
        <a:p>
          <a:r>
            <a:rPr lang="cs-CZ"/>
            <a:t>informační</a:t>
          </a:r>
          <a:endParaRPr lang="en-US"/>
        </a:p>
      </dgm:t>
    </dgm:pt>
    <dgm:pt modelId="{924D8C60-7FFA-4C79-886D-904D0489569D}" type="parTrans" cxnId="{88566BF5-3DEC-4FBB-9451-5E5333047D66}">
      <dgm:prSet/>
      <dgm:spPr/>
      <dgm:t>
        <a:bodyPr/>
        <a:lstStyle/>
        <a:p>
          <a:endParaRPr lang="en-US"/>
        </a:p>
      </dgm:t>
    </dgm:pt>
    <dgm:pt modelId="{E77A6D08-4B70-4CB5-BB85-065FD16446C2}" type="sibTrans" cxnId="{88566BF5-3DEC-4FBB-9451-5E5333047D66}">
      <dgm:prSet/>
      <dgm:spPr/>
      <dgm:t>
        <a:bodyPr/>
        <a:lstStyle/>
        <a:p>
          <a:endParaRPr lang="en-US"/>
        </a:p>
      </dgm:t>
    </dgm:pt>
    <dgm:pt modelId="{4DF97F25-B70A-4F94-8C83-C94A1FB6F4C4}">
      <dgm:prSet/>
      <dgm:spPr/>
      <dgm:t>
        <a:bodyPr/>
        <a:lstStyle/>
        <a:p>
          <a:r>
            <a:rPr lang="cs-CZ"/>
            <a:t>motivační</a:t>
          </a:r>
          <a:endParaRPr lang="en-US"/>
        </a:p>
      </dgm:t>
    </dgm:pt>
    <dgm:pt modelId="{AB94CC37-42CD-4F84-9DAE-F66A363F0625}" type="parTrans" cxnId="{BD638DFD-ED48-4C8E-BEBE-435D4F036C90}">
      <dgm:prSet/>
      <dgm:spPr/>
      <dgm:t>
        <a:bodyPr/>
        <a:lstStyle/>
        <a:p>
          <a:endParaRPr lang="en-US"/>
        </a:p>
      </dgm:t>
    </dgm:pt>
    <dgm:pt modelId="{B41D3C94-8828-411F-B54D-A3D485F995A4}" type="sibTrans" cxnId="{BD638DFD-ED48-4C8E-BEBE-435D4F036C90}">
      <dgm:prSet/>
      <dgm:spPr/>
      <dgm:t>
        <a:bodyPr/>
        <a:lstStyle/>
        <a:p>
          <a:endParaRPr lang="en-US"/>
        </a:p>
      </dgm:t>
    </dgm:pt>
    <dgm:pt modelId="{1116562C-529E-4C17-9B11-20BECC6111D4}">
      <dgm:prSet/>
      <dgm:spPr/>
      <dgm:t>
        <a:bodyPr/>
        <a:lstStyle/>
        <a:p>
          <a:r>
            <a:rPr lang="cs-CZ"/>
            <a:t>komunikační</a:t>
          </a:r>
          <a:endParaRPr lang="en-US"/>
        </a:p>
      </dgm:t>
    </dgm:pt>
    <dgm:pt modelId="{9B62E402-4ACA-458E-ACB6-F6516A9E34A3}" type="parTrans" cxnId="{DDC35055-91BC-44D3-BC79-1872D49B34E3}">
      <dgm:prSet/>
      <dgm:spPr/>
      <dgm:t>
        <a:bodyPr/>
        <a:lstStyle/>
        <a:p>
          <a:endParaRPr lang="en-US"/>
        </a:p>
      </dgm:t>
    </dgm:pt>
    <dgm:pt modelId="{D46EAAB2-7310-4E85-A4D7-83BE11E5B099}" type="sibTrans" cxnId="{DDC35055-91BC-44D3-BC79-1872D49B34E3}">
      <dgm:prSet/>
      <dgm:spPr/>
      <dgm:t>
        <a:bodyPr/>
        <a:lstStyle/>
        <a:p>
          <a:endParaRPr lang="en-US"/>
        </a:p>
      </dgm:t>
    </dgm:pt>
    <dgm:pt modelId="{4A0DAD0F-DDF1-4B29-9E98-525CED0050A2}">
      <dgm:prSet/>
      <dgm:spPr/>
      <dgm:t>
        <a:bodyPr/>
        <a:lstStyle/>
        <a:p>
          <a:r>
            <a:rPr lang="cs-CZ"/>
            <a:t>autoregulační (rozvojová)</a:t>
          </a:r>
          <a:endParaRPr lang="en-US"/>
        </a:p>
      </dgm:t>
    </dgm:pt>
    <dgm:pt modelId="{69BB36EC-0EFE-47E8-A3DC-E0E9549D4BD4}" type="parTrans" cxnId="{482558DE-CCB4-4040-A3A2-5447FE803C3A}">
      <dgm:prSet/>
      <dgm:spPr/>
      <dgm:t>
        <a:bodyPr/>
        <a:lstStyle/>
        <a:p>
          <a:endParaRPr lang="en-US"/>
        </a:p>
      </dgm:t>
    </dgm:pt>
    <dgm:pt modelId="{78C542DB-88CA-4632-B166-BB56B34A305E}" type="sibTrans" cxnId="{482558DE-CCB4-4040-A3A2-5447FE803C3A}">
      <dgm:prSet/>
      <dgm:spPr/>
      <dgm:t>
        <a:bodyPr/>
        <a:lstStyle/>
        <a:p>
          <a:endParaRPr lang="en-US"/>
        </a:p>
      </dgm:t>
    </dgm:pt>
    <dgm:pt modelId="{C9A26C44-A5A9-432F-9E4E-A4DC536168AD}">
      <dgm:prSet/>
      <dgm:spPr/>
      <dgm:t>
        <a:bodyPr/>
        <a:lstStyle/>
        <a:p>
          <a:r>
            <a:rPr lang="cs-CZ"/>
            <a:t>diagnostická</a:t>
          </a:r>
          <a:endParaRPr lang="en-US"/>
        </a:p>
      </dgm:t>
    </dgm:pt>
    <dgm:pt modelId="{65175F00-3D11-4827-B6D7-C9BC2F3AFD0F}" type="parTrans" cxnId="{F5DA22B9-E8BE-41E5-AA06-89626244BABA}">
      <dgm:prSet/>
      <dgm:spPr/>
      <dgm:t>
        <a:bodyPr/>
        <a:lstStyle/>
        <a:p>
          <a:endParaRPr lang="en-US"/>
        </a:p>
      </dgm:t>
    </dgm:pt>
    <dgm:pt modelId="{91FF9B38-6F74-4237-A925-275CCF59F705}" type="sibTrans" cxnId="{F5DA22B9-E8BE-41E5-AA06-89626244BABA}">
      <dgm:prSet/>
      <dgm:spPr/>
      <dgm:t>
        <a:bodyPr/>
        <a:lstStyle/>
        <a:p>
          <a:endParaRPr lang="en-US"/>
        </a:p>
      </dgm:t>
    </dgm:pt>
    <dgm:pt modelId="{B70B2921-D034-4726-9466-3B0C9BC52B09}" type="pres">
      <dgm:prSet presAssocID="{F44F7D2E-6ECC-4E12-8E87-8F363711E2AF}" presName="vert0" presStyleCnt="0">
        <dgm:presLayoutVars>
          <dgm:dir/>
          <dgm:animOne val="branch"/>
          <dgm:animLvl val="lvl"/>
        </dgm:presLayoutVars>
      </dgm:prSet>
      <dgm:spPr/>
    </dgm:pt>
    <dgm:pt modelId="{ED97D262-5557-4042-97FF-BE068E4359B2}" type="pres">
      <dgm:prSet presAssocID="{F94DF74A-AD39-4F04-B597-97575C9B6FA0}" presName="thickLine" presStyleLbl="alignNode1" presStyleIdx="0" presStyleCnt="5"/>
      <dgm:spPr/>
    </dgm:pt>
    <dgm:pt modelId="{C56A7E09-1914-42BC-A1DF-592B8346DE4A}" type="pres">
      <dgm:prSet presAssocID="{F94DF74A-AD39-4F04-B597-97575C9B6FA0}" presName="horz1" presStyleCnt="0"/>
      <dgm:spPr/>
    </dgm:pt>
    <dgm:pt modelId="{4469A408-69CF-4818-B65A-7E6FA7916FC0}" type="pres">
      <dgm:prSet presAssocID="{F94DF74A-AD39-4F04-B597-97575C9B6FA0}" presName="tx1" presStyleLbl="revTx" presStyleIdx="0" presStyleCnt="5"/>
      <dgm:spPr/>
    </dgm:pt>
    <dgm:pt modelId="{8CEF3E1D-8C0E-4DCC-A6F3-92723486DDD5}" type="pres">
      <dgm:prSet presAssocID="{F94DF74A-AD39-4F04-B597-97575C9B6FA0}" presName="vert1" presStyleCnt="0"/>
      <dgm:spPr/>
    </dgm:pt>
    <dgm:pt modelId="{C463F5D0-D591-45EA-AA6D-2BED84B36C26}" type="pres">
      <dgm:prSet presAssocID="{4DF97F25-B70A-4F94-8C83-C94A1FB6F4C4}" presName="thickLine" presStyleLbl="alignNode1" presStyleIdx="1" presStyleCnt="5"/>
      <dgm:spPr/>
    </dgm:pt>
    <dgm:pt modelId="{3CE76F84-1C20-4132-B4C1-0F889CE32CD8}" type="pres">
      <dgm:prSet presAssocID="{4DF97F25-B70A-4F94-8C83-C94A1FB6F4C4}" presName="horz1" presStyleCnt="0"/>
      <dgm:spPr/>
    </dgm:pt>
    <dgm:pt modelId="{33A82D25-8ADA-4EC2-915D-2A15FE2A3737}" type="pres">
      <dgm:prSet presAssocID="{4DF97F25-B70A-4F94-8C83-C94A1FB6F4C4}" presName="tx1" presStyleLbl="revTx" presStyleIdx="1" presStyleCnt="5"/>
      <dgm:spPr/>
    </dgm:pt>
    <dgm:pt modelId="{4A9F6786-3E7A-4031-8CF2-94E4B5976C72}" type="pres">
      <dgm:prSet presAssocID="{4DF97F25-B70A-4F94-8C83-C94A1FB6F4C4}" presName="vert1" presStyleCnt="0"/>
      <dgm:spPr/>
    </dgm:pt>
    <dgm:pt modelId="{D428D88D-295E-406D-8330-FF1A8E3146DD}" type="pres">
      <dgm:prSet presAssocID="{1116562C-529E-4C17-9B11-20BECC6111D4}" presName="thickLine" presStyleLbl="alignNode1" presStyleIdx="2" presStyleCnt="5"/>
      <dgm:spPr/>
    </dgm:pt>
    <dgm:pt modelId="{92EEB91B-6E0C-46F7-BB2E-8F12562BC96C}" type="pres">
      <dgm:prSet presAssocID="{1116562C-529E-4C17-9B11-20BECC6111D4}" presName="horz1" presStyleCnt="0"/>
      <dgm:spPr/>
    </dgm:pt>
    <dgm:pt modelId="{504ACB8A-ACF1-4230-A83D-E9909126A3B7}" type="pres">
      <dgm:prSet presAssocID="{1116562C-529E-4C17-9B11-20BECC6111D4}" presName="tx1" presStyleLbl="revTx" presStyleIdx="2" presStyleCnt="5"/>
      <dgm:spPr/>
    </dgm:pt>
    <dgm:pt modelId="{45F6A908-A564-4643-8BCC-3091650D9192}" type="pres">
      <dgm:prSet presAssocID="{1116562C-529E-4C17-9B11-20BECC6111D4}" presName="vert1" presStyleCnt="0"/>
      <dgm:spPr/>
    </dgm:pt>
    <dgm:pt modelId="{1B024FBD-84E8-4069-A444-D8C0BBD1844A}" type="pres">
      <dgm:prSet presAssocID="{4A0DAD0F-DDF1-4B29-9E98-525CED0050A2}" presName="thickLine" presStyleLbl="alignNode1" presStyleIdx="3" presStyleCnt="5"/>
      <dgm:spPr/>
    </dgm:pt>
    <dgm:pt modelId="{A698D90D-9C93-4E1A-8A6A-180F99EC5C02}" type="pres">
      <dgm:prSet presAssocID="{4A0DAD0F-DDF1-4B29-9E98-525CED0050A2}" presName="horz1" presStyleCnt="0"/>
      <dgm:spPr/>
    </dgm:pt>
    <dgm:pt modelId="{81495009-156A-49CA-9350-2A53C8F6BDE5}" type="pres">
      <dgm:prSet presAssocID="{4A0DAD0F-DDF1-4B29-9E98-525CED0050A2}" presName="tx1" presStyleLbl="revTx" presStyleIdx="3" presStyleCnt="5"/>
      <dgm:spPr/>
    </dgm:pt>
    <dgm:pt modelId="{BCC121CE-A3ED-4A7F-B77A-BBD176BB8C0E}" type="pres">
      <dgm:prSet presAssocID="{4A0DAD0F-DDF1-4B29-9E98-525CED0050A2}" presName="vert1" presStyleCnt="0"/>
      <dgm:spPr/>
    </dgm:pt>
    <dgm:pt modelId="{3DACD697-BFBC-4C0B-9638-3FFDD992B67F}" type="pres">
      <dgm:prSet presAssocID="{C9A26C44-A5A9-432F-9E4E-A4DC536168AD}" presName="thickLine" presStyleLbl="alignNode1" presStyleIdx="4" presStyleCnt="5"/>
      <dgm:spPr/>
    </dgm:pt>
    <dgm:pt modelId="{0D32A4CA-1638-4810-875D-6F005534C49F}" type="pres">
      <dgm:prSet presAssocID="{C9A26C44-A5A9-432F-9E4E-A4DC536168AD}" presName="horz1" presStyleCnt="0"/>
      <dgm:spPr/>
    </dgm:pt>
    <dgm:pt modelId="{EA7ABBB8-2814-4BD4-B66A-7DF5F211A31B}" type="pres">
      <dgm:prSet presAssocID="{C9A26C44-A5A9-432F-9E4E-A4DC536168AD}" presName="tx1" presStyleLbl="revTx" presStyleIdx="4" presStyleCnt="5"/>
      <dgm:spPr/>
    </dgm:pt>
    <dgm:pt modelId="{B484B326-B09E-449D-89CB-AD313A5550D4}" type="pres">
      <dgm:prSet presAssocID="{C9A26C44-A5A9-432F-9E4E-A4DC536168AD}" presName="vert1" presStyleCnt="0"/>
      <dgm:spPr/>
    </dgm:pt>
  </dgm:ptLst>
  <dgm:cxnLst>
    <dgm:cxn modelId="{110D5E30-811F-40A6-B844-9F1317B248A0}" type="presOf" srcId="{4A0DAD0F-DDF1-4B29-9E98-525CED0050A2}" destId="{81495009-156A-49CA-9350-2A53C8F6BDE5}" srcOrd="0" destOrd="0" presId="urn:microsoft.com/office/officeart/2008/layout/LinedList"/>
    <dgm:cxn modelId="{3FD9FB42-7164-438B-BCD0-3725340A70BF}" type="presOf" srcId="{1116562C-529E-4C17-9B11-20BECC6111D4}" destId="{504ACB8A-ACF1-4230-A83D-E9909126A3B7}" srcOrd="0" destOrd="0" presId="urn:microsoft.com/office/officeart/2008/layout/LinedList"/>
    <dgm:cxn modelId="{C41E066B-F3C3-4893-9D79-77A8A66D48C7}" type="presOf" srcId="{4DF97F25-B70A-4F94-8C83-C94A1FB6F4C4}" destId="{33A82D25-8ADA-4EC2-915D-2A15FE2A3737}" srcOrd="0" destOrd="0" presId="urn:microsoft.com/office/officeart/2008/layout/LinedList"/>
    <dgm:cxn modelId="{DDC35055-91BC-44D3-BC79-1872D49B34E3}" srcId="{F44F7D2E-6ECC-4E12-8E87-8F363711E2AF}" destId="{1116562C-529E-4C17-9B11-20BECC6111D4}" srcOrd="2" destOrd="0" parTransId="{9B62E402-4ACA-458E-ACB6-F6516A9E34A3}" sibTransId="{D46EAAB2-7310-4E85-A4D7-83BE11E5B099}"/>
    <dgm:cxn modelId="{E5B68183-AB6B-4A3E-A5D3-2C81447C49A3}" type="presOf" srcId="{F44F7D2E-6ECC-4E12-8E87-8F363711E2AF}" destId="{B70B2921-D034-4726-9466-3B0C9BC52B09}" srcOrd="0" destOrd="0" presId="urn:microsoft.com/office/officeart/2008/layout/LinedList"/>
    <dgm:cxn modelId="{2D4BA88B-1162-4E47-BB86-FCB603C650EA}" type="presOf" srcId="{C9A26C44-A5A9-432F-9E4E-A4DC536168AD}" destId="{EA7ABBB8-2814-4BD4-B66A-7DF5F211A31B}" srcOrd="0" destOrd="0" presId="urn:microsoft.com/office/officeart/2008/layout/LinedList"/>
    <dgm:cxn modelId="{F5DA22B9-E8BE-41E5-AA06-89626244BABA}" srcId="{F44F7D2E-6ECC-4E12-8E87-8F363711E2AF}" destId="{C9A26C44-A5A9-432F-9E4E-A4DC536168AD}" srcOrd="4" destOrd="0" parTransId="{65175F00-3D11-4827-B6D7-C9BC2F3AFD0F}" sibTransId="{91FF9B38-6F74-4237-A925-275CCF59F705}"/>
    <dgm:cxn modelId="{765AE0DA-0137-4136-9359-4EFD266FAED0}" type="presOf" srcId="{F94DF74A-AD39-4F04-B597-97575C9B6FA0}" destId="{4469A408-69CF-4818-B65A-7E6FA7916FC0}" srcOrd="0" destOrd="0" presId="urn:microsoft.com/office/officeart/2008/layout/LinedList"/>
    <dgm:cxn modelId="{482558DE-CCB4-4040-A3A2-5447FE803C3A}" srcId="{F44F7D2E-6ECC-4E12-8E87-8F363711E2AF}" destId="{4A0DAD0F-DDF1-4B29-9E98-525CED0050A2}" srcOrd="3" destOrd="0" parTransId="{69BB36EC-0EFE-47E8-A3DC-E0E9549D4BD4}" sibTransId="{78C542DB-88CA-4632-B166-BB56B34A305E}"/>
    <dgm:cxn modelId="{88566BF5-3DEC-4FBB-9451-5E5333047D66}" srcId="{F44F7D2E-6ECC-4E12-8E87-8F363711E2AF}" destId="{F94DF74A-AD39-4F04-B597-97575C9B6FA0}" srcOrd="0" destOrd="0" parTransId="{924D8C60-7FFA-4C79-886D-904D0489569D}" sibTransId="{E77A6D08-4B70-4CB5-BB85-065FD16446C2}"/>
    <dgm:cxn modelId="{BD638DFD-ED48-4C8E-BEBE-435D4F036C90}" srcId="{F44F7D2E-6ECC-4E12-8E87-8F363711E2AF}" destId="{4DF97F25-B70A-4F94-8C83-C94A1FB6F4C4}" srcOrd="1" destOrd="0" parTransId="{AB94CC37-42CD-4F84-9DAE-F66A363F0625}" sibTransId="{B41D3C94-8828-411F-B54D-A3D485F995A4}"/>
    <dgm:cxn modelId="{36251DD5-F4BA-4671-8F44-905EEE9DDD5E}" type="presParOf" srcId="{B70B2921-D034-4726-9466-3B0C9BC52B09}" destId="{ED97D262-5557-4042-97FF-BE068E4359B2}" srcOrd="0" destOrd="0" presId="urn:microsoft.com/office/officeart/2008/layout/LinedList"/>
    <dgm:cxn modelId="{CAD3A019-2123-4549-8732-77AD72A6EC13}" type="presParOf" srcId="{B70B2921-D034-4726-9466-3B0C9BC52B09}" destId="{C56A7E09-1914-42BC-A1DF-592B8346DE4A}" srcOrd="1" destOrd="0" presId="urn:microsoft.com/office/officeart/2008/layout/LinedList"/>
    <dgm:cxn modelId="{1DFFC770-2596-4B83-88F1-BDCD581C3CA2}" type="presParOf" srcId="{C56A7E09-1914-42BC-A1DF-592B8346DE4A}" destId="{4469A408-69CF-4818-B65A-7E6FA7916FC0}" srcOrd="0" destOrd="0" presId="urn:microsoft.com/office/officeart/2008/layout/LinedList"/>
    <dgm:cxn modelId="{A23061F1-8725-4F97-831F-EC79A7AF0286}" type="presParOf" srcId="{C56A7E09-1914-42BC-A1DF-592B8346DE4A}" destId="{8CEF3E1D-8C0E-4DCC-A6F3-92723486DDD5}" srcOrd="1" destOrd="0" presId="urn:microsoft.com/office/officeart/2008/layout/LinedList"/>
    <dgm:cxn modelId="{14215AB4-C255-4632-B50A-FC2480841B69}" type="presParOf" srcId="{B70B2921-D034-4726-9466-3B0C9BC52B09}" destId="{C463F5D0-D591-45EA-AA6D-2BED84B36C26}" srcOrd="2" destOrd="0" presId="urn:microsoft.com/office/officeart/2008/layout/LinedList"/>
    <dgm:cxn modelId="{AD2B6421-9C2C-4055-8485-B54C91935AC6}" type="presParOf" srcId="{B70B2921-D034-4726-9466-3B0C9BC52B09}" destId="{3CE76F84-1C20-4132-B4C1-0F889CE32CD8}" srcOrd="3" destOrd="0" presId="urn:microsoft.com/office/officeart/2008/layout/LinedList"/>
    <dgm:cxn modelId="{9B01E072-E76D-4DF3-AF16-97415204D9A3}" type="presParOf" srcId="{3CE76F84-1C20-4132-B4C1-0F889CE32CD8}" destId="{33A82D25-8ADA-4EC2-915D-2A15FE2A3737}" srcOrd="0" destOrd="0" presId="urn:microsoft.com/office/officeart/2008/layout/LinedList"/>
    <dgm:cxn modelId="{F75DA5BB-77FD-45BE-80DA-CBE1E9F2E247}" type="presParOf" srcId="{3CE76F84-1C20-4132-B4C1-0F889CE32CD8}" destId="{4A9F6786-3E7A-4031-8CF2-94E4B5976C72}" srcOrd="1" destOrd="0" presId="urn:microsoft.com/office/officeart/2008/layout/LinedList"/>
    <dgm:cxn modelId="{485BA70D-19E2-434A-B262-CDF85312ADE1}" type="presParOf" srcId="{B70B2921-D034-4726-9466-3B0C9BC52B09}" destId="{D428D88D-295E-406D-8330-FF1A8E3146DD}" srcOrd="4" destOrd="0" presId="urn:microsoft.com/office/officeart/2008/layout/LinedList"/>
    <dgm:cxn modelId="{4AC97B78-2499-4BFA-8994-48E18607D510}" type="presParOf" srcId="{B70B2921-D034-4726-9466-3B0C9BC52B09}" destId="{92EEB91B-6E0C-46F7-BB2E-8F12562BC96C}" srcOrd="5" destOrd="0" presId="urn:microsoft.com/office/officeart/2008/layout/LinedList"/>
    <dgm:cxn modelId="{E17E26A3-6582-4E59-8E68-81D006138C22}" type="presParOf" srcId="{92EEB91B-6E0C-46F7-BB2E-8F12562BC96C}" destId="{504ACB8A-ACF1-4230-A83D-E9909126A3B7}" srcOrd="0" destOrd="0" presId="urn:microsoft.com/office/officeart/2008/layout/LinedList"/>
    <dgm:cxn modelId="{F71D7C34-DA04-463F-9D89-CDCDC67E4C06}" type="presParOf" srcId="{92EEB91B-6E0C-46F7-BB2E-8F12562BC96C}" destId="{45F6A908-A564-4643-8BCC-3091650D9192}" srcOrd="1" destOrd="0" presId="urn:microsoft.com/office/officeart/2008/layout/LinedList"/>
    <dgm:cxn modelId="{BFF6C119-0453-4A77-9DA3-06CD81F19DA8}" type="presParOf" srcId="{B70B2921-D034-4726-9466-3B0C9BC52B09}" destId="{1B024FBD-84E8-4069-A444-D8C0BBD1844A}" srcOrd="6" destOrd="0" presId="urn:microsoft.com/office/officeart/2008/layout/LinedList"/>
    <dgm:cxn modelId="{1D40B865-38EF-4EAE-A3AC-2353937F4729}" type="presParOf" srcId="{B70B2921-D034-4726-9466-3B0C9BC52B09}" destId="{A698D90D-9C93-4E1A-8A6A-180F99EC5C02}" srcOrd="7" destOrd="0" presId="urn:microsoft.com/office/officeart/2008/layout/LinedList"/>
    <dgm:cxn modelId="{72D6A1CC-3F74-47E4-A751-CD3D074FC5DE}" type="presParOf" srcId="{A698D90D-9C93-4E1A-8A6A-180F99EC5C02}" destId="{81495009-156A-49CA-9350-2A53C8F6BDE5}" srcOrd="0" destOrd="0" presId="urn:microsoft.com/office/officeart/2008/layout/LinedList"/>
    <dgm:cxn modelId="{98443781-0C94-4737-B145-610D208DB86A}" type="presParOf" srcId="{A698D90D-9C93-4E1A-8A6A-180F99EC5C02}" destId="{BCC121CE-A3ED-4A7F-B77A-BBD176BB8C0E}" srcOrd="1" destOrd="0" presId="urn:microsoft.com/office/officeart/2008/layout/LinedList"/>
    <dgm:cxn modelId="{BDC6A0C0-5015-4FCF-A7BC-C3076F2B83FD}" type="presParOf" srcId="{B70B2921-D034-4726-9466-3B0C9BC52B09}" destId="{3DACD697-BFBC-4C0B-9638-3FFDD992B67F}" srcOrd="8" destOrd="0" presId="urn:microsoft.com/office/officeart/2008/layout/LinedList"/>
    <dgm:cxn modelId="{13E6B947-1F16-4DCA-8F6A-8AE855EB1334}" type="presParOf" srcId="{B70B2921-D034-4726-9466-3B0C9BC52B09}" destId="{0D32A4CA-1638-4810-875D-6F005534C49F}" srcOrd="9" destOrd="0" presId="urn:microsoft.com/office/officeart/2008/layout/LinedList"/>
    <dgm:cxn modelId="{F917C58D-373D-49FF-A042-B9AA96D694FE}" type="presParOf" srcId="{0D32A4CA-1638-4810-875D-6F005534C49F}" destId="{EA7ABBB8-2814-4BD4-B66A-7DF5F211A31B}" srcOrd="0" destOrd="0" presId="urn:microsoft.com/office/officeart/2008/layout/LinedList"/>
    <dgm:cxn modelId="{8B0737CF-6089-44EF-A7F4-C153F2D8F200}" type="presParOf" srcId="{0D32A4CA-1638-4810-875D-6F005534C49F}" destId="{B484B326-B09E-449D-89CB-AD313A5550D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3398F9-0FBE-46A7-9C5A-97418C5E7233}" type="doc">
      <dgm:prSet loTypeId="urn:microsoft.com/office/officeart/2008/layout/LinedList" loCatId="Inbo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83F0ADD-E083-4EAA-813E-AAD07332E69A}">
      <dgm:prSet custT="1"/>
      <dgm:spPr/>
      <dgm:t>
        <a:bodyPr/>
        <a:lstStyle/>
        <a:p>
          <a:r>
            <a:rPr lang="cs-CZ" sz="4000" dirty="0"/>
            <a:t>papírová</a:t>
          </a:r>
          <a:endParaRPr lang="en-US" sz="4000" dirty="0"/>
        </a:p>
      </dgm:t>
    </dgm:pt>
    <dgm:pt modelId="{51F63B3B-BC92-41E9-8B93-CCC3FA5875F1}" type="parTrans" cxnId="{450F0B23-FAC2-44BB-9D31-267259BDE5E1}">
      <dgm:prSet/>
      <dgm:spPr/>
      <dgm:t>
        <a:bodyPr/>
        <a:lstStyle/>
        <a:p>
          <a:endParaRPr lang="en-US"/>
        </a:p>
      </dgm:t>
    </dgm:pt>
    <dgm:pt modelId="{317A778C-4824-4B3A-9067-6362C8913B47}" type="sibTrans" cxnId="{450F0B23-FAC2-44BB-9D31-267259BDE5E1}">
      <dgm:prSet/>
      <dgm:spPr/>
      <dgm:t>
        <a:bodyPr/>
        <a:lstStyle/>
        <a:p>
          <a:endParaRPr lang="en-US"/>
        </a:p>
      </dgm:t>
    </dgm:pt>
    <dgm:pt modelId="{B0A4A8E4-6066-4493-AB24-3B223F3E1167}">
      <dgm:prSet custT="1"/>
      <dgm:spPr/>
      <dgm:t>
        <a:bodyPr/>
        <a:lstStyle/>
        <a:p>
          <a:r>
            <a:rPr lang="cs-CZ" sz="4000" dirty="0"/>
            <a:t>elektronická</a:t>
          </a:r>
          <a:endParaRPr lang="en-US" sz="4000" dirty="0"/>
        </a:p>
      </dgm:t>
    </dgm:pt>
    <dgm:pt modelId="{2CE0AE5C-0A08-4FE2-A421-0A5353350647}" type="parTrans" cxnId="{C1BDE652-DD11-4567-A787-9EAA7B2843D0}">
      <dgm:prSet/>
      <dgm:spPr/>
      <dgm:t>
        <a:bodyPr/>
        <a:lstStyle/>
        <a:p>
          <a:endParaRPr lang="en-US"/>
        </a:p>
      </dgm:t>
    </dgm:pt>
    <dgm:pt modelId="{7469941E-09E2-44D7-8617-12F1FDABCAB5}" type="sibTrans" cxnId="{C1BDE652-DD11-4567-A787-9EAA7B2843D0}">
      <dgm:prSet/>
      <dgm:spPr/>
      <dgm:t>
        <a:bodyPr/>
        <a:lstStyle/>
        <a:p>
          <a:endParaRPr lang="en-US"/>
        </a:p>
      </dgm:t>
    </dgm:pt>
    <dgm:pt modelId="{6CF4F751-541A-4342-AB5E-B618062463EA}">
      <dgm:prSet custT="1"/>
      <dgm:spPr/>
      <dgm:t>
        <a:bodyPr/>
        <a:lstStyle/>
        <a:p>
          <a:r>
            <a:rPr lang="cs-CZ" sz="4000" dirty="0"/>
            <a:t>kombinace obou</a:t>
          </a:r>
          <a:endParaRPr lang="en-US" sz="4000" dirty="0"/>
        </a:p>
      </dgm:t>
    </dgm:pt>
    <dgm:pt modelId="{A11A3E06-2158-4DAF-9451-E14DFCA330DD}" type="parTrans" cxnId="{B69AC148-F891-4609-ACB6-BA52964D36EF}">
      <dgm:prSet/>
      <dgm:spPr/>
      <dgm:t>
        <a:bodyPr/>
        <a:lstStyle/>
        <a:p>
          <a:endParaRPr lang="en-US"/>
        </a:p>
      </dgm:t>
    </dgm:pt>
    <dgm:pt modelId="{E166C13B-C48B-4793-B0FA-0EA6162F9A02}" type="sibTrans" cxnId="{B69AC148-F891-4609-ACB6-BA52964D36EF}">
      <dgm:prSet/>
      <dgm:spPr/>
      <dgm:t>
        <a:bodyPr/>
        <a:lstStyle/>
        <a:p>
          <a:endParaRPr lang="en-US"/>
        </a:p>
      </dgm:t>
    </dgm:pt>
    <dgm:pt modelId="{F32C2C98-DF3C-4972-AC6F-07FABC0270FA}" type="pres">
      <dgm:prSet presAssocID="{B83398F9-0FBE-46A7-9C5A-97418C5E7233}" presName="vert0" presStyleCnt="0">
        <dgm:presLayoutVars>
          <dgm:dir/>
          <dgm:animOne val="branch"/>
          <dgm:animLvl val="lvl"/>
        </dgm:presLayoutVars>
      </dgm:prSet>
      <dgm:spPr/>
    </dgm:pt>
    <dgm:pt modelId="{68A801AC-6522-4123-B42E-307BD0151A21}" type="pres">
      <dgm:prSet presAssocID="{483F0ADD-E083-4EAA-813E-AAD07332E69A}" presName="thickLine" presStyleLbl="alignNode1" presStyleIdx="0" presStyleCnt="3"/>
      <dgm:spPr/>
    </dgm:pt>
    <dgm:pt modelId="{9E936A11-61E9-41FA-AE88-0F84A5009B23}" type="pres">
      <dgm:prSet presAssocID="{483F0ADD-E083-4EAA-813E-AAD07332E69A}" presName="horz1" presStyleCnt="0"/>
      <dgm:spPr/>
    </dgm:pt>
    <dgm:pt modelId="{5EF48379-BC67-436B-845B-4FE76EC9F11C}" type="pres">
      <dgm:prSet presAssocID="{483F0ADD-E083-4EAA-813E-AAD07332E69A}" presName="tx1" presStyleLbl="revTx" presStyleIdx="0" presStyleCnt="3"/>
      <dgm:spPr/>
    </dgm:pt>
    <dgm:pt modelId="{6078DE09-1DCA-4038-B921-589B9EF86FCA}" type="pres">
      <dgm:prSet presAssocID="{483F0ADD-E083-4EAA-813E-AAD07332E69A}" presName="vert1" presStyleCnt="0"/>
      <dgm:spPr/>
    </dgm:pt>
    <dgm:pt modelId="{4F5CF715-8710-4856-833B-B0F3A9B2BBC5}" type="pres">
      <dgm:prSet presAssocID="{B0A4A8E4-6066-4493-AB24-3B223F3E1167}" presName="thickLine" presStyleLbl="alignNode1" presStyleIdx="1" presStyleCnt="3"/>
      <dgm:spPr/>
    </dgm:pt>
    <dgm:pt modelId="{82F89FC3-D86E-4823-8B0A-0C24F0719D75}" type="pres">
      <dgm:prSet presAssocID="{B0A4A8E4-6066-4493-AB24-3B223F3E1167}" presName="horz1" presStyleCnt="0"/>
      <dgm:spPr/>
    </dgm:pt>
    <dgm:pt modelId="{479760CF-E1F3-4C05-B2ED-A19B4DAE5BA2}" type="pres">
      <dgm:prSet presAssocID="{B0A4A8E4-6066-4493-AB24-3B223F3E1167}" presName="tx1" presStyleLbl="revTx" presStyleIdx="1" presStyleCnt="3"/>
      <dgm:spPr/>
    </dgm:pt>
    <dgm:pt modelId="{2DFDF0E6-DF98-4483-B939-4DD296FD7D6C}" type="pres">
      <dgm:prSet presAssocID="{B0A4A8E4-6066-4493-AB24-3B223F3E1167}" presName="vert1" presStyleCnt="0"/>
      <dgm:spPr/>
    </dgm:pt>
    <dgm:pt modelId="{CCAC4292-3C73-433B-812F-4BA57F5BBE68}" type="pres">
      <dgm:prSet presAssocID="{6CF4F751-541A-4342-AB5E-B618062463EA}" presName="thickLine" presStyleLbl="alignNode1" presStyleIdx="2" presStyleCnt="3"/>
      <dgm:spPr/>
    </dgm:pt>
    <dgm:pt modelId="{7BA7E192-FCB1-49E1-9754-FD2237DCADF8}" type="pres">
      <dgm:prSet presAssocID="{6CF4F751-541A-4342-AB5E-B618062463EA}" presName="horz1" presStyleCnt="0"/>
      <dgm:spPr/>
    </dgm:pt>
    <dgm:pt modelId="{7551D283-B4A7-44A1-A5B3-E356D5A46C1F}" type="pres">
      <dgm:prSet presAssocID="{6CF4F751-541A-4342-AB5E-B618062463EA}" presName="tx1" presStyleLbl="revTx" presStyleIdx="2" presStyleCnt="3"/>
      <dgm:spPr/>
    </dgm:pt>
    <dgm:pt modelId="{EFE090A6-6037-4DE7-8F07-64B4F60D7913}" type="pres">
      <dgm:prSet presAssocID="{6CF4F751-541A-4342-AB5E-B618062463EA}" presName="vert1" presStyleCnt="0"/>
      <dgm:spPr/>
    </dgm:pt>
  </dgm:ptLst>
  <dgm:cxnLst>
    <dgm:cxn modelId="{450F0B23-FAC2-44BB-9D31-267259BDE5E1}" srcId="{B83398F9-0FBE-46A7-9C5A-97418C5E7233}" destId="{483F0ADD-E083-4EAA-813E-AAD07332E69A}" srcOrd="0" destOrd="0" parTransId="{51F63B3B-BC92-41E9-8B93-CCC3FA5875F1}" sibTransId="{317A778C-4824-4B3A-9067-6362C8913B47}"/>
    <dgm:cxn modelId="{99BA092F-C081-4FA8-B458-8584C5E1E62B}" type="presOf" srcId="{B0A4A8E4-6066-4493-AB24-3B223F3E1167}" destId="{479760CF-E1F3-4C05-B2ED-A19B4DAE5BA2}" srcOrd="0" destOrd="0" presId="urn:microsoft.com/office/officeart/2008/layout/LinedList"/>
    <dgm:cxn modelId="{B69AC148-F891-4609-ACB6-BA52964D36EF}" srcId="{B83398F9-0FBE-46A7-9C5A-97418C5E7233}" destId="{6CF4F751-541A-4342-AB5E-B618062463EA}" srcOrd="2" destOrd="0" parTransId="{A11A3E06-2158-4DAF-9451-E14DFCA330DD}" sibTransId="{E166C13B-C48B-4793-B0FA-0EA6162F9A02}"/>
    <dgm:cxn modelId="{749E884F-05B8-4542-8DE6-1590363F968F}" type="presOf" srcId="{B83398F9-0FBE-46A7-9C5A-97418C5E7233}" destId="{F32C2C98-DF3C-4972-AC6F-07FABC0270FA}" srcOrd="0" destOrd="0" presId="urn:microsoft.com/office/officeart/2008/layout/LinedList"/>
    <dgm:cxn modelId="{C1BDE652-DD11-4567-A787-9EAA7B2843D0}" srcId="{B83398F9-0FBE-46A7-9C5A-97418C5E7233}" destId="{B0A4A8E4-6066-4493-AB24-3B223F3E1167}" srcOrd="1" destOrd="0" parTransId="{2CE0AE5C-0A08-4FE2-A421-0A5353350647}" sibTransId="{7469941E-09E2-44D7-8617-12F1FDABCAB5}"/>
    <dgm:cxn modelId="{42C78F59-A1A8-49EB-96DC-70EB114B4D73}" type="presOf" srcId="{483F0ADD-E083-4EAA-813E-AAD07332E69A}" destId="{5EF48379-BC67-436B-845B-4FE76EC9F11C}" srcOrd="0" destOrd="0" presId="urn:microsoft.com/office/officeart/2008/layout/LinedList"/>
    <dgm:cxn modelId="{51F8E085-EB03-479A-A6C8-205EB527B913}" type="presOf" srcId="{6CF4F751-541A-4342-AB5E-B618062463EA}" destId="{7551D283-B4A7-44A1-A5B3-E356D5A46C1F}" srcOrd="0" destOrd="0" presId="urn:microsoft.com/office/officeart/2008/layout/LinedList"/>
    <dgm:cxn modelId="{54D56CF1-C446-47E4-A7A8-673C9494D26F}" type="presParOf" srcId="{F32C2C98-DF3C-4972-AC6F-07FABC0270FA}" destId="{68A801AC-6522-4123-B42E-307BD0151A21}" srcOrd="0" destOrd="0" presId="urn:microsoft.com/office/officeart/2008/layout/LinedList"/>
    <dgm:cxn modelId="{DEFD62A2-7B85-4C80-81A7-A1FF17366EB3}" type="presParOf" srcId="{F32C2C98-DF3C-4972-AC6F-07FABC0270FA}" destId="{9E936A11-61E9-41FA-AE88-0F84A5009B23}" srcOrd="1" destOrd="0" presId="urn:microsoft.com/office/officeart/2008/layout/LinedList"/>
    <dgm:cxn modelId="{592F2F0D-58A7-43B6-89A4-88709A382EDA}" type="presParOf" srcId="{9E936A11-61E9-41FA-AE88-0F84A5009B23}" destId="{5EF48379-BC67-436B-845B-4FE76EC9F11C}" srcOrd="0" destOrd="0" presId="urn:microsoft.com/office/officeart/2008/layout/LinedList"/>
    <dgm:cxn modelId="{DDB1C975-8AA2-480B-A62C-EC2F63EBDD15}" type="presParOf" srcId="{9E936A11-61E9-41FA-AE88-0F84A5009B23}" destId="{6078DE09-1DCA-4038-B921-589B9EF86FCA}" srcOrd="1" destOrd="0" presId="urn:microsoft.com/office/officeart/2008/layout/LinedList"/>
    <dgm:cxn modelId="{CC8B9F4E-6F71-41C1-9642-F5992CE2DCB8}" type="presParOf" srcId="{F32C2C98-DF3C-4972-AC6F-07FABC0270FA}" destId="{4F5CF715-8710-4856-833B-B0F3A9B2BBC5}" srcOrd="2" destOrd="0" presId="urn:microsoft.com/office/officeart/2008/layout/LinedList"/>
    <dgm:cxn modelId="{9BD35AA9-AC55-4473-B68A-E3A312FADC9C}" type="presParOf" srcId="{F32C2C98-DF3C-4972-AC6F-07FABC0270FA}" destId="{82F89FC3-D86E-4823-8B0A-0C24F0719D75}" srcOrd="3" destOrd="0" presId="urn:microsoft.com/office/officeart/2008/layout/LinedList"/>
    <dgm:cxn modelId="{F403D74A-C348-477B-ABC0-FFB94D6B7F5B}" type="presParOf" srcId="{82F89FC3-D86E-4823-8B0A-0C24F0719D75}" destId="{479760CF-E1F3-4C05-B2ED-A19B4DAE5BA2}" srcOrd="0" destOrd="0" presId="urn:microsoft.com/office/officeart/2008/layout/LinedList"/>
    <dgm:cxn modelId="{A295A541-CDDF-44BA-A49A-53B49472677A}" type="presParOf" srcId="{82F89FC3-D86E-4823-8B0A-0C24F0719D75}" destId="{2DFDF0E6-DF98-4483-B939-4DD296FD7D6C}" srcOrd="1" destOrd="0" presId="urn:microsoft.com/office/officeart/2008/layout/LinedList"/>
    <dgm:cxn modelId="{58BC4440-CE88-4B69-966E-EA9B3BE36C94}" type="presParOf" srcId="{F32C2C98-DF3C-4972-AC6F-07FABC0270FA}" destId="{CCAC4292-3C73-433B-812F-4BA57F5BBE68}" srcOrd="4" destOrd="0" presId="urn:microsoft.com/office/officeart/2008/layout/LinedList"/>
    <dgm:cxn modelId="{1827FD73-5B7B-4F0B-AE4B-C35F2CA676CF}" type="presParOf" srcId="{F32C2C98-DF3C-4972-AC6F-07FABC0270FA}" destId="{7BA7E192-FCB1-49E1-9754-FD2237DCADF8}" srcOrd="5" destOrd="0" presId="urn:microsoft.com/office/officeart/2008/layout/LinedList"/>
    <dgm:cxn modelId="{427D904B-B11B-429F-B09D-E3783F6ACB82}" type="presParOf" srcId="{7BA7E192-FCB1-49E1-9754-FD2237DCADF8}" destId="{7551D283-B4A7-44A1-A5B3-E356D5A46C1F}" srcOrd="0" destOrd="0" presId="urn:microsoft.com/office/officeart/2008/layout/LinedList"/>
    <dgm:cxn modelId="{0509BF11-D125-48F8-85DD-4C38BBC2081C}" type="presParOf" srcId="{7BA7E192-FCB1-49E1-9754-FD2237DCADF8}" destId="{EFE090A6-6037-4DE7-8F07-64B4F60D79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4F7D2E-6ECC-4E12-8E87-8F363711E2AF}" type="doc">
      <dgm:prSet loTypeId="urn:microsoft.com/office/officeart/2008/layout/LinedList" loCatId="Inbo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4DF74A-AD39-4F04-B597-97575C9B6FA0}">
      <dgm:prSet/>
      <dgm:spPr/>
      <dgm:t>
        <a:bodyPr/>
        <a:lstStyle/>
        <a:p>
          <a:r>
            <a:rPr lang="cs-CZ" dirty="0"/>
            <a:t>Krabice, košík, papírové boxy</a:t>
          </a:r>
          <a:endParaRPr lang="en-US" dirty="0"/>
        </a:p>
      </dgm:t>
    </dgm:pt>
    <dgm:pt modelId="{924D8C60-7FFA-4C79-886D-904D0489569D}" type="parTrans" cxnId="{88566BF5-3DEC-4FBB-9451-5E5333047D66}">
      <dgm:prSet/>
      <dgm:spPr/>
      <dgm:t>
        <a:bodyPr/>
        <a:lstStyle/>
        <a:p>
          <a:endParaRPr lang="en-US"/>
        </a:p>
      </dgm:t>
    </dgm:pt>
    <dgm:pt modelId="{E77A6D08-4B70-4CB5-BB85-065FD16446C2}" type="sibTrans" cxnId="{88566BF5-3DEC-4FBB-9451-5E5333047D66}">
      <dgm:prSet/>
      <dgm:spPr/>
      <dgm:t>
        <a:bodyPr/>
        <a:lstStyle/>
        <a:p>
          <a:endParaRPr lang="en-US"/>
        </a:p>
      </dgm:t>
    </dgm:pt>
    <dgm:pt modelId="{4DF97F25-B70A-4F94-8C83-C94A1FB6F4C4}">
      <dgm:prSet/>
      <dgm:spPr/>
      <dgm:t>
        <a:bodyPr/>
        <a:lstStyle/>
        <a:p>
          <a:r>
            <a:rPr lang="cs-CZ" dirty="0"/>
            <a:t>Šanon, pořadač</a:t>
          </a:r>
          <a:endParaRPr lang="en-US" dirty="0"/>
        </a:p>
      </dgm:t>
    </dgm:pt>
    <dgm:pt modelId="{AB94CC37-42CD-4F84-9DAE-F66A363F0625}" type="parTrans" cxnId="{BD638DFD-ED48-4C8E-BEBE-435D4F036C90}">
      <dgm:prSet/>
      <dgm:spPr/>
      <dgm:t>
        <a:bodyPr/>
        <a:lstStyle/>
        <a:p>
          <a:endParaRPr lang="en-US"/>
        </a:p>
      </dgm:t>
    </dgm:pt>
    <dgm:pt modelId="{B41D3C94-8828-411F-B54D-A3D485F995A4}" type="sibTrans" cxnId="{BD638DFD-ED48-4C8E-BEBE-435D4F036C90}">
      <dgm:prSet/>
      <dgm:spPr/>
      <dgm:t>
        <a:bodyPr/>
        <a:lstStyle/>
        <a:p>
          <a:endParaRPr lang="en-US"/>
        </a:p>
      </dgm:t>
    </dgm:pt>
    <dgm:pt modelId="{1116562C-529E-4C17-9B11-20BECC6111D4}">
      <dgm:prSet/>
      <dgm:spPr/>
      <dgm:t>
        <a:bodyPr/>
        <a:lstStyle/>
        <a:p>
          <a:r>
            <a:rPr lang="cs-CZ" dirty="0"/>
            <a:t>Složky</a:t>
          </a:r>
          <a:endParaRPr lang="en-US" dirty="0"/>
        </a:p>
      </dgm:t>
    </dgm:pt>
    <dgm:pt modelId="{9B62E402-4ACA-458E-ACB6-F6516A9E34A3}" type="parTrans" cxnId="{DDC35055-91BC-44D3-BC79-1872D49B34E3}">
      <dgm:prSet/>
      <dgm:spPr/>
      <dgm:t>
        <a:bodyPr/>
        <a:lstStyle/>
        <a:p>
          <a:endParaRPr lang="en-US"/>
        </a:p>
      </dgm:t>
    </dgm:pt>
    <dgm:pt modelId="{D46EAAB2-7310-4E85-A4D7-83BE11E5B099}" type="sibTrans" cxnId="{DDC35055-91BC-44D3-BC79-1872D49B34E3}">
      <dgm:prSet/>
      <dgm:spPr/>
      <dgm:t>
        <a:bodyPr/>
        <a:lstStyle/>
        <a:p>
          <a:endParaRPr lang="en-US"/>
        </a:p>
      </dgm:t>
    </dgm:pt>
    <dgm:pt modelId="{4A0DAD0F-DDF1-4B29-9E98-525CED0050A2}">
      <dgm:prSet/>
      <dgm:spPr/>
      <dgm:t>
        <a:bodyPr/>
        <a:lstStyle/>
        <a:p>
          <a:r>
            <a:rPr lang="cs-CZ" dirty="0"/>
            <a:t>Počítač</a:t>
          </a:r>
          <a:endParaRPr lang="en-US" dirty="0"/>
        </a:p>
      </dgm:t>
    </dgm:pt>
    <dgm:pt modelId="{69BB36EC-0EFE-47E8-A3DC-E0E9549D4BD4}" type="parTrans" cxnId="{482558DE-CCB4-4040-A3A2-5447FE803C3A}">
      <dgm:prSet/>
      <dgm:spPr/>
      <dgm:t>
        <a:bodyPr/>
        <a:lstStyle/>
        <a:p>
          <a:endParaRPr lang="en-US"/>
        </a:p>
      </dgm:t>
    </dgm:pt>
    <dgm:pt modelId="{78C542DB-88CA-4632-B166-BB56B34A305E}" type="sibTrans" cxnId="{482558DE-CCB4-4040-A3A2-5447FE803C3A}">
      <dgm:prSet/>
      <dgm:spPr/>
      <dgm:t>
        <a:bodyPr/>
        <a:lstStyle/>
        <a:p>
          <a:endParaRPr lang="en-US"/>
        </a:p>
      </dgm:t>
    </dgm:pt>
    <dgm:pt modelId="{C9A26C44-A5A9-432F-9E4E-A4DC536168AD}">
      <dgm:prSet/>
      <dgm:spPr/>
      <dgm:t>
        <a:bodyPr/>
        <a:lstStyle/>
        <a:p>
          <a:endParaRPr lang="en-US" dirty="0"/>
        </a:p>
      </dgm:t>
    </dgm:pt>
    <dgm:pt modelId="{65175F00-3D11-4827-B6D7-C9BC2F3AFD0F}" type="parTrans" cxnId="{F5DA22B9-E8BE-41E5-AA06-89626244BABA}">
      <dgm:prSet/>
      <dgm:spPr/>
      <dgm:t>
        <a:bodyPr/>
        <a:lstStyle/>
        <a:p>
          <a:endParaRPr lang="en-US"/>
        </a:p>
      </dgm:t>
    </dgm:pt>
    <dgm:pt modelId="{91FF9B38-6F74-4237-A925-275CCF59F705}" type="sibTrans" cxnId="{F5DA22B9-E8BE-41E5-AA06-89626244BABA}">
      <dgm:prSet/>
      <dgm:spPr/>
      <dgm:t>
        <a:bodyPr/>
        <a:lstStyle/>
        <a:p>
          <a:endParaRPr lang="en-US"/>
        </a:p>
      </dgm:t>
    </dgm:pt>
    <dgm:pt modelId="{B70B2921-D034-4726-9466-3B0C9BC52B09}" type="pres">
      <dgm:prSet presAssocID="{F44F7D2E-6ECC-4E12-8E87-8F363711E2AF}" presName="vert0" presStyleCnt="0">
        <dgm:presLayoutVars>
          <dgm:dir/>
          <dgm:animOne val="branch"/>
          <dgm:animLvl val="lvl"/>
        </dgm:presLayoutVars>
      </dgm:prSet>
      <dgm:spPr/>
    </dgm:pt>
    <dgm:pt modelId="{ED97D262-5557-4042-97FF-BE068E4359B2}" type="pres">
      <dgm:prSet presAssocID="{F94DF74A-AD39-4F04-B597-97575C9B6FA0}" presName="thickLine" presStyleLbl="alignNode1" presStyleIdx="0" presStyleCnt="5"/>
      <dgm:spPr/>
    </dgm:pt>
    <dgm:pt modelId="{C56A7E09-1914-42BC-A1DF-592B8346DE4A}" type="pres">
      <dgm:prSet presAssocID="{F94DF74A-AD39-4F04-B597-97575C9B6FA0}" presName="horz1" presStyleCnt="0"/>
      <dgm:spPr/>
    </dgm:pt>
    <dgm:pt modelId="{4469A408-69CF-4818-B65A-7E6FA7916FC0}" type="pres">
      <dgm:prSet presAssocID="{F94DF74A-AD39-4F04-B597-97575C9B6FA0}" presName="tx1" presStyleLbl="revTx" presStyleIdx="0" presStyleCnt="5"/>
      <dgm:spPr/>
    </dgm:pt>
    <dgm:pt modelId="{8CEF3E1D-8C0E-4DCC-A6F3-92723486DDD5}" type="pres">
      <dgm:prSet presAssocID="{F94DF74A-AD39-4F04-B597-97575C9B6FA0}" presName="vert1" presStyleCnt="0"/>
      <dgm:spPr/>
    </dgm:pt>
    <dgm:pt modelId="{C463F5D0-D591-45EA-AA6D-2BED84B36C26}" type="pres">
      <dgm:prSet presAssocID="{4DF97F25-B70A-4F94-8C83-C94A1FB6F4C4}" presName="thickLine" presStyleLbl="alignNode1" presStyleIdx="1" presStyleCnt="5"/>
      <dgm:spPr/>
    </dgm:pt>
    <dgm:pt modelId="{3CE76F84-1C20-4132-B4C1-0F889CE32CD8}" type="pres">
      <dgm:prSet presAssocID="{4DF97F25-B70A-4F94-8C83-C94A1FB6F4C4}" presName="horz1" presStyleCnt="0"/>
      <dgm:spPr/>
    </dgm:pt>
    <dgm:pt modelId="{33A82D25-8ADA-4EC2-915D-2A15FE2A3737}" type="pres">
      <dgm:prSet presAssocID="{4DF97F25-B70A-4F94-8C83-C94A1FB6F4C4}" presName="tx1" presStyleLbl="revTx" presStyleIdx="1" presStyleCnt="5"/>
      <dgm:spPr/>
    </dgm:pt>
    <dgm:pt modelId="{4A9F6786-3E7A-4031-8CF2-94E4B5976C72}" type="pres">
      <dgm:prSet presAssocID="{4DF97F25-B70A-4F94-8C83-C94A1FB6F4C4}" presName="vert1" presStyleCnt="0"/>
      <dgm:spPr/>
    </dgm:pt>
    <dgm:pt modelId="{D428D88D-295E-406D-8330-FF1A8E3146DD}" type="pres">
      <dgm:prSet presAssocID="{1116562C-529E-4C17-9B11-20BECC6111D4}" presName="thickLine" presStyleLbl="alignNode1" presStyleIdx="2" presStyleCnt="5"/>
      <dgm:spPr/>
    </dgm:pt>
    <dgm:pt modelId="{92EEB91B-6E0C-46F7-BB2E-8F12562BC96C}" type="pres">
      <dgm:prSet presAssocID="{1116562C-529E-4C17-9B11-20BECC6111D4}" presName="horz1" presStyleCnt="0"/>
      <dgm:spPr/>
    </dgm:pt>
    <dgm:pt modelId="{504ACB8A-ACF1-4230-A83D-E9909126A3B7}" type="pres">
      <dgm:prSet presAssocID="{1116562C-529E-4C17-9B11-20BECC6111D4}" presName="tx1" presStyleLbl="revTx" presStyleIdx="2" presStyleCnt="5"/>
      <dgm:spPr/>
    </dgm:pt>
    <dgm:pt modelId="{45F6A908-A564-4643-8BCC-3091650D9192}" type="pres">
      <dgm:prSet presAssocID="{1116562C-529E-4C17-9B11-20BECC6111D4}" presName="vert1" presStyleCnt="0"/>
      <dgm:spPr/>
    </dgm:pt>
    <dgm:pt modelId="{1B024FBD-84E8-4069-A444-D8C0BBD1844A}" type="pres">
      <dgm:prSet presAssocID="{4A0DAD0F-DDF1-4B29-9E98-525CED0050A2}" presName="thickLine" presStyleLbl="alignNode1" presStyleIdx="3" presStyleCnt="5"/>
      <dgm:spPr/>
    </dgm:pt>
    <dgm:pt modelId="{A698D90D-9C93-4E1A-8A6A-180F99EC5C02}" type="pres">
      <dgm:prSet presAssocID="{4A0DAD0F-DDF1-4B29-9E98-525CED0050A2}" presName="horz1" presStyleCnt="0"/>
      <dgm:spPr/>
    </dgm:pt>
    <dgm:pt modelId="{81495009-156A-49CA-9350-2A53C8F6BDE5}" type="pres">
      <dgm:prSet presAssocID="{4A0DAD0F-DDF1-4B29-9E98-525CED0050A2}" presName="tx1" presStyleLbl="revTx" presStyleIdx="3" presStyleCnt="5"/>
      <dgm:spPr/>
    </dgm:pt>
    <dgm:pt modelId="{BCC121CE-A3ED-4A7F-B77A-BBD176BB8C0E}" type="pres">
      <dgm:prSet presAssocID="{4A0DAD0F-DDF1-4B29-9E98-525CED0050A2}" presName="vert1" presStyleCnt="0"/>
      <dgm:spPr/>
    </dgm:pt>
    <dgm:pt modelId="{3DACD697-BFBC-4C0B-9638-3FFDD992B67F}" type="pres">
      <dgm:prSet presAssocID="{C9A26C44-A5A9-432F-9E4E-A4DC536168AD}" presName="thickLine" presStyleLbl="alignNode1" presStyleIdx="4" presStyleCnt="5" custLinFactNeighborX="2402" custLinFactNeighborY="2590"/>
      <dgm:spPr/>
    </dgm:pt>
    <dgm:pt modelId="{0D32A4CA-1638-4810-875D-6F005534C49F}" type="pres">
      <dgm:prSet presAssocID="{C9A26C44-A5A9-432F-9E4E-A4DC536168AD}" presName="horz1" presStyleCnt="0"/>
      <dgm:spPr/>
    </dgm:pt>
    <dgm:pt modelId="{EA7ABBB8-2814-4BD4-B66A-7DF5F211A31B}" type="pres">
      <dgm:prSet presAssocID="{C9A26C44-A5A9-432F-9E4E-A4DC536168AD}" presName="tx1" presStyleLbl="revTx" presStyleIdx="4" presStyleCnt="5"/>
      <dgm:spPr/>
    </dgm:pt>
    <dgm:pt modelId="{B484B326-B09E-449D-89CB-AD313A5550D4}" type="pres">
      <dgm:prSet presAssocID="{C9A26C44-A5A9-432F-9E4E-A4DC536168AD}" presName="vert1" presStyleCnt="0"/>
      <dgm:spPr/>
    </dgm:pt>
  </dgm:ptLst>
  <dgm:cxnLst>
    <dgm:cxn modelId="{110D5E30-811F-40A6-B844-9F1317B248A0}" type="presOf" srcId="{4A0DAD0F-DDF1-4B29-9E98-525CED0050A2}" destId="{81495009-156A-49CA-9350-2A53C8F6BDE5}" srcOrd="0" destOrd="0" presId="urn:microsoft.com/office/officeart/2008/layout/LinedList"/>
    <dgm:cxn modelId="{3FD9FB42-7164-438B-BCD0-3725340A70BF}" type="presOf" srcId="{1116562C-529E-4C17-9B11-20BECC6111D4}" destId="{504ACB8A-ACF1-4230-A83D-E9909126A3B7}" srcOrd="0" destOrd="0" presId="urn:microsoft.com/office/officeart/2008/layout/LinedList"/>
    <dgm:cxn modelId="{C41E066B-F3C3-4893-9D79-77A8A66D48C7}" type="presOf" srcId="{4DF97F25-B70A-4F94-8C83-C94A1FB6F4C4}" destId="{33A82D25-8ADA-4EC2-915D-2A15FE2A3737}" srcOrd="0" destOrd="0" presId="urn:microsoft.com/office/officeart/2008/layout/LinedList"/>
    <dgm:cxn modelId="{DDC35055-91BC-44D3-BC79-1872D49B34E3}" srcId="{F44F7D2E-6ECC-4E12-8E87-8F363711E2AF}" destId="{1116562C-529E-4C17-9B11-20BECC6111D4}" srcOrd="2" destOrd="0" parTransId="{9B62E402-4ACA-458E-ACB6-F6516A9E34A3}" sibTransId="{D46EAAB2-7310-4E85-A4D7-83BE11E5B099}"/>
    <dgm:cxn modelId="{E5B68183-AB6B-4A3E-A5D3-2C81447C49A3}" type="presOf" srcId="{F44F7D2E-6ECC-4E12-8E87-8F363711E2AF}" destId="{B70B2921-D034-4726-9466-3B0C9BC52B09}" srcOrd="0" destOrd="0" presId="urn:microsoft.com/office/officeart/2008/layout/LinedList"/>
    <dgm:cxn modelId="{2D4BA88B-1162-4E47-BB86-FCB603C650EA}" type="presOf" srcId="{C9A26C44-A5A9-432F-9E4E-A4DC536168AD}" destId="{EA7ABBB8-2814-4BD4-B66A-7DF5F211A31B}" srcOrd="0" destOrd="0" presId="urn:microsoft.com/office/officeart/2008/layout/LinedList"/>
    <dgm:cxn modelId="{F5DA22B9-E8BE-41E5-AA06-89626244BABA}" srcId="{F44F7D2E-6ECC-4E12-8E87-8F363711E2AF}" destId="{C9A26C44-A5A9-432F-9E4E-A4DC536168AD}" srcOrd="4" destOrd="0" parTransId="{65175F00-3D11-4827-B6D7-C9BC2F3AFD0F}" sibTransId="{91FF9B38-6F74-4237-A925-275CCF59F705}"/>
    <dgm:cxn modelId="{765AE0DA-0137-4136-9359-4EFD266FAED0}" type="presOf" srcId="{F94DF74A-AD39-4F04-B597-97575C9B6FA0}" destId="{4469A408-69CF-4818-B65A-7E6FA7916FC0}" srcOrd="0" destOrd="0" presId="urn:microsoft.com/office/officeart/2008/layout/LinedList"/>
    <dgm:cxn modelId="{482558DE-CCB4-4040-A3A2-5447FE803C3A}" srcId="{F44F7D2E-6ECC-4E12-8E87-8F363711E2AF}" destId="{4A0DAD0F-DDF1-4B29-9E98-525CED0050A2}" srcOrd="3" destOrd="0" parTransId="{69BB36EC-0EFE-47E8-A3DC-E0E9549D4BD4}" sibTransId="{78C542DB-88CA-4632-B166-BB56B34A305E}"/>
    <dgm:cxn modelId="{88566BF5-3DEC-4FBB-9451-5E5333047D66}" srcId="{F44F7D2E-6ECC-4E12-8E87-8F363711E2AF}" destId="{F94DF74A-AD39-4F04-B597-97575C9B6FA0}" srcOrd="0" destOrd="0" parTransId="{924D8C60-7FFA-4C79-886D-904D0489569D}" sibTransId="{E77A6D08-4B70-4CB5-BB85-065FD16446C2}"/>
    <dgm:cxn modelId="{BD638DFD-ED48-4C8E-BEBE-435D4F036C90}" srcId="{F44F7D2E-6ECC-4E12-8E87-8F363711E2AF}" destId="{4DF97F25-B70A-4F94-8C83-C94A1FB6F4C4}" srcOrd="1" destOrd="0" parTransId="{AB94CC37-42CD-4F84-9DAE-F66A363F0625}" sibTransId="{B41D3C94-8828-411F-B54D-A3D485F995A4}"/>
    <dgm:cxn modelId="{36251DD5-F4BA-4671-8F44-905EEE9DDD5E}" type="presParOf" srcId="{B70B2921-D034-4726-9466-3B0C9BC52B09}" destId="{ED97D262-5557-4042-97FF-BE068E4359B2}" srcOrd="0" destOrd="0" presId="urn:microsoft.com/office/officeart/2008/layout/LinedList"/>
    <dgm:cxn modelId="{CAD3A019-2123-4549-8732-77AD72A6EC13}" type="presParOf" srcId="{B70B2921-D034-4726-9466-3B0C9BC52B09}" destId="{C56A7E09-1914-42BC-A1DF-592B8346DE4A}" srcOrd="1" destOrd="0" presId="urn:microsoft.com/office/officeart/2008/layout/LinedList"/>
    <dgm:cxn modelId="{1DFFC770-2596-4B83-88F1-BDCD581C3CA2}" type="presParOf" srcId="{C56A7E09-1914-42BC-A1DF-592B8346DE4A}" destId="{4469A408-69CF-4818-B65A-7E6FA7916FC0}" srcOrd="0" destOrd="0" presId="urn:microsoft.com/office/officeart/2008/layout/LinedList"/>
    <dgm:cxn modelId="{A23061F1-8725-4F97-831F-EC79A7AF0286}" type="presParOf" srcId="{C56A7E09-1914-42BC-A1DF-592B8346DE4A}" destId="{8CEF3E1D-8C0E-4DCC-A6F3-92723486DDD5}" srcOrd="1" destOrd="0" presId="urn:microsoft.com/office/officeart/2008/layout/LinedList"/>
    <dgm:cxn modelId="{14215AB4-C255-4632-B50A-FC2480841B69}" type="presParOf" srcId="{B70B2921-D034-4726-9466-3B0C9BC52B09}" destId="{C463F5D0-D591-45EA-AA6D-2BED84B36C26}" srcOrd="2" destOrd="0" presId="urn:microsoft.com/office/officeart/2008/layout/LinedList"/>
    <dgm:cxn modelId="{AD2B6421-9C2C-4055-8485-B54C91935AC6}" type="presParOf" srcId="{B70B2921-D034-4726-9466-3B0C9BC52B09}" destId="{3CE76F84-1C20-4132-B4C1-0F889CE32CD8}" srcOrd="3" destOrd="0" presId="urn:microsoft.com/office/officeart/2008/layout/LinedList"/>
    <dgm:cxn modelId="{9B01E072-E76D-4DF3-AF16-97415204D9A3}" type="presParOf" srcId="{3CE76F84-1C20-4132-B4C1-0F889CE32CD8}" destId="{33A82D25-8ADA-4EC2-915D-2A15FE2A3737}" srcOrd="0" destOrd="0" presId="urn:microsoft.com/office/officeart/2008/layout/LinedList"/>
    <dgm:cxn modelId="{F75DA5BB-77FD-45BE-80DA-CBE1E9F2E247}" type="presParOf" srcId="{3CE76F84-1C20-4132-B4C1-0F889CE32CD8}" destId="{4A9F6786-3E7A-4031-8CF2-94E4B5976C72}" srcOrd="1" destOrd="0" presId="urn:microsoft.com/office/officeart/2008/layout/LinedList"/>
    <dgm:cxn modelId="{485BA70D-19E2-434A-B262-CDF85312ADE1}" type="presParOf" srcId="{B70B2921-D034-4726-9466-3B0C9BC52B09}" destId="{D428D88D-295E-406D-8330-FF1A8E3146DD}" srcOrd="4" destOrd="0" presId="urn:microsoft.com/office/officeart/2008/layout/LinedList"/>
    <dgm:cxn modelId="{4AC97B78-2499-4BFA-8994-48E18607D510}" type="presParOf" srcId="{B70B2921-D034-4726-9466-3B0C9BC52B09}" destId="{92EEB91B-6E0C-46F7-BB2E-8F12562BC96C}" srcOrd="5" destOrd="0" presId="urn:microsoft.com/office/officeart/2008/layout/LinedList"/>
    <dgm:cxn modelId="{E17E26A3-6582-4E59-8E68-81D006138C22}" type="presParOf" srcId="{92EEB91B-6E0C-46F7-BB2E-8F12562BC96C}" destId="{504ACB8A-ACF1-4230-A83D-E9909126A3B7}" srcOrd="0" destOrd="0" presId="urn:microsoft.com/office/officeart/2008/layout/LinedList"/>
    <dgm:cxn modelId="{F71D7C34-DA04-463F-9D89-CDCDC67E4C06}" type="presParOf" srcId="{92EEB91B-6E0C-46F7-BB2E-8F12562BC96C}" destId="{45F6A908-A564-4643-8BCC-3091650D9192}" srcOrd="1" destOrd="0" presId="urn:microsoft.com/office/officeart/2008/layout/LinedList"/>
    <dgm:cxn modelId="{BFF6C119-0453-4A77-9DA3-06CD81F19DA8}" type="presParOf" srcId="{B70B2921-D034-4726-9466-3B0C9BC52B09}" destId="{1B024FBD-84E8-4069-A444-D8C0BBD1844A}" srcOrd="6" destOrd="0" presId="urn:microsoft.com/office/officeart/2008/layout/LinedList"/>
    <dgm:cxn modelId="{1D40B865-38EF-4EAE-A3AC-2353937F4729}" type="presParOf" srcId="{B70B2921-D034-4726-9466-3B0C9BC52B09}" destId="{A698D90D-9C93-4E1A-8A6A-180F99EC5C02}" srcOrd="7" destOrd="0" presId="urn:microsoft.com/office/officeart/2008/layout/LinedList"/>
    <dgm:cxn modelId="{72D6A1CC-3F74-47E4-A751-CD3D074FC5DE}" type="presParOf" srcId="{A698D90D-9C93-4E1A-8A6A-180F99EC5C02}" destId="{81495009-156A-49CA-9350-2A53C8F6BDE5}" srcOrd="0" destOrd="0" presId="urn:microsoft.com/office/officeart/2008/layout/LinedList"/>
    <dgm:cxn modelId="{98443781-0C94-4737-B145-610D208DB86A}" type="presParOf" srcId="{A698D90D-9C93-4E1A-8A6A-180F99EC5C02}" destId="{BCC121CE-A3ED-4A7F-B77A-BBD176BB8C0E}" srcOrd="1" destOrd="0" presId="urn:microsoft.com/office/officeart/2008/layout/LinedList"/>
    <dgm:cxn modelId="{BDC6A0C0-5015-4FCF-A7BC-C3076F2B83FD}" type="presParOf" srcId="{B70B2921-D034-4726-9466-3B0C9BC52B09}" destId="{3DACD697-BFBC-4C0B-9638-3FFDD992B67F}" srcOrd="8" destOrd="0" presId="urn:microsoft.com/office/officeart/2008/layout/LinedList"/>
    <dgm:cxn modelId="{13E6B947-1F16-4DCA-8F6A-8AE855EB1334}" type="presParOf" srcId="{B70B2921-D034-4726-9466-3B0C9BC52B09}" destId="{0D32A4CA-1638-4810-875D-6F005534C49F}" srcOrd="9" destOrd="0" presId="urn:microsoft.com/office/officeart/2008/layout/LinedList"/>
    <dgm:cxn modelId="{F917C58D-373D-49FF-A042-B9AA96D694FE}" type="presParOf" srcId="{0D32A4CA-1638-4810-875D-6F005534C49F}" destId="{EA7ABBB8-2814-4BD4-B66A-7DF5F211A31B}" srcOrd="0" destOrd="0" presId="urn:microsoft.com/office/officeart/2008/layout/LinedList"/>
    <dgm:cxn modelId="{8B0737CF-6089-44EF-A7F4-C153F2D8F200}" type="presParOf" srcId="{0D32A4CA-1638-4810-875D-6F005534C49F}" destId="{B484B326-B09E-449D-89CB-AD313A5550D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7D262-5557-4042-97FF-BE068E4359B2}">
      <dsp:nvSpPr>
        <dsp:cNvPr id="0" name=""/>
        <dsp:cNvSpPr/>
      </dsp:nvSpPr>
      <dsp:spPr>
        <a:xfrm>
          <a:off x="0" y="626"/>
          <a:ext cx="454104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9A408-69CF-4818-B65A-7E6FA7916FC0}">
      <dsp:nvSpPr>
        <dsp:cNvPr id="0" name=""/>
        <dsp:cNvSpPr/>
      </dsp:nvSpPr>
      <dsp:spPr>
        <a:xfrm>
          <a:off x="0" y="626"/>
          <a:ext cx="4541044" cy="1026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informační</a:t>
          </a:r>
          <a:endParaRPr lang="en-US" sz="3000" kern="1200"/>
        </a:p>
      </dsp:txBody>
      <dsp:txXfrm>
        <a:off x="0" y="626"/>
        <a:ext cx="4541044" cy="1026226"/>
      </dsp:txXfrm>
    </dsp:sp>
    <dsp:sp modelId="{C463F5D0-D591-45EA-AA6D-2BED84B36C26}">
      <dsp:nvSpPr>
        <dsp:cNvPr id="0" name=""/>
        <dsp:cNvSpPr/>
      </dsp:nvSpPr>
      <dsp:spPr>
        <a:xfrm>
          <a:off x="0" y="1026853"/>
          <a:ext cx="4541044" cy="0"/>
        </a:xfrm>
        <a:prstGeom prst="line">
          <a:avLst/>
        </a:prstGeom>
        <a:solidFill>
          <a:schemeClr val="accent2">
            <a:hueOff val="209694"/>
            <a:satOff val="-1981"/>
            <a:lumOff val="-2059"/>
            <a:alphaOff val="0"/>
          </a:schemeClr>
        </a:solidFill>
        <a:ln w="38100" cap="flat" cmpd="sng" algn="ctr">
          <a:solidFill>
            <a:schemeClr val="accent2">
              <a:hueOff val="209694"/>
              <a:satOff val="-1981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A82D25-8ADA-4EC2-915D-2A15FE2A3737}">
      <dsp:nvSpPr>
        <dsp:cNvPr id="0" name=""/>
        <dsp:cNvSpPr/>
      </dsp:nvSpPr>
      <dsp:spPr>
        <a:xfrm>
          <a:off x="0" y="1026853"/>
          <a:ext cx="4541044" cy="1026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motivační</a:t>
          </a:r>
          <a:endParaRPr lang="en-US" sz="3000" kern="1200"/>
        </a:p>
      </dsp:txBody>
      <dsp:txXfrm>
        <a:off x="0" y="1026853"/>
        <a:ext cx="4541044" cy="1026226"/>
      </dsp:txXfrm>
    </dsp:sp>
    <dsp:sp modelId="{D428D88D-295E-406D-8330-FF1A8E3146DD}">
      <dsp:nvSpPr>
        <dsp:cNvPr id="0" name=""/>
        <dsp:cNvSpPr/>
      </dsp:nvSpPr>
      <dsp:spPr>
        <a:xfrm>
          <a:off x="0" y="2053080"/>
          <a:ext cx="4541044" cy="0"/>
        </a:xfrm>
        <a:prstGeom prst="line">
          <a:avLst/>
        </a:prstGeom>
        <a:solidFill>
          <a:schemeClr val="accent2">
            <a:hueOff val="419388"/>
            <a:satOff val="-3962"/>
            <a:lumOff val="-4118"/>
            <a:alphaOff val="0"/>
          </a:schemeClr>
        </a:solidFill>
        <a:ln w="38100" cap="flat" cmpd="sng" algn="ctr">
          <a:solidFill>
            <a:schemeClr val="accent2">
              <a:hueOff val="419388"/>
              <a:satOff val="-3962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ACB8A-ACF1-4230-A83D-E9909126A3B7}">
      <dsp:nvSpPr>
        <dsp:cNvPr id="0" name=""/>
        <dsp:cNvSpPr/>
      </dsp:nvSpPr>
      <dsp:spPr>
        <a:xfrm>
          <a:off x="0" y="2053080"/>
          <a:ext cx="4541044" cy="1026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komunikační</a:t>
          </a:r>
          <a:endParaRPr lang="en-US" sz="3000" kern="1200"/>
        </a:p>
      </dsp:txBody>
      <dsp:txXfrm>
        <a:off x="0" y="2053080"/>
        <a:ext cx="4541044" cy="1026226"/>
      </dsp:txXfrm>
    </dsp:sp>
    <dsp:sp modelId="{1B024FBD-84E8-4069-A444-D8C0BBD1844A}">
      <dsp:nvSpPr>
        <dsp:cNvPr id="0" name=""/>
        <dsp:cNvSpPr/>
      </dsp:nvSpPr>
      <dsp:spPr>
        <a:xfrm>
          <a:off x="0" y="3079306"/>
          <a:ext cx="4541044" cy="0"/>
        </a:xfrm>
        <a:prstGeom prst="line">
          <a:avLst/>
        </a:prstGeom>
        <a:solidFill>
          <a:schemeClr val="accent2">
            <a:hueOff val="629081"/>
            <a:satOff val="-5942"/>
            <a:lumOff val="-6178"/>
            <a:alphaOff val="0"/>
          </a:schemeClr>
        </a:solidFill>
        <a:ln w="38100" cap="flat" cmpd="sng" algn="ctr">
          <a:solidFill>
            <a:schemeClr val="accent2">
              <a:hueOff val="629081"/>
              <a:satOff val="-5942"/>
              <a:lumOff val="-61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95009-156A-49CA-9350-2A53C8F6BDE5}">
      <dsp:nvSpPr>
        <dsp:cNvPr id="0" name=""/>
        <dsp:cNvSpPr/>
      </dsp:nvSpPr>
      <dsp:spPr>
        <a:xfrm>
          <a:off x="0" y="3079306"/>
          <a:ext cx="4541044" cy="1026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autoregulační (rozvojová)</a:t>
          </a:r>
          <a:endParaRPr lang="en-US" sz="3000" kern="1200"/>
        </a:p>
      </dsp:txBody>
      <dsp:txXfrm>
        <a:off x="0" y="3079306"/>
        <a:ext cx="4541044" cy="1026226"/>
      </dsp:txXfrm>
    </dsp:sp>
    <dsp:sp modelId="{3DACD697-BFBC-4C0B-9638-3FFDD992B67F}">
      <dsp:nvSpPr>
        <dsp:cNvPr id="0" name=""/>
        <dsp:cNvSpPr/>
      </dsp:nvSpPr>
      <dsp:spPr>
        <a:xfrm>
          <a:off x="0" y="4105533"/>
          <a:ext cx="4541044" cy="0"/>
        </a:xfrm>
        <a:prstGeom prst="line">
          <a:avLst/>
        </a:prstGeom>
        <a:solidFill>
          <a:schemeClr val="accent2">
            <a:hueOff val="838775"/>
            <a:satOff val="-7923"/>
            <a:lumOff val="-8237"/>
            <a:alphaOff val="0"/>
          </a:schemeClr>
        </a:solidFill>
        <a:ln w="38100" cap="flat" cmpd="sng" algn="ctr">
          <a:solidFill>
            <a:schemeClr val="accent2">
              <a:hueOff val="838775"/>
              <a:satOff val="-7923"/>
              <a:lumOff val="-82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ABBB8-2814-4BD4-B66A-7DF5F211A31B}">
      <dsp:nvSpPr>
        <dsp:cNvPr id="0" name=""/>
        <dsp:cNvSpPr/>
      </dsp:nvSpPr>
      <dsp:spPr>
        <a:xfrm>
          <a:off x="0" y="4105533"/>
          <a:ext cx="4541044" cy="1026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diagnostická</a:t>
          </a:r>
          <a:endParaRPr lang="en-US" sz="3000" kern="1200"/>
        </a:p>
      </dsp:txBody>
      <dsp:txXfrm>
        <a:off x="0" y="4105533"/>
        <a:ext cx="4541044" cy="1026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801AC-6522-4123-B42E-307BD0151A21}">
      <dsp:nvSpPr>
        <dsp:cNvPr id="0" name=""/>
        <dsp:cNvSpPr/>
      </dsp:nvSpPr>
      <dsp:spPr>
        <a:xfrm>
          <a:off x="0" y="2506"/>
          <a:ext cx="454104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48379-BC67-436B-845B-4FE76EC9F11C}">
      <dsp:nvSpPr>
        <dsp:cNvPr id="0" name=""/>
        <dsp:cNvSpPr/>
      </dsp:nvSpPr>
      <dsp:spPr>
        <a:xfrm>
          <a:off x="0" y="2506"/>
          <a:ext cx="4541044" cy="17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papírová</a:t>
          </a:r>
          <a:endParaRPr lang="en-US" sz="4000" kern="1200" dirty="0"/>
        </a:p>
      </dsp:txBody>
      <dsp:txXfrm>
        <a:off x="0" y="2506"/>
        <a:ext cx="4541044" cy="1709124"/>
      </dsp:txXfrm>
    </dsp:sp>
    <dsp:sp modelId="{4F5CF715-8710-4856-833B-B0F3A9B2BBC5}">
      <dsp:nvSpPr>
        <dsp:cNvPr id="0" name=""/>
        <dsp:cNvSpPr/>
      </dsp:nvSpPr>
      <dsp:spPr>
        <a:xfrm>
          <a:off x="0" y="1711631"/>
          <a:ext cx="4541044" cy="0"/>
        </a:xfrm>
        <a:prstGeom prst="line">
          <a:avLst/>
        </a:prstGeom>
        <a:solidFill>
          <a:schemeClr val="accent2">
            <a:hueOff val="419388"/>
            <a:satOff val="-3962"/>
            <a:lumOff val="-4118"/>
            <a:alphaOff val="0"/>
          </a:schemeClr>
        </a:solidFill>
        <a:ln w="38100" cap="flat" cmpd="sng" algn="ctr">
          <a:solidFill>
            <a:schemeClr val="accent2">
              <a:hueOff val="419388"/>
              <a:satOff val="-3962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760CF-E1F3-4C05-B2ED-A19B4DAE5BA2}">
      <dsp:nvSpPr>
        <dsp:cNvPr id="0" name=""/>
        <dsp:cNvSpPr/>
      </dsp:nvSpPr>
      <dsp:spPr>
        <a:xfrm>
          <a:off x="0" y="1711631"/>
          <a:ext cx="4541044" cy="17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elektronická</a:t>
          </a:r>
          <a:endParaRPr lang="en-US" sz="4000" kern="1200" dirty="0"/>
        </a:p>
      </dsp:txBody>
      <dsp:txXfrm>
        <a:off x="0" y="1711631"/>
        <a:ext cx="4541044" cy="1709124"/>
      </dsp:txXfrm>
    </dsp:sp>
    <dsp:sp modelId="{CCAC4292-3C73-433B-812F-4BA57F5BBE68}">
      <dsp:nvSpPr>
        <dsp:cNvPr id="0" name=""/>
        <dsp:cNvSpPr/>
      </dsp:nvSpPr>
      <dsp:spPr>
        <a:xfrm>
          <a:off x="0" y="3420755"/>
          <a:ext cx="4541044" cy="0"/>
        </a:xfrm>
        <a:prstGeom prst="line">
          <a:avLst/>
        </a:prstGeom>
        <a:solidFill>
          <a:schemeClr val="accent2">
            <a:hueOff val="838775"/>
            <a:satOff val="-7923"/>
            <a:lumOff val="-8237"/>
            <a:alphaOff val="0"/>
          </a:schemeClr>
        </a:solidFill>
        <a:ln w="38100" cap="flat" cmpd="sng" algn="ctr">
          <a:solidFill>
            <a:schemeClr val="accent2">
              <a:hueOff val="838775"/>
              <a:satOff val="-7923"/>
              <a:lumOff val="-82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1D283-B4A7-44A1-A5B3-E356D5A46C1F}">
      <dsp:nvSpPr>
        <dsp:cNvPr id="0" name=""/>
        <dsp:cNvSpPr/>
      </dsp:nvSpPr>
      <dsp:spPr>
        <a:xfrm>
          <a:off x="0" y="3420755"/>
          <a:ext cx="4541044" cy="1709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kombinace obou</a:t>
          </a:r>
          <a:endParaRPr lang="en-US" sz="4000" kern="1200" dirty="0"/>
        </a:p>
      </dsp:txBody>
      <dsp:txXfrm>
        <a:off x="0" y="3420755"/>
        <a:ext cx="4541044" cy="17091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7D262-5557-4042-97FF-BE068E4359B2}">
      <dsp:nvSpPr>
        <dsp:cNvPr id="0" name=""/>
        <dsp:cNvSpPr/>
      </dsp:nvSpPr>
      <dsp:spPr>
        <a:xfrm>
          <a:off x="0" y="509"/>
          <a:ext cx="454104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9A408-69CF-4818-B65A-7E6FA7916FC0}">
      <dsp:nvSpPr>
        <dsp:cNvPr id="0" name=""/>
        <dsp:cNvSpPr/>
      </dsp:nvSpPr>
      <dsp:spPr>
        <a:xfrm>
          <a:off x="0" y="509"/>
          <a:ext cx="4541044" cy="835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Krabice, košík, papírové boxy</a:t>
          </a:r>
          <a:endParaRPr lang="en-US" sz="2700" kern="1200" dirty="0"/>
        </a:p>
      </dsp:txBody>
      <dsp:txXfrm>
        <a:off x="0" y="509"/>
        <a:ext cx="4541044" cy="835088"/>
      </dsp:txXfrm>
    </dsp:sp>
    <dsp:sp modelId="{C463F5D0-D591-45EA-AA6D-2BED84B36C26}">
      <dsp:nvSpPr>
        <dsp:cNvPr id="0" name=""/>
        <dsp:cNvSpPr/>
      </dsp:nvSpPr>
      <dsp:spPr>
        <a:xfrm>
          <a:off x="0" y="835598"/>
          <a:ext cx="4541044" cy="0"/>
        </a:xfrm>
        <a:prstGeom prst="line">
          <a:avLst/>
        </a:prstGeom>
        <a:solidFill>
          <a:schemeClr val="accent2">
            <a:hueOff val="209694"/>
            <a:satOff val="-1981"/>
            <a:lumOff val="-2059"/>
            <a:alphaOff val="0"/>
          </a:schemeClr>
        </a:solidFill>
        <a:ln w="38100" cap="flat" cmpd="sng" algn="ctr">
          <a:solidFill>
            <a:schemeClr val="accent2">
              <a:hueOff val="209694"/>
              <a:satOff val="-1981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A82D25-8ADA-4EC2-915D-2A15FE2A3737}">
      <dsp:nvSpPr>
        <dsp:cNvPr id="0" name=""/>
        <dsp:cNvSpPr/>
      </dsp:nvSpPr>
      <dsp:spPr>
        <a:xfrm>
          <a:off x="0" y="835598"/>
          <a:ext cx="4541044" cy="835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Šanon, pořadač</a:t>
          </a:r>
          <a:endParaRPr lang="en-US" sz="2700" kern="1200" dirty="0"/>
        </a:p>
      </dsp:txBody>
      <dsp:txXfrm>
        <a:off x="0" y="835598"/>
        <a:ext cx="4541044" cy="835088"/>
      </dsp:txXfrm>
    </dsp:sp>
    <dsp:sp modelId="{D428D88D-295E-406D-8330-FF1A8E3146DD}">
      <dsp:nvSpPr>
        <dsp:cNvPr id="0" name=""/>
        <dsp:cNvSpPr/>
      </dsp:nvSpPr>
      <dsp:spPr>
        <a:xfrm>
          <a:off x="0" y="1670687"/>
          <a:ext cx="4541044" cy="0"/>
        </a:xfrm>
        <a:prstGeom prst="line">
          <a:avLst/>
        </a:prstGeom>
        <a:solidFill>
          <a:schemeClr val="accent2">
            <a:hueOff val="419388"/>
            <a:satOff val="-3962"/>
            <a:lumOff val="-4118"/>
            <a:alphaOff val="0"/>
          </a:schemeClr>
        </a:solidFill>
        <a:ln w="38100" cap="flat" cmpd="sng" algn="ctr">
          <a:solidFill>
            <a:schemeClr val="accent2">
              <a:hueOff val="419388"/>
              <a:satOff val="-3962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ACB8A-ACF1-4230-A83D-E9909126A3B7}">
      <dsp:nvSpPr>
        <dsp:cNvPr id="0" name=""/>
        <dsp:cNvSpPr/>
      </dsp:nvSpPr>
      <dsp:spPr>
        <a:xfrm>
          <a:off x="0" y="1670687"/>
          <a:ext cx="4541044" cy="835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Složky</a:t>
          </a:r>
          <a:endParaRPr lang="en-US" sz="2700" kern="1200" dirty="0"/>
        </a:p>
      </dsp:txBody>
      <dsp:txXfrm>
        <a:off x="0" y="1670687"/>
        <a:ext cx="4541044" cy="835088"/>
      </dsp:txXfrm>
    </dsp:sp>
    <dsp:sp modelId="{1B024FBD-84E8-4069-A444-D8C0BBD1844A}">
      <dsp:nvSpPr>
        <dsp:cNvPr id="0" name=""/>
        <dsp:cNvSpPr/>
      </dsp:nvSpPr>
      <dsp:spPr>
        <a:xfrm>
          <a:off x="0" y="2505776"/>
          <a:ext cx="4541044" cy="0"/>
        </a:xfrm>
        <a:prstGeom prst="line">
          <a:avLst/>
        </a:prstGeom>
        <a:solidFill>
          <a:schemeClr val="accent2">
            <a:hueOff val="629081"/>
            <a:satOff val="-5942"/>
            <a:lumOff val="-6178"/>
            <a:alphaOff val="0"/>
          </a:schemeClr>
        </a:solidFill>
        <a:ln w="38100" cap="flat" cmpd="sng" algn="ctr">
          <a:solidFill>
            <a:schemeClr val="accent2">
              <a:hueOff val="629081"/>
              <a:satOff val="-5942"/>
              <a:lumOff val="-61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95009-156A-49CA-9350-2A53C8F6BDE5}">
      <dsp:nvSpPr>
        <dsp:cNvPr id="0" name=""/>
        <dsp:cNvSpPr/>
      </dsp:nvSpPr>
      <dsp:spPr>
        <a:xfrm>
          <a:off x="0" y="2505776"/>
          <a:ext cx="4541044" cy="835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Počítač</a:t>
          </a:r>
          <a:endParaRPr lang="en-US" sz="2700" kern="1200" dirty="0"/>
        </a:p>
      </dsp:txBody>
      <dsp:txXfrm>
        <a:off x="0" y="2505776"/>
        <a:ext cx="4541044" cy="835088"/>
      </dsp:txXfrm>
    </dsp:sp>
    <dsp:sp modelId="{3DACD697-BFBC-4C0B-9638-3FFDD992B67F}">
      <dsp:nvSpPr>
        <dsp:cNvPr id="0" name=""/>
        <dsp:cNvSpPr/>
      </dsp:nvSpPr>
      <dsp:spPr>
        <a:xfrm>
          <a:off x="0" y="3362494"/>
          <a:ext cx="4541044" cy="0"/>
        </a:xfrm>
        <a:prstGeom prst="line">
          <a:avLst/>
        </a:prstGeom>
        <a:solidFill>
          <a:schemeClr val="accent2">
            <a:hueOff val="838775"/>
            <a:satOff val="-7923"/>
            <a:lumOff val="-8237"/>
            <a:alphaOff val="0"/>
          </a:schemeClr>
        </a:solidFill>
        <a:ln w="38100" cap="flat" cmpd="sng" algn="ctr">
          <a:solidFill>
            <a:schemeClr val="accent2">
              <a:hueOff val="838775"/>
              <a:satOff val="-7923"/>
              <a:lumOff val="-82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ABBB8-2814-4BD4-B66A-7DF5F211A31B}">
      <dsp:nvSpPr>
        <dsp:cNvPr id="0" name=""/>
        <dsp:cNvSpPr/>
      </dsp:nvSpPr>
      <dsp:spPr>
        <a:xfrm>
          <a:off x="0" y="3340865"/>
          <a:ext cx="4541044" cy="835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0" y="3340865"/>
        <a:ext cx="4541044" cy="835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7C597-85DD-4C6E-8BF5-5A2BD0DE41F0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2629E-0AFC-451E-A26B-E59B54704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3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>
            <a:extLst>
              <a:ext uri="{FF2B5EF4-FFF2-40B4-BE49-F238E27FC236}">
                <a16:creationId xmlns:a16="http://schemas.microsoft.com/office/drawing/2014/main" id="{156D73BF-6FEF-4F2E-BBFF-D74514F150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>
            <a:extLst>
              <a:ext uri="{FF2B5EF4-FFF2-40B4-BE49-F238E27FC236}">
                <a16:creationId xmlns:a16="http://schemas.microsoft.com/office/drawing/2014/main" id="{5A0BC965-3BA0-4175-9435-C227BA241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:a16="http://schemas.microsoft.com/office/drawing/2014/main" id="{894A9B07-1F91-48A5-8A77-4022269119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11E2FA-EBEF-4C68-868B-E76EFB210BCF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B8E63709-E5CA-4021-9484-3E97E4211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AE480F-6AC2-478F-91C6-CEFE9503FA08}" type="slidenum">
              <a:rPr lang="cs-CZ" altLang="cs-CZ"/>
              <a:pPr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5A0D2CC-5142-46AB-BD18-F0A748C84F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89A460BF-9DF1-4469-B24C-B80E55F29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007D1CFF-D210-44E4-988F-BA3D42D87F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67ECDB-3F48-4E5A-9023-9E42328542D8}" type="slidenum">
              <a:rPr lang="cs-CZ" altLang="cs-CZ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5D7F492-8CF9-4651-BCE6-AC3705CD09F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A5AA1BDF-4B32-46C2-AE2C-66DCD4E77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44D9FDF0-E8A1-4ECB-AA8F-27DEE0BF29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3150AF-B6D8-461F-B6C2-5300409A0B52}" type="slidenum">
              <a:rPr lang="cs-CZ" altLang="cs-CZ"/>
              <a:pPr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1478CC5-A8E7-4DE0-A662-6CCB4B99F34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048CB96F-7BFB-4845-A35D-FC0C96D5F7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0391466-4484-465C-8C43-030BB71FB6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D7E8AE-CD08-4092-8524-88F48144440E}" type="slidenum">
              <a:rPr lang="cs-CZ" altLang="cs-CZ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F874FCC1-321D-444B-B1D5-F3932A56CEE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2A4F0B14-67F9-42A6-8E73-D165163DE1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49F9B29B-A0E5-4BC2-B73E-3F93B882BE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200555-60F7-42F1-9916-8DE0531AF93E}" type="slidenum">
              <a:rPr lang="cs-CZ" altLang="cs-CZ"/>
              <a:pPr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A483A9D-62E0-4BD1-AAE8-35664443C7B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6F186D80-67B1-4477-ABC6-DB35F91C5D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4EC8D636-F92D-44CD-ACBF-CC7C353FD7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EF77F3-887A-478B-92B1-68A25EBBF867}" type="slidenum">
              <a:rPr lang="cs-CZ" altLang="cs-CZ"/>
              <a:pPr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41B6C47F-B90E-42A4-A77C-C9911D902F3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5249C7F5-4B27-40E1-98C8-64E7DA85B7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E4BE-6ED7-4504-937D-B4077E4434B9}" type="datetimeFigureOut">
              <a:rPr lang="cs-CZ" smtClean="0"/>
              <a:pPr/>
              <a:t>22.11.2020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583A52-CA41-4EC3-9403-00A38F519D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E4BE-6ED7-4504-937D-B4077E4434B9}" type="datetimeFigureOut">
              <a:rPr lang="cs-CZ" smtClean="0"/>
              <a:pPr/>
              <a:t>22.11.2020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3A52-CA41-4EC3-9403-00A38F519D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E4BE-6ED7-4504-937D-B4077E4434B9}" type="datetimeFigureOut">
              <a:rPr lang="cs-CZ" smtClean="0"/>
              <a:pPr/>
              <a:t>22.11.2020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3A52-CA41-4EC3-9403-00A38F519D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ECDE4BE-6ED7-4504-937D-B4077E4434B9}" type="datetimeFigureOut">
              <a:rPr lang="cs-CZ" smtClean="0"/>
              <a:pPr/>
              <a:t>22.11.2020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8583A52-CA41-4EC3-9403-00A38F519D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E4BE-6ED7-4504-937D-B4077E4434B9}" type="datetimeFigureOut">
              <a:rPr lang="cs-CZ" smtClean="0"/>
              <a:pPr/>
              <a:t>22.11.2020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3A52-CA41-4EC3-9403-00A38F519D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E4BE-6ED7-4504-937D-B4077E4434B9}" type="datetimeFigureOut">
              <a:rPr lang="cs-CZ" smtClean="0"/>
              <a:pPr/>
              <a:t>22.11.2020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3A52-CA41-4EC3-9403-00A38F519D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3A52-CA41-4EC3-9403-00A38F519D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E4BE-6ED7-4504-937D-B4077E4434B9}" type="datetimeFigureOut">
              <a:rPr lang="cs-CZ" smtClean="0"/>
              <a:pPr/>
              <a:t>22.11.2020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E4BE-6ED7-4504-937D-B4077E4434B9}" type="datetimeFigureOut">
              <a:rPr lang="cs-CZ" smtClean="0"/>
              <a:pPr/>
              <a:t>22.11.2020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3A52-CA41-4EC3-9403-00A38F519D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E4BE-6ED7-4504-937D-B4077E4434B9}" type="datetimeFigureOut">
              <a:rPr lang="cs-CZ" smtClean="0"/>
              <a:pPr/>
              <a:t>22.11.2020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83A52-CA41-4EC3-9403-00A38F519D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ECDE4BE-6ED7-4504-937D-B4077E4434B9}" type="datetimeFigureOut">
              <a:rPr lang="cs-CZ" smtClean="0"/>
              <a:pPr/>
              <a:t>22.11.2020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583A52-CA41-4EC3-9403-00A38F519D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E4BE-6ED7-4504-937D-B4077E4434B9}" type="datetimeFigureOut">
              <a:rPr lang="cs-CZ" smtClean="0"/>
              <a:pPr/>
              <a:t>22.11.2020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583A52-CA41-4EC3-9403-00A38F519D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ECDE4BE-6ED7-4504-937D-B4077E4434B9}" type="datetimeFigureOut">
              <a:rPr lang="cs-CZ" smtClean="0"/>
              <a:pPr/>
              <a:t>22.11.2020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8583A52-CA41-4EC3-9403-00A38F519DA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nnotation_id=annotation_403626947&amp;feature=iv&amp;list=PLHbOV2qW4DYb438fSB3rQeXjxmKfLxoKS&amp;src_vid=ce_r62GehEA&amp;v=60QZ3ls4zN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latin typeface="Cambria" pitchFamily="18" charset="0"/>
                <a:ea typeface="Cambria" pitchFamily="18" charset="0"/>
              </a:rPr>
              <a:t>Zora Syslová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PORTFOLIO DÍTĚTE</a:t>
            </a:r>
          </a:p>
        </p:txBody>
      </p:sp>
    </p:spTree>
  </p:cSld>
  <p:clrMapOvr>
    <a:masterClrMapping/>
  </p:clrMapOvr>
  <p:transition spd="med" advTm="4968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639502-491E-472F-8A0A-F7488558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091" y="609599"/>
            <a:ext cx="2680853" cy="5403273"/>
          </a:xfrm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Formy portfolií</a:t>
            </a:r>
          </a:p>
        </p:txBody>
      </p:sp>
      <p:graphicFrame>
        <p:nvGraphicFramePr>
          <p:cNvPr id="16" name="Zástupný symbol pro obsah 2"/>
          <p:cNvGraphicFramePr>
            <a:graphicFrameLocks noGrp="1"/>
          </p:cNvGraphicFramePr>
          <p:nvPr>
            <p:ph idx="1"/>
          </p:nvPr>
        </p:nvGraphicFramePr>
        <p:xfrm>
          <a:off x="646509" y="881063"/>
          <a:ext cx="4541044" cy="513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4189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0B4EC-1C0D-43BC-8E39-C77E34FD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091" y="609599"/>
            <a:ext cx="2680853" cy="5403273"/>
          </a:xfrm>
        </p:spPr>
        <p:txBody>
          <a:bodyPr>
            <a:normAutofit/>
          </a:bodyPr>
          <a:lstStyle/>
          <a:p>
            <a:r>
              <a:rPr lang="cs-CZ" sz="5200" dirty="0">
                <a:solidFill>
                  <a:srgbClr val="FFFFFF"/>
                </a:solidFill>
              </a:rPr>
              <a:t>Způsob ukládání</a:t>
            </a:r>
          </a:p>
        </p:txBody>
      </p:sp>
      <p:graphicFrame>
        <p:nvGraphicFramePr>
          <p:cNvPr id="5" name="Zástupný symbol pro obsah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1640533"/>
              </p:ext>
            </p:extLst>
          </p:nvPr>
        </p:nvGraphicFramePr>
        <p:xfrm>
          <a:off x="646509" y="1268760"/>
          <a:ext cx="4541044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0821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B543418E-70A9-4F63-814D-05240076D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OBSAH PORTFOLIA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74F97DA0-ECAC-4EB3-96B9-0549EEE0E2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Vstupní záznam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Záznamy z pozorování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Kresba (zrání – kognitivní oblast)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Fotografie aktivit, videonahrávky (učení - socio-emoční i kognitivní)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Testy, popřípadě PL zaměřené na sledování školní zralosti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Další dokumenty (PPP, záznamy rozhovorů s rodiči …)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FFC000"/>
                </a:solidFill>
              </a:rPr>
              <a:t>Diagnostické nástroje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9955253-1892-4462-9B4B-948FB7919B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Záznamy z pozorování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718202E7-41A5-41B4-8F27-FE6769D579DA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1A084C6-386C-4553-9EAB-8B890E9124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Kresba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7FE2587E-2748-44D2-A071-CB3E76EE3CAC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28071D5-EF45-4295-B3AF-299E30B72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Fotografie</a:t>
            </a:r>
          </a:p>
        </p:txBody>
      </p:sp>
      <p:pic>
        <p:nvPicPr>
          <p:cNvPr id="18435" name="Picture 2" descr="7b[1]">
            <a:extLst>
              <a:ext uri="{FF2B5EF4-FFF2-40B4-BE49-F238E27FC236}">
                <a16:creationId xmlns:a16="http://schemas.microsoft.com/office/drawing/2014/main" id="{D30EDD0C-1D79-4C9B-A647-47AC71A56C9D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8002588" cy="5153744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Placeholder 1">
            <a:extLst>
              <a:ext uri="{FF2B5EF4-FFF2-40B4-BE49-F238E27FC236}">
                <a16:creationId xmlns:a16="http://schemas.microsoft.com/office/drawing/2014/main" id="{49F288BB-699F-4A8A-93D4-961272EE5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</p:spPr>
        <p:txBody>
          <a:bodyPr/>
          <a:lstStyle/>
          <a:p>
            <a:r>
              <a:rPr lang="cs-CZ" sz="3200" dirty="0"/>
              <a:t>Testy</a:t>
            </a:r>
            <a:endParaRPr lang="en-US" sz="3200" dirty="0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36E3DECA-ABD4-43F5-B677-B7FDC7544FD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244" y="1078423"/>
            <a:ext cx="4038600" cy="5062792"/>
          </a:xfrm>
          <a:noFill/>
        </p:spPr>
      </p:pic>
      <p:sp>
        <p:nvSpPr>
          <p:cNvPr id="74" name="Content Placeholder 3">
            <a:extLst>
              <a:ext uri="{FF2B5EF4-FFF2-40B4-BE49-F238E27FC236}">
                <a16:creationId xmlns:a16="http://schemas.microsoft.com/office/drawing/2014/main" id="{A1297E4B-ADBD-4C7D-852E-291F1CDE3C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endParaRPr lang="en-US"/>
          </a:p>
        </p:txBody>
      </p:sp>
      <p:sp>
        <p:nvSpPr>
          <p:cNvPr id="76" name="Title 4">
            <a:extLst>
              <a:ext uri="{FF2B5EF4-FFF2-40B4-BE49-F238E27FC236}">
                <a16:creationId xmlns:a16="http://schemas.microsoft.com/office/drawing/2014/main" id="{59039B4A-F5EB-4ECB-BF02-990265FF7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72127DED-14FC-4B44-9B10-7CA025E137BE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9DD70FD-0DE4-4C08-9A4E-E96C9500DC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C000"/>
                </a:solidFill>
                <a:latin typeface="Arial" panose="020B0604020202020204" pitchFamily="34" charset="0"/>
              </a:rPr>
              <a:t>Diagnostické nástroje 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68377D9-E10C-4426-B98E-04C6FD580F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>
                <a:solidFill>
                  <a:srgbClr val="FFC000"/>
                </a:solidFill>
              </a:rPr>
              <a:t>V portfoliu zpravidla plní tzv. </a:t>
            </a:r>
            <a:r>
              <a:rPr lang="cs-CZ" altLang="cs-CZ" dirty="0" err="1">
                <a:solidFill>
                  <a:srgbClr val="FFC000"/>
                </a:solidFill>
              </a:rPr>
              <a:t>sumativní</a:t>
            </a:r>
            <a:r>
              <a:rPr lang="cs-CZ" altLang="cs-CZ" dirty="0">
                <a:solidFill>
                  <a:srgbClr val="FFC000"/>
                </a:solidFill>
              </a:rPr>
              <a:t> funkci</a:t>
            </a:r>
          </a:p>
          <a:p>
            <a:endParaRPr lang="cs-CZ" altLang="cs-CZ" dirty="0"/>
          </a:p>
          <a:p>
            <a:r>
              <a:rPr lang="cs-CZ" altLang="cs-CZ" dirty="0"/>
              <a:t>Pedagogické hodnocení v pojetí RVP PV </a:t>
            </a:r>
          </a:p>
          <a:p>
            <a:r>
              <a:rPr lang="cs-CZ" altLang="cs-CZ" dirty="0"/>
              <a:t>Oregonská metoda</a:t>
            </a:r>
          </a:p>
          <a:p>
            <a:r>
              <a:rPr lang="cs-CZ" altLang="cs-CZ" dirty="0" err="1"/>
              <a:t>SuKy</a:t>
            </a:r>
            <a:endParaRPr lang="cs-CZ" altLang="cs-CZ" dirty="0"/>
          </a:p>
          <a:p>
            <a:r>
              <a:rPr lang="cs-CZ" altLang="cs-CZ" dirty="0" err="1"/>
              <a:t>RoK</a:t>
            </a:r>
            <a:endParaRPr lang="cs-CZ" altLang="cs-CZ" dirty="0"/>
          </a:p>
          <a:p>
            <a:r>
              <a:rPr lang="cs-CZ" altLang="cs-CZ" dirty="0"/>
              <a:t>PREDICT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14ABA10-7B25-4FC9-8A9B-43EFE0BE7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03" y="1700808"/>
            <a:ext cx="8229600" cy="457200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Vzhledem k GDPR je dobré mít portfolio rozdělené na: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D41903E-BA4E-437C-89F0-EFB460D1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Výbuch: čtrnácticípý 3">
            <a:extLst>
              <a:ext uri="{FF2B5EF4-FFF2-40B4-BE49-F238E27FC236}">
                <a16:creationId xmlns:a16="http://schemas.microsoft.com/office/drawing/2014/main" id="{50BEFC62-005C-48DC-9A12-6871923D0EB2}"/>
              </a:ext>
            </a:extLst>
          </p:cNvPr>
          <p:cNvSpPr/>
          <p:nvPr/>
        </p:nvSpPr>
        <p:spPr>
          <a:xfrm>
            <a:off x="1403648" y="3861048"/>
            <a:ext cx="3528392" cy="1944216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výběrové</a:t>
            </a:r>
            <a:endParaRPr lang="en-US" dirty="0"/>
          </a:p>
        </p:txBody>
      </p:sp>
      <p:sp>
        <p:nvSpPr>
          <p:cNvPr id="5" name="Výbuch: čtrnácticípý 4">
            <a:extLst>
              <a:ext uri="{FF2B5EF4-FFF2-40B4-BE49-F238E27FC236}">
                <a16:creationId xmlns:a16="http://schemas.microsoft.com/office/drawing/2014/main" id="{0F6CA13A-1EE1-4BE4-9292-62BE06F3090B}"/>
              </a:ext>
            </a:extLst>
          </p:cNvPr>
          <p:cNvSpPr/>
          <p:nvPr/>
        </p:nvSpPr>
        <p:spPr>
          <a:xfrm>
            <a:off x="4572000" y="2276872"/>
            <a:ext cx="3384376" cy="1944216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diagnostické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60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</p:spPr>
        <p:txBody>
          <a:bodyPr>
            <a:noAutofit/>
          </a:bodyPr>
          <a:lstStyle/>
          <a:p>
            <a:pPr algn="ctr"/>
            <a:r>
              <a:rPr lang="cs-CZ" sz="2800" b="1"/>
              <a:t>Kam portfolia umístit, aby byla dostupná dětem a nejlépe viditelná i pro rodiče? </a:t>
            </a:r>
            <a:endParaRPr lang="cs-CZ" sz="2800" b="1" dirty="0"/>
          </a:p>
        </p:txBody>
      </p:sp>
      <p:pic>
        <p:nvPicPr>
          <p:cNvPr id="11" name="Obrázek 10" descr="Obsah obrázku věc&#10;&#10;Popis vygenerován s vysokou mírou spolehlivost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5201" r="27163" b="3801"/>
          <a:stretch/>
        </p:blipFill>
        <p:spPr>
          <a:xfrm>
            <a:off x="857250" y="2780928"/>
            <a:ext cx="3749619" cy="3024336"/>
          </a:xfrm>
          <a:prstGeom prst="rect">
            <a:avLst/>
          </a:prstGeom>
        </p:spPr>
      </p:pic>
      <p:pic>
        <p:nvPicPr>
          <p:cNvPr id="5" name="Zástupný symbol pro obsah 4" descr="Obsah obrázku interiér, patro, osoba, dítě&#10;&#10;Popis vygenerován s velmi vysokou mírou spolehlivosti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7" t="24906" r="25753"/>
          <a:stretch/>
        </p:blipFill>
        <p:spPr>
          <a:xfrm>
            <a:off x="4884578" y="2780927"/>
            <a:ext cx="3456384" cy="3032753"/>
          </a:xfrm>
        </p:spPr>
      </p:pic>
    </p:spTree>
    <p:extLst>
      <p:ext uri="{BB962C8B-B14F-4D97-AF65-F5344CB8AC3E}">
        <p14:creationId xmlns:p14="http://schemas.microsoft.com/office/powerpoint/2010/main" val="1348806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719B1D9-93BD-407C-981C-DDA8CBE38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/>
              <a:t>Portfolio je uspořádaný </a:t>
            </a:r>
            <a:r>
              <a:rPr lang="cs-CZ" altLang="cs-CZ" sz="2800" b="1" dirty="0"/>
              <a:t>soubor prací dítěte </a:t>
            </a:r>
            <a:r>
              <a:rPr lang="cs-CZ" altLang="cs-CZ" sz="2800" dirty="0"/>
              <a:t>shromážděný za určité období, které poskytuje informaci o </a:t>
            </a:r>
            <a:r>
              <a:rPr lang="cs-CZ" altLang="cs-CZ" sz="2800" b="1" dirty="0"/>
              <a:t>výsledcích</a:t>
            </a:r>
            <a:r>
              <a:rPr lang="cs-CZ" altLang="cs-CZ" sz="2800" dirty="0"/>
              <a:t> dítěte, </a:t>
            </a:r>
            <a:r>
              <a:rPr lang="cs-CZ" altLang="cs-CZ" sz="2800" b="1" dirty="0"/>
              <a:t>průběhu učení </a:t>
            </a:r>
            <a:r>
              <a:rPr lang="cs-CZ" altLang="cs-CZ" sz="2800" dirty="0"/>
              <a:t>a jeho </a:t>
            </a:r>
            <a:r>
              <a:rPr lang="cs-CZ" altLang="cs-CZ" sz="2800" b="1" dirty="0"/>
              <a:t>rozvoji.</a:t>
            </a:r>
            <a:r>
              <a:rPr lang="cs-CZ" altLang="cs-CZ" sz="2800" dirty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2F4E82E-1477-4A48-AA41-F0E2AEDF2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11891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51500B42-1E99-4231-BA3D-8776B78F5E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Práce s portfoliem - učitel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F669B43A-A22E-45B5-8652-A10E8F0901B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indent="-273050" eaLnBrk="1" hangingPunct="1"/>
            <a:r>
              <a:rPr lang="cs-CZ" altLang="cs-CZ"/>
              <a:t>Hodnocení výsledků, pokroku, průběhu učení</a:t>
            </a:r>
          </a:p>
          <a:p>
            <a:pPr indent="-273050" eaLnBrk="1" hangingPunct="1"/>
            <a:r>
              <a:rPr lang="cs-CZ" altLang="cs-CZ"/>
              <a:t>Plánování (individualizace)</a:t>
            </a:r>
          </a:p>
          <a:p>
            <a:pPr indent="-273050" eaLnBrk="1" hangingPunct="1"/>
            <a:r>
              <a:rPr lang="cs-CZ" altLang="cs-CZ"/>
              <a:t>Čas pro „soukromý“ rozhovor s dítětem – spojení se sebehodnocením</a:t>
            </a:r>
          </a:p>
          <a:p>
            <a:pPr indent="-273050" eaLnBrk="1" hangingPunct="1"/>
            <a:r>
              <a:rPr lang="cs-CZ" altLang="cs-CZ"/>
              <a:t>Rozhovor s rodiči</a:t>
            </a:r>
          </a:p>
          <a:p>
            <a:pPr indent="-273050" eaLnBrk="1" hangingPunct="1">
              <a:buFontTx/>
              <a:buNone/>
            </a:pPr>
            <a:endParaRPr lang="cs-CZ" altLang="cs-CZ"/>
          </a:p>
        </p:txBody>
      </p:sp>
      <p:sp>
        <p:nvSpPr>
          <p:cNvPr id="22532" name="Zástupný symbol pro datum 3">
            <a:extLst>
              <a:ext uri="{FF2B5EF4-FFF2-40B4-BE49-F238E27FC236}">
                <a16:creationId xmlns:a16="http://schemas.microsoft.com/office/drawing/2014/main" id="{02602A48-4EBB-4DAE-ABFD-B8AECBB12B52}"/>
              </a:ext>
            </a:extLst>
          </p:cNvPr>
          <p:cNvSpPr txBox="1">
            <a:spLocks noGrp="1"/>
          </p:cNvSpPr>
          <p:nvPr/>
        </p:nvSpPr>
        <p:spPr bwMode="auto">
          <a:xfrm>
            <a:off x="5997575" y="22383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EFEFE"/>
                </a:solidFill>
                <a:latin typeface="Tahoma" panose="020B0604030504040204" pitchFamily="34" charset="0"/>
              </a:rPr>
              <a:t>Jihlava 5.6.2012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51500B42-1E99-4231-BA3D-8776B78F5E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Práce s portfoliem - dítě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F669B43A-A22E-45B5-8652-A10E8F0901B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</a:rPr>
              <a:t>1) Pravidelná plánovaná reflexe</a:t>
            </a:r>
          </a:p>
          <a:p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cs-CZ" sz="2400" dirty="0">
                <a:latin typeface="Arial" panose="020B0604020202020204" pitchFamily="34" charset="0"/>
              </a:rPr>
              <a:t>Při výběru prací do portfolia a rozhovorech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cs-CZ" sz="2400" dirty="0">
                <a:latin typeface="Arial" panose="020B0604020202020204" pitchFamily="34" charset="0"/>
              </a:rPr>
              <a:t>Při sebehodnocení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cs-CZ" sz="2400" dirty="0">
                <a:latin typeface="Arial" panose="020B0604020202020204" pitchFamily="34" charset="0"/>
              </a:rPr>
              <a:t>Pro prožitek a </a:t>
            </a:r>
            <a:r>
              <a:rPr lang="cs-CZ" sz="2400" dirty="0" err="1">
                <a:latin typeface="Arial" panose="020B0604020202020204" pitchFamily="34" charset="0"/>
              </a:rPr>
              <a:t>znovuvybavení</a:t>
            </a:r>
            <a:r>
              <a:rPr lang="cs-CZ" sz="2400" dirty="0">
                <a:latin typeface="Arial" panose="020B0604020202020204" pitchFamily="34" charset="0"/>
              </a:rPr>
              <a:t> si života v MŠ</a:t>
            </a:r>
          </a:p>
          <a:p>
            <a:endParaRPr lang="cs-CZ" sz="2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</a:rPr>
              <a:t>2) Bezděčná reflexe</a:t>
            </a:r>
          </a:p>
          <a:p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cs-CZ" sz="2400" dirty="0">
                <a:latin typeface="Arial" panose="020B0604020202020204" pitchFamily="34" charset="0"/>
              </a:rPr>
              <a:t>V okamžiku zájmu</a:t>
            </a:r>
          </a:p>
          <a:p>
            <a:pPr marL="1270" indent="0" eaLnBrk="1" hangingPunct="1">
              <a:buNone/>
            </a:pPr>
            <a:endParaRPr lang="cs-CZ" altLang="cs-CZ" dirty="0"/>
          </a:p>
          <a:p>
            <a:pPr indent="-273050" eaLnBrk="1" hangingPunct="1">
              <a:buFontTx/>
              <a:buNone/>
            </a:pPr>
            <a:endParaRPr lang="cs-CZ" altLang="cs-CZ" dirty="0"/>
          </a:p>
        </p:txBody>
      </p:sp>
      <p:sp>
        <p:nvSpPr>
          <p:cNvPr id="22532" name="Zástupný symbol pro datum 3">
            <a:extLst>
              <a:ext uri="{FF2B5EF4-FFF2-40B4-BE49-F238E27FC236}">
                <a16:creationId xmlns:a16="http://schemas.microsoft.com/office/drawing/2014/main" id="{02602A48-4EBB-4DAE-ABFD-B8AECBB12B52}"/>
              </a:ext>
            </a:extLst>
          </p:cNvPr>
          <p:cNvSpPr txBox="1">
            <a:spLocks noGrp="1"/>
          </p:cNvSpPr>
          <p:nvPr/>
        </p:nvSpPr>
        <p:spPr bwMode="auto">
          <a:xfrm>
            <a:off x="5997575" y="22383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EFEFE"/>
                </a:solidFill>
                <a:latin typeface="Tahoma" panose="020B0604030504040204" pitchFamily="34" charset="0"/>
              </a:rPr>
              <a:t>Jihlava 5.6.2012</a:t>
            </a:r>
          </a:p>
        </p:txBody>
      </p:sp>
    </p:spTree>
    <p:extLst>
      <p:ext uri="{BB962C8B-B14F-4D97-AF65-F5344CB8AC3E}">
        <p14:creationId xmlns:p14="http://schemas.microsoft.com/office/powerpoint/2010/main" val="3566185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51500B42-1E99-4231-BA3D-8776B78F5E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Práce s portfoliem - rodič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F669B43A-A22E-45B5-8652-A10E8F0901B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Hodnocení práce dítěte – ústně, písemně</a:t>
            </a:r>
          </a:p>
          <a:p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Spolupodílení se na výběru záznamů do portfolia, doplnění portfolia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Komunikace s učitelem nad výsledky dítěte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Komunikace s dítětem nad jeho výsledky: neoficiální, oficiální – konzultační dny</a:t>
            </a:r>
          </a:p>
          <a:p>
            <a:pPr indent="-273050" eaLnBrk="1" hangingPunct="1">
              <a:buFontTx/>
              <a:buNone/>
            </a:pPr>
            <a:endParaRPr lang="cs-CZ" altLang="cs-CZ" dirty="0"/>
          </a:p>
        </p:txBody>
      </p:sp>
      <p:sp>
        <p:nvSpPr>
          <p:cNvPr id="22532" name="Zástupný symbol pro datum 3">
            <a:extLst>
              <a:ext uri="{FF2B5EF4-FFF2-40B4-BE49-F238E27FC236}">
                <a16:creationId xmlns:a16="http://schemas.microsoft.com/office/drawing/2014/main" id="{02602A48-4EBB-4DAE-ABFD-B8AECBB12B52}"/>
              </a:ext>
            </a:extLst>
          </p:cNvPr>
          <p:cNvSpPr txBox="1">
            <a:spLocks noGrp="1"/>
          </p:cNvSpPr>
          <p:nvPr/>
        </p:nvSpPr>
        <p:spPr bwMode="auto">
          <a:xfrm>
            <a:off x="5997575" y="22383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EFEFE"/>
                </a:solidFill>
                <a:latin typeface="Tahoma" panose="020B0604030504040204" pitchFamily="34" charset="0"/>
              </a:rPr>
              <a:t>Jihlava 5.6.2012</a:t>
            </a:r>
          </a:p>
        </p:txBody>
      </p:sp>
    </p:spTree>
    <p:extLst>
      <p:ext uri="{BB962C8B-B14F-4D97-AF65-F5344CB8AC3E}">
        <p14:creationId xmlns:p14="http://schemas.microsoft.com/office/powerpoint/2010/main" val="161738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EB128-A80B-4C58-8CE4-FF1DABDBC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portfolia pro rodiče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945B04-E427-4558-BE12-DF0B89A6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17916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Sledovat rozvoj dítěte, jeho pokrok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Pochopit organizaci v MŠ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Udělat si představu o aktivitách v MŠ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Porozumět vyučovacímu stylu učitele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Příležitost pro komunikaci mezi R-D-U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</a:rPr>
              <a:t>Reflektuje práci dítěte i učitele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231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FC5E41F-FFD6-4D8A-A8E7-82D31B3DC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Rozhovory s rodiči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721844D-D7B4-496B-A2F5-4CD515155E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/>
              <a:t>Podmínka RVP: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2800"/>
              <a:t>Učitelé  pravidelně informují rodiče o prospívání jejich dítěte i o jeho individuálních pokrocích v rozvoji i učení. </a:t>
            </a:r>
            <a:r>
              <a:rPr lang="cs-CZ" altLang="cs-CZ" sz="2800">
                <a:solidFill>
                  <a:schemeClr val="tx2"/>
                </a:solidFill>
              </a:rPr>
              <a:t>Domlouvají se s rodiči o společném postupu při jeho výchově a vzdělávání.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/>
              <a:t>Povinnost učitele: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2800"/>
              <a:t>vést s rodiči dítěte průběžný dialog o dítěti, jeho prospívání, </a:t>
            </a:r>
            <a:r>
              <a:rPr lang="cs-CZ" altLang="cs-CZ" sz="2800">
                <a:solidFill>
                  <a:schemeClr val="tx2"/>
                </a:solidFill>
              </a:rPr>
              <a:t>rozvoji a učení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   (konzultační hodiny nad portfoliem dítěte)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sah 1">
            <a:extLst>
              <a:ext uri="{FF2B5EF4-FFF2-40B4-BE49-F238E27FC236}">
                <a16:creationId xmlns:a16="http://schemas.microsoft.com/office/drawing/2014/main" id="{2FC48F81-A181-4C84-9971-064E2AD6E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844675"/>
            <a:ext cx="7696200" cy="3657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cs-CZ" altLang="cs-CZ" sz="2800" dirty="0">
              <a:latin typeface="+mj-lt"/>
            </a:endParaRPr>
          </a:p>
          <a:p>
            <a:pPr marL="0" indent="0">
              <a:buNone/>
              <a:defRPr/>
            </a:pPr>
            <a:r>
              <a:rPr lang="cs-CZ" altLang="cs-CZ" sz="2800" dirty="0">
                <a:latin typeface="+mj-lt"/>
                <a:hlinkClick r:id="rId3"/>
              </a:rPr>
              <a:t>https://www.youtube.com/watch?annotation_id=annotation_403626947&amp;feature=iv&amp;list=PLHbOV2qW4DYb438fSB3rQeXjxmKfLxoKS&amp;src_vid=ce_r62GehEA&amp;v=60QZ3ls4zNI</a:t>
            </a:r>
            <a:endParaRPr lang="cs-CZ" altLang="cs-CZ" sz="28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altLang="cs-CZ" sz="2800" dirty="0">
              <a:latin typeface="+mj-lt"/>
            </a:endParaRPr>
          </a:p>
          <a:p>
            <a:pPr marL="109537" indent="0">
              <a:buFont typeface="Wingdings 3" pitchFamily="18" charset="2"/>
              <a:buNone/>
              <a:defRPr/>
            </a:pPr>
            <a:endParaRPr lang="cs-CZ" altLang="cs-CZ" dirty="0"/>
          </a:p>
        </p:txBody>
      </p:sp>
      <p:sp>
        <p:nvSpPr>
          <p:cNvPr id="24579" name="Nadpis 2">
            <a:extLst>
              <a:ext uri="{FF2B5EF4-FFF2-40B4-BE49-F238E27FC236}">
                <a16:creationId xmlns:a16="http://schemas.microsoft.com/office/drawing/2014/main" id="{011CCCFA-B87C-4DA8-A503-039B9AFF9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Výukové video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D488061D-A5D2-424E-9FD5-F5D6397C3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STRUKTURA PORTFOLIA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6C391C-6C08-4373-BDF1-35ED45574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Chronologicky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Podle typů inteligence (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Gardnerova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teorie mnohočetné inteligence)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Podle oblastí v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PREDICTu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CFD061-171F-4B74-A394-68A076DAC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89242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dirty="0"/>
              <a:t>Struktura podle </a:t>
            </a:r>
            <a:r>
              <a:rPr lang="cs-CZ" dirty="0" err="1"/>
              <a:t>Gardnera</a:t>
            </a:r>
            <a:endParaRPr lang="cs-CZ" dirty="0"/>
          </a:p>
        </p:txBody>
      </p:sp>
      <p:sp>
        <p:nvSpPr>
          <p:cNvPr id="30723" name="Zástupný text 2">
            <a:extLst>
              <a:ext uri="{FF2B5EF4-FFF2-40B4-BE49-F238E27FC236}">
                <a16:creationId xmlns:a16="http://schemas.microsoft.com/office/drawing/2014/main" id="{6926B309-847D-44F4-AC4F-F71D306EBF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72F0A358-F1E3-4223-ACEA-C79C77AF94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250" y="439738"/>
            <a:ext cx="7407275" cy="1355725"/>
          </a:xfrm>
        </p:spPr>
        <p:txBody>
          <a:bodyPr/>
          <a:lstStyle/>
          <a:p>
            <a:r>
              <a:rPr lang="cs-CZ" altLang="cs-CZ" sz="2800"/>
              <a:t>1. Intrapersonální inteligence</a:t>
            </a:r>
          </a:p>
        </p:txBody>
      </p:sp>
      <p:pic>
        <p:nvPicPr>
          <p:cNvPr id="31747" name="Zástupný symbol pro obsah 4">
            <a:extLst>
              <a:ext uri="{FF2B5EF4-FFF2-40B4-BE49-F238E27FC236}">
                <a16:creationId xmlns:a16="http://schemas.microsoft.com/office/drawing/2014/main" id="{E238B2DE-E62F-4EE3-AA69-2456C14039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1" t="19698" r="9332" b="10765"/>
          <a:stretch>
            <a:fillRect/>
          </a:stretch>
        </p:blipFill>
        <p:spPr>
          <a:xfrm>
            <a:off x="6654800" y="355600"/>
            <a:ext cx="2108200" cy="2417763"/>
          </a:xfrm>
        </p:spPr>
      </p:pic>
      <p:pic>
        <p:nvPicPr>
          <p:cNvPr id="31748" name="Obrázek 5" descr="Obsah obrázku věc, papírnictví&#10;&#10;Popis vygenerován s vysokou mírou spolehlivosti">
            <a:extLst>
              <a:ext uri="{FF2B5EF4-FFF2-40B4-BE49-F238E27FC236}">
                <a16:creationId xmlns:a16="http://schemas.microsoft.com/office/drawing/2014/main" id="{9A947AC9-EE8D-45B5-9D2A-5773EFBD4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9" t="15781" r="12988" b="12241"/>
          <a:stretch>
            <a:fillRect/>
          </a:stretch>
        </p:blipFill>
        <p:spPr bwMode="auto">
          <a:xfrm>
            <a:off x="246063" y="1879600"/>
            <a:ext cx="208121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ázek 7" descr="Obsah obrázku věc, papírnictví&#10;&#10;Popis vygenerován s vysokou mírou spolehlivosti">
            <a:extLst>
              <a:ext uri="{FF2B5EF4-FFF2-40B4-BE49-F238E27FC236}">
                <a16:creationId xmlns:a16="http://schemas.microsoft.com/office/drawing/2014/main" id="{983F0FBE-F6B3-48BF-89CB-34DCD8679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10551" r="9624" b="11060"/>
          <a:stretch>
            <a:fillRect/>
          </a:stretch>
        </p:blipFill>
        <p:spPr bwMode="auto">
          <a:xfrm>
            <a:off x="6762750" y="4076700"/>
            <a:ext cx="20431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Obrázek 9" descr="Obsah obrázku papírnictví, věc&#10;&#10;Popis vygenerován s vysokou mírou spolehlivosti">
            <a:extLst>
              <a:ext uri="{FF2B5EF4-FFF2-40B4-BE49-F238E27FC236}">
                <a16:creationId xmlns:a16="http://schemas.microsoft.com/office/drawing/2014/main" id="{0A49DC4E-83B9-4072-80CD-738D53D0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14600" r="16138" b="10303"/>
          <a:stretch>
            <a:fillRect/>
          </a:stretch>
        </p:blipFill>
        <p:spPr bwMode="auto">
          <a:xfrm>
            <a:off x="4594225" y="3357563"/>
            <a:ext cx="20859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Obrázek 11" descr="Obsah obrázku papírnictví, věc&#10;&#10;Popis vygenerován s vysokou mírou spolehlivosti">
            <a:extLst>
              <a:ext uri="{FF2B5EF4-FFF2-40B4-BE49-F238E27FC236}">
                <a16:creationId xmlns:a16="http://schemas.microsoft.com/office/drawing/2014/main" id="{69BD7841-FAE2-4AF5-82C1-F0F456224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7" t="18140" r="15350" b="7520"/>
          <a:stretch>
            <a:fillRect/>
          </a:stretch>
        </p:blipFill>
        <p:spPr bwMode="auto">
          <a:xfrm>
            <a:off x="2409825" y="2565400"/>
            <a:ext cx="21066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5BA4C10E-D7ED-41C6-A129-3C18BEE673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2771" name="Zástupný symbol pro obsah 4">
            <a:extLst>
              <a:ext uri="{FF2B5EF4-FFF2-40B4-BE49-F238E27FC236}">
                <a16:creationId xmlns:a16="http://schemas.microsoft.com/office/drawing/2014/main" id="{66B68288-8EDC-44BC-9499-D44E3AF31C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609600"/>
            <a:ext cx="3557587" cy="5197475"/>
          </a:xfrm>
        </p:spPr>
      </p:pic>
      <p:pic>
        <p:nvPicPr>
          <p:cNvPr id="32772" name="Obrázek 6">
            <a:extLst>
              <a:ext uri="{FF2B5EF4-FFF2-40B4-BE49-F238E27FC236}">
                <a16:creationId xmlns:a16="http://schemas.microsoft.com/office/drawing/2014/main" id="{270D2D3F-0FDF-4544-80C4-6820C12E1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609600"/>
            <a:ext cx="3775075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40D65C-6A6E-4904-A928-6EEBCD71F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</p:spPr>
        <p:txBody>
          <a:bodyPr/>
          <a:lstStyle/>
          <a:p>
            <a:r>
              <a:rPr lang="cs-CZ"/>
              <a:t>Práce s portfoliem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50D22F-FC61-4DF0-B8FD-B09E821B1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2057400"/>
            <a:ext cx="7404653" cy="4038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učitelka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rodič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dítě</a:t>
            </a:r>
          </a:p>
        </p:txBody>
      </p:sp>
      <p:pic>
        <p:nvPicPr>
          <p:cNvPr id="5" name="Obrázek 4" descr="Obsah obrázku stůl, interiér&#10;&#10;Popis vygenerován s velmi vysokou mírou spolehlivosti">
            <a:extLst>
              <a:ext uri="{FF2B5EF4-FFF2-40B4-BE49-F238E27FC236}">
                <a16:creationId xmlns:a16="http://schemas.microsoft.com/office/drawing/2014/main" id="{1A44034C-D992-47CA-9DF2-43830776B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48" y="2870959"/>
            <a:ext cx="5076056" cy="31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14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C86FB40E-F982-49D4-B041-BDC23A7BB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2. Jazykově-verbální inteligence</a:t>
            </a:r>
          </a:p>
        </p:txBody>
      </p:sp>
      <p:pic>
        <p:nvPicPr>
          <p:cNvPr id="33795" name="Zástupný symbol pro obsah 8">
            <a:extLst>
              <a:ext uri="{FF2B5EF4-FFF2-40B4-BE49-F238E27FC236}">
                <a16:creationId xmlns:a16="http://schemas.microsoft.com/office/drawing/2014/main" id="{D1C4DB79-FBEE-45C7-85DC-A286B4B0CA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1" t="16132" r="14091" b="7199"/>
          <a:stretch>
            <a:fillRect/>
          </a:stretch>
        </p:blipFill>
        <p:spPr>
          <a:xfrm>
            <a:off x="423863" y="1965325"/>
            <a:ext cx="2592387" cy="3097213"/>
          </a:xfrm>
        </p:spPr>
      </p:pic>
      <p:pic>
        <p:nvPicPr>
          <p:cNvPr id="33796" name="Zástupný symbol pro obsah 4" descr="Obsah obrázku věc, papírnictví&#10;&#10;Popis vygenerován s vysokou mírou spolehlivosti">
            <a:extLst>
              <a:ext uri="{FF2B5EF4-FFF2-40B4-BE49-F238E27FC236}">
                <a16:creationId xmlns:a16="http://schemas.microsoft.com/office/drawing/2014/main" id="{67B4D30B-57F9-4272-8BD4-52B9F8E11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1" t="16132" r="12903" b="12547"/>
          <a:stretch>
            <a:fillRect/>
          </a:stretch>
        </p:blipFill>
        <p:spPr bwMode="auto">
          <a:xfrm>
            <a:off x="6516688" y="609600"/>
            <a:ext cx="207803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10" descr="Obsah obrázku zeď, text, fotka&#10;&#10;Popis vygenerován s vysokou mírou spolehlivosti">
            <a:extLst>
              <a:ext uri="{FF2B5EF4-FFF2-40B4-BE49-F238E27FC236}">
                <a16:creationId xmlns:a16="http://schemas.microsoft.com/office/drawing/2014/main" id="{2E9A5989-62AC-46BB-BA67-82611D877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9321" r="9625"/>
          <a:stretch>
            <a:fillRect/>
          </a:stretch>
        </p:blipFill>
        <p:spPr bwMode="auto">
          <a:xfrm>
            <a:off x="3346450" y="3141663"/>
            <a:ext cx="5256213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16D39CE8-4FBA-4F3F-9354-3951B4039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3. Logicko-matematická inteligence</a:t>
            </a:r>
          </a:p>
        </p:txBody>
      </p:sp>
      <p:pic>
        <p:nvPicPr>
          <p:cNvPr id="34819" name="Zástupný symbol pro obsah 4">
            <a:extLst>
              <a:ext uri="{FF2B5EF4-FFF2-40B4-BE49-F238E27FC236}">
                <a16:creationId xmlns:a16="http://schemas.microsoft.com/office/drawing/2014/main" id="{1158EBE9-7E93-4450-BD79-44D5D5C33A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1" t="14349" r="15283" b="7199"/>
          <a:stretch>
            <a:fillRect/>
          </a:stretch>
        </p:blipFill>
        <p:spPr>
          <a:xfrm>
            <a:off x="539750" y="2024063"/>
            <a:ext cx="2462213" cy="2928937"/>
          </a:xfrm>
        </p:spPr>
      </p:pic>
      <p:pic>
        <p:nvPicPr>
          <p:cNvPr id="34820" name="Obrázek 6" descr="Obsah obrázku interiér, věc, papírnictví, zeď&#10;&#10;Popis vygenerován s vysokou mírou spolehlivosti">
            <a:extLst>
              <a:ext uri="{FF2B5EF4-FFF2-40B4-BE49-F238E27FC236}">
                <a16:creationId xmlns:a16="http://schemas.microsoft.com/office/drawing/2014/main" id="{2159CDA2-716F-48D7-8CEF-FD3A10043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 t="12241" r="10625" b="8701"/>
          <a:stretch>
            <a:fillRect/>
          </a:stretch>
        </p:blipFill>
        <p:spPr bwMode="auto">
          <a:xfrm>
            <a:off x="6705600" y="598488"/>
            <a:ext cx="204311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Obrázek 8" descr="Obsah obrázku věc, papírnictví&#10;&#10;Popis vygenerován s velmi vysokou mírou spolehlivosti">
            <a:extLst>
              <a:ext uri="{FF2B5EF4-FFF2-40B4-BE49-F238E27FC236}">
                <a16:creationId xmlns:a16="http://schemas.microsoft.com/office/drawing/2014/main" id="{C44A99EA-2610-4744-B456-3C836830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321" r="9625" b="7521"/>
          <a:stretch>
            <a:fillRect/>
          </a:stretch>
        </p:blipFill>
        <p:spPr bwMode="auto">
          <a:xfrm>
            <a:off x="6300788" y="3487738"/>
            <a:ext cx="2420937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Obrázek 11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AA72EEFF-1FD7-4288-A51C-0623E16B8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7" t="22485" r="17712" b="5161"/>
          <a:stretch>
            <a:fillRect/>
          </a:stretch>
        </p:blipFill>
        <p:spPr bwMode="auto">
          <a:xfrm>
            <a:off x="3475038" y="2900363"/>
            <a:ext cx="22923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6DB4F07B-B4AD-473D-8969-ACB564EFA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4. Vizuálně-prostorová inteligence</a:t>
            </a:r>
          </a:p>
        </p:txBody>
      </p:sp>
      <p:pic>
        <p:nvPicPr>
          <p:cNvPr id="35843" name="Zástupný symbol pro obsah 4" descr="Obsah obrázku věc, zeď, interiér&#10;&#10;Popis vygenerován s vysokou mírou spolehlivosti">
            <a:extLst>
              <a:ext uri="{FF2B5EF4-FFF2-40B4-BE49-F238E27FC236}">
                <a16:creationId xmlns:a16="http://schemas.microsoft.com/office/drawing/2014/main" id="{08701E2E-974B-4638-8971-C38E47946B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1" t="19698" r="16470" b="7199"/>
          <a:stretch>
            <a:fillRect/>
          </a:stretch>
        </p:blipFill>
        <p:spPr>
          <a:xfrm>
            <a:off x="6651625" y="528638"/>
            <a:ext cx="2159000" cy="2682875"/>
          </a:xfrm>
        </p:spPr>
      </p:pic>
      <p:pic>
        <p:nvPicPr>
          <p:cNvPr id="35844" name="Obrázek 6" descr="Obsah obrázku věc, interiér&#10;&#10;Popis vygenerován s vysokou mírou spolehlivosti">
            <a:extLst>
              <a:ext uri="{FF2B5EF4-FFF2-40B4-BE49-F238E27FC236}">
                <a16:creationId xmlns:a16="http://schemas.microsoft.com/office/drawing/2014/main" id="{823013B9-1A80-418D-8992-4D40E9A4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321" r="9625" b="9882"/>
          <a:stretch>
            <a:fillRect/>
          </a:stretch>
        </p:blipFill>
        <p:spPr bwMode="auto">
          <a:xfrm>
            <a:off x="6329363" y="3573463"/>
            <a:ext cx="2481262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Obrázek 8" descr="Obsah obrázku text, papírnictví&#10;&#10;Popis vygenerován s vysokou mírou spolehlivosti">
            <a:extLst>
              <a:ext uri="{FF2B5EF4-FFF2-40B4-BE49-F238E27FC236}">
                <a16:creationId xmlns:a16="http://schemas.microsoft.com/office/drawing/2014/main" id="{F2C07BE8-7639-4C74-A765-B2E5E912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6960" r="11414" b="9882"/>
          <a:stretch>
            <a:fillRect/>
          </a:stretch>
        </p:blipFill>
        <p:spPr bwMode="auto">
          <a:xfrm>
            <a:off x="3446463" y="2492375"/>
            <a:ext cx="23876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Obrázek 10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C75DD11F-ECCD-4BED-B6EB-C4A60F4AB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8" t="22861" r="13776" b="5161"/>
          <a:stretch>
            <a:fillRect/>
          </a:stretch>
        </p:blipFill>
        <p:spPr bwMode="auto">
          <a:xfrm>
            <a:off x="522288" y="1965325"/>
            <a:ext cx="24765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0B318895-3497-4C0E-930F-CA3E097D5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5. Zvukově-hudební inteligence</a:t>
            </a:r>
          </a:p>
        </p:txBody>
      </p:sp>
      <p:pic>
        <p:nvPicPr>
          <p:cNvPr id="36867" name="Zástupný symbol pro obsah 4" descr="Obsah obrázku pouzdro, věc, papírnictví&#10;&#10;Popis vygenerován s vysokou mírou spolehlivosti">
            <a:extLst>
              <a:ext uri="{FF2B5EF4-FFF2-40B4-BE49-F238E27FC236}">
                <a16:creationId xmlns:a16="http://schemas.microsoft.com/office/drawing/2014/main" id="{1612DC9D-B90A-415C-BEFA-A44F27C62B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0" t="16132" r="11713" b="11981"/>
          <a:stretch>
            <a:fillRect/>
          </a:stretch>
        </p:blipFill>
        <p:spPr>
          <a:xfrm>
            <a:off x="6243638" y="454025"/>
            <a:ext cx="2360612" cy="2643188"/>
          </a:xfrm>
        </p:spPr>
      </p:pic>
      <p:pic>
        <p:nvPicPr>
          <p:cNvPr id="36868" name="Obrázek 6">
            <a:extLst>
              <a:ext uri="{FF2B5EF4-FFF2-40B4-BE49-F238E27FC236}">
                <a16:creationId xmlns:a16="http://schemas.microsoft.com/office/drawing/2014/main" id="{CC5D930D-BCD6-4163-B0CD-EC1E9074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19321" r="8263" b="8701"/>
          <a:stretch>
            <a:fillRect/>
          </a:stretch>
        </p:blipFill>
        <p:spPr bwMode="auto">
          <a:xfrm>
            <a:off x="419100" y="1965325"/>
            <a:ext cx="24479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Obrázek 8" descr="Obsah obrázku zeď, interiér&#10;&#10;Popis vygenerován s velmi vysokou mírou spolehlivosti">
            <a:extLst>
              <a:ext uri="{FF2B5EF4-FFF2-40B4-BE49-F238E27FC236}">
                <a16:creationId xmlns:a16="http://schemas.microsoft.com/office/drawing/2014/main" id="{0F430AB4-ACC6-4C3B-98CC-B2B02B4B1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16960" r="9625" b="9882"/>
          <a:stretch>
            <a:fillRect/>
          </a:stretch>
        </p:blipFill>
        <p:spPr bwMode="auto">
          <a:xfrm>
            <a:off x="3348038" y="2708275"/>
            <a:ext cx="237331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Obrázek 10">
            <a:extLst>
              <a:ext uri="{FF2B5EF4-FFF2-40B4-BE49-F238E27FC236}">
                <a16:creationId xmlns:a16="http://schemas.microsoft.com/office/drawing/2014/main" id="{3B02A7E3-0F9C-4069-8E89-3C32E7724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3422" r="10626" b="9880"/>
          <a:stretch>
            <a:fillRect/>
          </a:stretch>
        </p:blipFill>
        <p:spPr bwMode="auto">
          <a:xfrm>
            <a:off x="6243638" y="3513138"/>
            <a:ext cx="2360612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8DFD9C0B-0A40-466B-8B14-A8E7DE62B9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5. Zvukově-hudební inteligence</a:t>
            </a:r>
          </a:p>
        </p:txBody>
      </p:sp>
      <p:pic>
        <p:nvPicPr>
          <p:cNvPr id="37891" name="Zástupný symbol pro obsah 4" descr="Obsah obrázku pouzdro, věc, papírnictví&#10;&#10;Popis vygenerován s vysokou mírou spolehlivosti">
            <a:extLst>
              <a:ext uri="{FF2B5EF4-FFF2-40B4-BE49-F238E27FC236}">
                <a16:creationId xmlns:a16="http://schemas.microsoft.com/office/drawing/2014/main" id="{8E56567B-1E27-4523-B08C-9F994E93DA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0" t="16132" r="11713" b="11981"/>
          <a:stretch>
            <a:fillRect/>
          </a:stretch>
        </p:blipFill>
        <p:spPr>
          <a:xfrm>
            <a:off x="6243638" y="454025"/>
            <a:ext cx="2360612" cy="2643188"/>
          </a:xfrm>
        </p:spPr>
      </p:pic>
      <p:pic>
        <p:nvPicPr>
          <p:cNvPr id="37892" name="Obrázek 6">
            <a:extLst>
              <a:ext uri="{FF2B5EF4-FFF2-40B4-BE49-F238E27FC236}">
                <a16:creationId xmlns:a16="http://schemas.microsoft.com/office/drawing/2014/main" id="{066B8479-D08D-432E-B5F9-5491F149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19321" r="8263" b="8701"/>
          <a:stretch>
            <a:fillRect/>
          </a:stretch>
        </p:blipFill>
        <p:spPr bwMode="auto">
          <a:xfrm>
            <a:off x="419100" y="1965325"/>
            <a:ext cx="24479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Obrázek 8" descr="Obsah obrázku zeď, interiér&#10;&#10;Popis vygenerován s velmi vysokou mírou spolehlivosti">
            <a:extLst>
              <a:ext uri="{FF2B5EF4-FFF2-40B4-BE49-F238E27FC236}">
                <a16:creationId xmlns:a16="http://schemas.microsoft.com/office/drawing/2014/main" id="{3B62047C-489A-4CFC-BED3-EEFD087A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16960" r="9625" b="9882"/>
          <a:stretch>
            <a:fillRect/>
          </a:stretch>
        </p:blipFill>
        <p:spPr bwMode="auto">
          <a:xfrm>
            <a:off x="3348038" y="2708275"/>
            <a:ext cx="237331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Obrázek 10">
            <a:extLst>
              <a:ext uri="{FF2B5EF4-FFF2-40B4-BE49-F238E27FC236}">
                <a16:creationId xmlns:a16="http://schemas.microsoft.com/office/drawing/2014/main" id="{AB4FE695-1076-4832-A7E9-7F438F2EB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3422" r="10626" b="9880"/>
          <a:stretch>
            <a:fillRect/>
          </a:stretch>
        </p:blipFill>
        <p:spPr bwMode="auto">
          <a:xfrm>
            <a:off x="6243638" y="3513138"/>
            <a:ext cx="2360612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2CF98A2C-EFC9-478A-A14E-7C15AFFFC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6. Tělesně-pohybová inteligence</a:t>
            </a:r>
          </a:p>
        </p:txBody>
      </p:sp>
      <p:pic>
        <p:nvPicPr>
          <p:cNvPr id="38915" name="Zástupný symbol pro obsah 4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5AAC8A7A-B5D1-4C89-BFE0-AC396E38BD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0" t="14349" r="11713" b="12547"/>
          <a:stretch>
            <a:fillRect/>
          </a:stretch>
        </p:blipFill>
        <p:spPr>
          <a:xfrm>
            <a:off x="6484938" y="609600"/>
            <a:ext cx="1979612" cy="2387600"/>
          </a:xfrm>
        </p:spPr>
      </p:pic>
      <p:pic>
        <p:nvPicPr>
          <p:cNvPr id="38916" name="Obrázek 6" descr="Obsah obrázku zeď, interiér&#10;&#10;Popis vygenerován s vysokou mírou spolehlivosti">
            <a:extLst>
              <a:ext uri="{FF2B5EF4-FFF2-40B4-BE49-F238E27FC236}">
                <a16:creationId xmlns:a16="http://schemas.microsoft.com/office/drawing/2014/main" id="{96EABE39-CD4F-491B-9CEC-6B53B7DAE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4" t="10284" r="11282" b="8260"/>
          <a:stretch>
            <a:fillRect/>
          </a:stretch>
        </p:blipFill>
        <p:spPr bwMode="auto">
          <a:xfrm>
            <a:off x="857250" y="2085975"/>
            <a:ext cx="34559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brázek 8" descr="Obsah obrázku papírnictví&#10;&#10;Popis vygenerován s vysokou mírou spolehlivosti">
            <a:extLst>
              <a:ext uri="{FF2B5EF4-FFF2-40B4-BE49-F238E27FC236}">
                <a16:creationId xmlns:a16="http://schemas.microsoft.com/office/drawing/2014/main" id="{8F49A3AD-973E-4501-A2F3-EA4B73529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1" t="18140" r="17712" b="44189"/>
          <a:stretch>
            <a:fillRect/>
          </a:stretch>
        </p:blipFill>
        <p:spPr bwMode="auto">
          <a:xfrm>
            <a:off x="5235575" y="3603625"/>
            <a:ext cx="32400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6493B33D-43C4-4AF1-8C9D-1367876EA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7. Interpersonální inteligence</a:t>
            </a:r>
          </a:p>
        </p:txBody>
      </p:sp>
      <p:pic>
        <p:nvPicPr>
          <p:cNvPr id="39939" name="Zástupný symbol pro obsah 4" descr="Obsah obrázku pořadač, papírnictví, věc, pouzdro&#10;&#10;Popis vygenerován s vysokou mírou spolehlivosti">
            <a:extLst>
              <a:ext uri="{FF2B5EF4-FFF2-40B4-BE49-F238E27FC236}">
                <a16:creationId xmlns:a16="http://schemas.microsoft.com/office/drawing/2014/main" id="{6B6867BA-1A86-47FA-8CAD-8D38525273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0" t="21481" r="12903" b="3633"/>
          <a:stretch>
            <a:fillRect/>
          </a:stretch>
        </p:blipFill>
        <p:spPr>
          <a:xfrm>
            <a:off x="6443663" y="454025"/>
            <a:ext cx="2232025" cy="2678113"/>
          </a:xfrm>
        </p:spPr>
      </p:pic>
      <p:pic>
        <p:nvPicPr>
          <p:cNvPr id="39940" name="Obrázek 6" descr="Obsah obrázku zeď, interiér&#10;&#10;Popis vygenerován s velmi vysokou mírou spolehlivosti">
            <a:extLst>
              <a:ext uri="{FF2B5EF4-FFF2-40B4-BE49-F238E27FC236}">
                <a16:creationId xmlns:a16="http://schemas.microsoft.com/office/drawing/2014/main" id="{177D578E-355A-4785-B634-EFAB6FFE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6" t="12241" r="9625" b="12241"/>
          <a:stretch>
            <a:fillRect/>
          </a:stretch>
        </p:blipFill>
        <p:spPr bwMode="auto">
          <a:xfrm>
            <a:off x="454025" y="2139950"/>
            <a:ext cx="2509838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Obrázek 8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3199B55B-9C2E-4E07-A9E8-A6A906BDE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1" t="20500" r="14563" b="7520"/>
          <a:stretch>
            <a:fillRect/>
          </a:stretch>
        </p:blipFill>
        <p:spPr bwMode="auto">
          <a:xfrm>
            <a:off x="6300788" y="3500438"/>
            <a:ext cx="23749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ázek 10">
            <a:extLst>
              <a:ext uri="{FF2B5EF4-FFF2-40B4-BE49-F238E27FC236}">
                <a16:creationId xmlns:a16="http://schemas.microsoft.com/office/drawing/2014/main" id="{54B9BD6E-44A1-4AB1-81BE-E88BDD4DF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15781" r="13776" b="15781"/>
          <a:stretch>
            <a:fillRect/>
          </a:stretch>
        </p:blipFill>
        <p:spPr bwMode="auto">
          <a:xfrm>
            <a:off x="3394075" y="2852738"/>
            <a:ext cx="24431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5F68B0D5-DE8B-43FD-B68D-9A333C06A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8. Přírodní inteligence</a:t>
            </a:r>
          </a:p>
        </p:txBody>
      </p:sp>
      <p:pic>
        <p:nvPicPr>
          <p:cNvPr id="40963" name="Zástupný symbol pro obsah 4" descr="Obsah obrázku věc, papírnictví&#10;&#10;Popis vygenerován s velmi vysokou mírou spolehlivosti">
            <a:extLst>
              <a:ext uri="{FF2B5EF4-FFF2-40B4-BE49-F238E27FC236}">
                <a16:creationId xmlns:a16="http://schemas.microsoft.com/office/drawing/2014/main" id="{29213E26-F45E-4467-8861-78B974ACE3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0" t="16132" r="11713" b="8983"/>
          <a:stretch>
            <a:fillRect/>
          </a:stretch>
        </p:blipFill>
        <p:spPr>
          <a:xfrm>
            <a:off x="6461125" y="404813"/>
            <a:ext cx="2160588" cy="2592387"/>
          </a:xfrm>
        </p:spPr>
      </p:pic>
      <p:pic>
        <p:nvPicPr>
          <p:cNvPr id="40964" name="Obrázek 6">
            <a:extLst>
              <a:ext uri="{FF2B5EF4-FFF2-40B4-BE49-F238E27FC236}">
                <a16:creationId xmlns:a16="http://schemas.microsoft.com/office/drawing/2014/main" id="{7A5E97B4-69BA-4D05-9E4E-F312113E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 t="13422" r="9625" b="6340"/>
          <a:stretch>
            <a:fillRect/>
          </a:stretch>
        </p:blipFill>
        <p:spPr bwMode="auto">
          <a:xfrm>
            <a:off x="500063" y="1965325"/>
            <a:ext cx="22923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Obrázek 8">
            <a:extLst>
              <a:ext uri="{FF2B5EF4-FFF2-40B4-BE49-F238E27FC236}">
                <a16:creationId xmlns:a16="http://schemas.microsoft.com/office/drawing/2014/main" id="{DAAC0277-203B-4F70-BE81-5687729E8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9882" r="9624" b="7520"/>
          <a:stretch>
            <a:fillRect/>
          </a:stretch>
        </p:blipFill>
        <p:spPr bwMode="auto">
          <a:xfrm>
            <a:off x="3378200" y="2946400"/>
            <a:ext cx="2365375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Obrázek 10" descr="Obsah obrázku věc&#10;&#10;Popis vygenerován s vysokou mírou spolehlivosti">
            <a:extLst>
              <a:ext uri="{FF2B5EF4-FFF2-40B4-BE49-F238E27FC236}">
                <a16:creationId xmlns:a16="http://schemas.microsoft.com/office/drawing/2014/main" id="{03DDA7D5-CDAA-427D-9E08-8A42DB4C9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960" r="20885" b="31120"/>
          <a:stretch>
            <a:fillRect/>
          </a:stretch>
        </p:blipFill>
        <p:spPr bwMode="auto">
          <a:xfrm>
            <a:off x="6138863" y="3467100"/>
            <a:ext cx="248285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58143F-9E9D-430C-86C4-4048D8EAC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652963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cs-CZ" dirty="0"/>
              <a:t>Struktura podle PREDICT</a:t>
            </a:r>
          </a:p>
        </p:txBody>
      </p:sp>
      <p:sp>
        <p:nvSpPr>
          <p:cNvPr id="41987" name="Zástupný text 2">
            <a:extLst>
              <a:ext uri="{FF2B5EF4-FFF2-40B4-BE49-F238E27FC236}">
                <a16:creationId xmlns:a16="http://schemas.microsoft.com/office/drawing/2014/main" id="{14C5FEA7-0324-4D13-A461-C3B53D73C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550" y="4076700"/>
            <a:ext cx="7772400" cy="1500188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41988" name="Obrázek 4" descr="Obsah obrázku kniha, místnost, police&#10;&#10;Popis byl vytvořen automaticky">
            <a:extLst>
              <a:ext uri="{FF2B5EF4-FFF2-40B4-BE49-F238E27FC236}">
                <a16:creationId xmlns:a16="http://schemas.microsoft.com/office/drawing/2014/main" id="{6EBFA966-8E37-47C6-98FB-78CD833C2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2225"/>
            <a:ext cx="51435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D79CAF-EEBC-4863-9C62-B593481E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437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cs-CZ" dirty="0"/>
              <a:t>10 oblastí</a:t>
            </a:r>
          </a:p>
        </p:txBody>
      </p:sp>
      <p:graphicFrame>
        <p:nvGraphicFramePr>
          <p:cNvPr id="8" name="Zástupný symbol pro obsah 7">
            <a:extLst>
              <a:ext uri="{FF2B5EF4-FFF2-40B4-BE49-F238E27FC236}">
                <a16:creationId xmlns:a16="http://schemas.microsoft.com/office/drawing/2014/main" id="{A77B542D-9106-49AC-8BB1-1EE458F640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9750" y="981075"/>
          <a:ext cx="7993063" cy="5110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6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15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786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Oblasti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Popis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1.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Gramotnost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Rozvíjí </a:t>
                      </a:r>
                      <a:r>
                        <a:rPr lang="cs-CZ" altLang="cs-CZ" sz="1400" dirty="0" err="1"/>
                        <a:t>předčtenářskou</a:t>
                      </a:r>
                      <a:r>
                        <a:rPr lang="cs-CZ" altLang="cs-CZ" sz="1400" dirty="0"/>
                        <a:t>, </a:t>
                      </a:r>
                      <a:r>
                        <a:rPr lang="cs-CZ" altLang="cs-CZ" sz="1400" dirty="0" err="1"/>
                        <a:t>předmatematickou</a:t>
                      </a:r>
                      <a:r>
                        <a:rPr lang="cs-CZ" altLang="cs-CZ" sz="1400" dirty="0"/>
                        <a:t> a technickou gramotnost, má povědomí o cizích jazycích.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2.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Zdraví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Chová se zodpovědně ke zdraví svému i druhých, dbá o své tělo.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3.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Komunikace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altLang="cs-CZ" sz="1400" dirty="0"/>
                        <a:t>Aktivně používá verbální i neverbální komunikaci k vyjádření svých myšlenek, k dorozumění se s druhými.</a:t>
                      </a:r>
                      <a:endParaRPr lang="cs-CZ" sz="1400" dirty="0"/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86">
                <a:tc>
                  <a:txBody>
                    <a:bodyPr/>
                    <a:lstStyle/>
                    <a:p>
                      <a:r>
                        <a:rPr lang="cs-CZ" sz="1400" dirty="0"/>
                        <a:t>4.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Sebepojetí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Poznává sebe sama.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86">
                <a:tc>
                  <a:txBody>
                    <a:bodyPr/>
                    <a:lstStyle/>
                    <a:p>
                      <a:r>
                        <a:rPr lang="cs-CZ" sz="1400" dirty="0"/>
                        <a:t>5.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Respekt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Chová se ohleduplně, tolerantně a s respektem k druhým.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6.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Aktivita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altLang="cs-CZ" sz="1400" dirty="0"/>
                        <a:t>Projevuje aktivní zájem o okolí a uvědomuje si, že je jeho součástí.</a:t>
                      </a:r>
                      <a:endParaRPr lang="cs-CZ" sz="1400" dirty="0"/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7.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Samostatnost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Umí se samostatně rozhodovat, za svá rozhodnutí zodpovídá.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786">
                <a:tc>
                  <a:txBody>
                    <a:bodyPr/>
                    <a:lstStyle/>
                    <a:p>
                      <a:r>
                        <a:rPr lang="cs-CZ" sz="1400" dirty="0"/>
                        <a:t>8.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Přístup k učení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Aktivně a zodpovědně přistupuje k učení.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9.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Pravidla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Dodržuje pravidla soužití, chápe práva a povinnosti svoje i druhých.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146">
                <a:tc>
                  <a:txBody>
                    <a:bodyPr/>
                    <a:lstStyle/>
                    <a:p>
                      <a:r>
                        <a:rPr lang="cs-CZ" sz="1400" dirty="0"/>
                        <a:t>10.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Řešení problémů</a:t>
                      </a:r>
                    </a:p>
                  </a:txBody>
                  <a:tcPr marL="91444" marR="91444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400" dirty="0"/>
                        <a:t>Navrhuje různá řešení problémů, zdůvodňuje je a přizpůsobuje se jim.</a:t>
                      </a:r>
                    </a:p>
                  </a:txBody>
                  <a:tcPr marL="91444" marR="91444" marT="45713" marB="4571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Click="0" advTm="2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1123A2F9-E096-4138-A1CA-DC15BAD331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060848"/>
            <a:ext cx="8229600" cy="403515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/>
              <a:t>Výhody: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Pokládá základy sebehodnocení, sebereflexe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Podporuje zapojení dětí do plánování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Umožňuje posuzovat výsledky dětí komplexně, dlouhodobě a sledovat jejich pokrok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Pomáhá učitelům, dítěti i rodičům „skládat obraz“ o osobní zdatnosti dítěte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Zvyšuje zapojení všech účastníků vzdělávacího procesu</a:t>
            </a:r>
          </a:p>
          <a:p>
            <a:pPr>
              <a:buFontTx/>
              <a:buNone/>
            </a:pPr>
            <a:endParaRPr lang="cs-CZ" altLang="cs-CZ" sz="2800" dirty="0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1B1975C5-F561-43DE-8534-21260576E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cs-CZ" altLang="cs-CZ" sz="4000" dirty="0">
                <a:latin typeface="Arial" panose="020B0604020202020204" pitchFamily="34" charset="0"/>
              </a:rPr>
              <a:t>Jeden z nástrojů pro hodnocení (sebehodnocení)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AE254A9-9EF2-4224-BF97-023E6A036A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457200"/>
            <a:ext cx="6870700" cy="1600200"/>
          </a:xfrm>
        </p:spPr>
        <p:txBody>
          <a:bodyPr/>
          <a:lstStyle/>
          <a:p>
            <a:pPr eaLnBrk="1" hangingPunct="1"/>
            <a:r>
              <a:rPr lang="cs-CZ" altLang="cs-CZ" sz="3600" b="1"/>
              <a:t>1. Gramotnost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9B7F3F61-3CCB-42CE-9FF7-4CDDE6B0B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 sz="2800"/>
          </a:p>
        </p:txBody>
      </p:sp>
      <p:pic>
        <p:nvPicPr>
          <p:cNvPr id="44036" name="Obrázek 2" descr="Obsah obrázku taška&#10;&#10;Popis byl vytvořen automaticky">
            <a:extLst>
              <a:ext uri="{FF2B5EF4-FFF2-40B4-BE49-F238E27FC236}">
                <a16:creationId xmlns:a16="http://schemas.microsoft.com/office/drawing/2014/main" id="{12C8ADCE-22DF-42CE-9827-28BC58ED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1371600"/>
            <a:ext cx="639762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859FF41-D109-4D85-9A11-51B02A8810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457200"/>
            <a:ext cx="6870700" cy="1600200"/>
          </a:xfrm>
        </p:spPr>
        <p:txBody>
          <a:bodyPr/>
          <a:lstStyle/>
          <a:p>
            <a:pPr eaLnBrk="1" hangingPunct="1"/>
            <a:r>
              <a:rPr lang="cs-CZ" altLang="cs-CZ" sz="3600" b="1"/>
              <a:t>3. Komunikace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6C04570-55F9-45B0-8E7F-267FED04E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 sz="2800"/>
          </a:p>
        </p:txBody>
      </p:sp>
      <p:pic>
        <p:nvPicPr>
          <p:cNvPr id="46084" name="Obrázek 3" descr="Obsah obrázku interiér, kniha, vsedě, malé&#10;&#10;Popis byl vytvořen automaticky">
            <a:extLst>
              <a:ext uri="{FF2B5EF4-FFF2-40B4-BE49-F238E27FC236}">
                <a16:creationId xmlns:a16="http://schemas.microsoft.com/office/drawing/2014/main" id="{3A11CA52-22AE-4F60-A794-3949911E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46175"/>
            <a:ext cx="51435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05A3FEEA-8851-4093-93DD-31F60B3FC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457200"/>
            <a:ext cx="6870700" cy="1600200"/>
          </a:xfrm>
        </p:spPr>
        <p:txBody>
          <a:bodyPr/>
          <a:lstStyle/>
          <a:p>
            <a:pPr eaLnBrk="1" hangingPunct="1"/>
            <a:r>
              <a:rPr lang="cs-CZ" altLang="cs-CZ" sz="3600" b="1"/>
              <a:t>4. Sebepojetí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DC1E63D-669B-4F9A-B2F5-1CC2DF0D98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 sz="2800"/>
          </a:p>
        </p:txBody>
      </p:sp>
      <p:pic>
        <p:nvPicPr>
          <p:cNvPr id="48132" name="Obrázek 3" descr="Obsah obrázku box, stůl&#10;&#10;Popis byl vytvořen automaticky">
            <a:extLst>
              <a:ext uri="{FF2B5EF4-FFF2-40B4-BE49-F238E27FC236}">
                <a16:creationId xmlns:a16="http://schemas.microsoft.com/office/drawing/2014/main" id="{C591BC3A-C66F-4672-A2DE-DDD1DC666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371600"/>
            <a:ext cx="51435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6716F17F-6978-4897-88D1-BCDAE0803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457200"/>
            <a:ext cx="6870700" cy="1600200"/>
          </a:xfrm>
        </p:spPr>
        <p:txBody>
          <a:bodyPr/>
          <a:lstStyle/>
          <a:p>
            <a:pPr eaLnBrk="1" hangingPunct="1"/>
            <a:r>
              <a:rPr lang="cs-CZ" altLang="cs-CZ" sz="3600" b="1"/>
              <a:t>5. Respekt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40153168-C6F8-4E3A-8892-8EFF67725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 sz="2800"/>
          </a:p>
        </p:txBody>
      </p:sp>
      <p:pic>
        <p:nvPicPr>
          <p:cNvPr id="50180" name="Obrázek 2" descr="Obsah obrázku interiér, kniha, osoba, police&#10;&#10;Popis byl vytvořen automaticky">
            <a:extLst>
              <a:ext uri="{FF2B5EF4-FFF2-40B4-BE49-F238E27FC236}">
                <a16:creationId xmlns:a16="http://schemas.microsoft.com/office/drawing/2014/main" id="{B421D36D-4D09-42F3-A048-09C6E135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143000"/>
            <a:ext cx="51435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91E0CB2A-B742-4A93-BC03-916144C01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/>
              <a:t>Proč vést záznamy o dítěti?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1E67453-20B5-45B0-B26E-65597FA560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cs-CZ" altLang="cs-CZ" sz="2800"/>
              <a:t>záznamy jsou </a:t>
            </a:r>
            <a:r>
              <a:rPr lang="cs-CZ" altLang="cs-CZ" sz="2800" b="1"/>
              <a:t>pracovními materiály</a:t>
            </a:r>
            <a:r>
              <a:rPr lang="cs-CZ" altLang="cs-CZ" sz="2800"/>
              <a:t> učitelky, která jich průběžně využívá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cs-CZ" altLang="cs-CZ" sz="2800"/>
              <a:t>smysl záznamů </a:t>
            </a:r>
            <a:r>
              <a:rPr lang="cs-CZ" altLang="cs-CZ" sz="2800" b="1"/>
              <a:t>končí odchodem dítěte</a:t>
            </a:r>
            <a:r>
              <a:rPr lang="cs-CZ" altLang="cs-CZ" sz="2800"/>
              <a:t> </a:t>
            </a:r>
            <a:br>
              <a:rPr lang="cs-CZ" altLang="cs-CZ" sz="2800"/>
            </a:br>
            <a:r>
              <a:rPr lang="cs-CZ" altLang="cs-CZ" sz="2800"/>
              <a:t>z mateřské školy 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cs-CZ" altLang="cs-CZ" sz="2800"/>
              <a:t>umožňují </a:t>
            </a:r>
            <a:r>
              <a:rPr lang="cs-CZ" altLang="cs-CZ" sz="2800" b="1"/>
              <a:t>včasné odhalení problémů</a:t>
            </a:r>
            <a:r>
              <a:rPr lang="cs-CZ" altLang="cs-CZ" sz="2800"/>
              <a:t> a jejich řešení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cs-CZ" altLang="cs-CZ" sz="2800"/>
              <a:t>umožňují  spolehlivěji odhadnout </a:t>
            </a:r>
            <a:r>
              <a:rPr lang="cs-CZ" altLang="cs-CZ" sz="2800" b="1"/>
              <a:t>prognózu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cs-CZ" altLang="cs-CZ" sz="2800" b="1"/>
              <a:t>pro rodiče jsou důkazem</a:t>
            </a:r>
            <a:r>
              <a:rPr lang="cs-CZ" altLang="cs-CZ" sz="2800"/>
              <a:t>, že se učitelka dítěti dostatečně věnuje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BA80DEB6-3100-4BBA-AF2E-E6DDC27587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/>
              <a:t>Závěrem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424C90DF-88C6-4989-A82A-11092932E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 sz="2800"/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cs-CZ" altLang="cs-CZ" sz="2800"/>
              <a:t>nejde o vedení záznamů, ale o </a:t>
            </a:r>
            <a:r>
              <a:rPr lang="cs-CZ" altLang="cs-CZ" sz="2800" b="1"/>
              <a:t>způsob práce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 sz="2800"/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cs-CZ" altLang="cs-CZ" sz="2800"/>
              <a:t>smyslem je využít všech dispozic dítěte, odstranit zbytečné překážky  a </a:t>
            </a:r>
            <a:r>
              <a:rPr lang="cs-CZ" altLang="cs-CZ" sz="2800" b="1"/>
              <a:t>pomoci dítěti dosáhnout na maximum toho, „na co má“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endParaRPr lang="cs-CZ" altLang="cs-CZ" sz="2800" b="1"/>
          </a:p>
          <a:p>
            <a:pPr eaLnBrk="1" hangingPunct="1">
              <a:lnSpc>
                <a:spcPct val="70000"/>
              </a:lnSpc>
              <a:spcBef>
                <a:spcPct val="40000"/>
              </a:spcBef>
            </a:pPr>
            <a:r>
              <a:rPr lang="cs-CZ" altLang="cs-CZ" sz="2800" b="1"/>
              <a:t>žádná diagnostika nemá smysl, pokud není dále využita, a to ve prospěch těch, které sleduje</a:t>
            </a:r>
          </a:p>
          <a:p>
            <a:pPr eaLnBrk="1" hangingPunct="1">
              <a:lnSpc>
                <a:spcPct val="70000"/>
              </a:lnSpc>
              <a:spcBef>
                <a:spcPct val="40000"/>
              </a:spcBef>
              <a:buFontTx/>
              <a:buNone/>
            </a:pPr>
            <a:endParaRPr lang="cs-CZ" altLang="cs-CZ" sz="28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FC2D5ECA-753B-483A-8844-9021157B32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altLang="cs-CZ" sz="2800" b="1" dirty="0"/>
              <a:t>Nevýhody</a:t>
            </a:r>
            <a:r>
              <a:rPr lang="cs-CZ" altLang="cs-CZ" sz="2800" b="1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buFontTx/>
              <a:buNone/>
            </a:pPr>
            <a:endParaRPr lang="cs-CZ" altLang="cs-CZ" sz="2800" b="1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800" dirty="0"/>
              <a:t>Časová náročnost – na vytvoření zamýšleného obsahu, výběr prací, průběžnou i souhrnnou reflexi</a:t>
            </a:r>
          </a:p>
          <a:p>
            <a:pPr eaLnBrk="1" hangingPunct="1"/>
            <a:r>
              <a:rPr lang="cs-CZ" altLang="cs-CZ" sz="2800" dirty="0"/>
              <a:t>Přílišný rozsah nebo nedostatečně zastoupený materiál </a:t>
            </a:r>
            <a:r>
              <a:rPr lang="cs-CZ" altLang="cs-CZ" sz="2800" dirty="0">
                <a:latin typeface="Arial" panose="020B0604020202020204" pitchFamily="34" charset="0"/>
              </a:rPr>
              <a:t>(</a:t>
            </a:r>
            <a:r>
              <a:rPr lang="cs-CZ" altLang="cs-CZ" sz="2800" dirty="0"/>
              <a:t>nepokrytí stěžejních kompetencí, cílů a výstupů</a:t>
            </a:r>
            <a:r>
              <a:rPr lang="cs-CZ" altLang="cs-CZ" sz="2800" dirty="0">
                <a:latin typeface="Arial" panose="020B0604020202020204" pitchFamily="34" charset="0"/>
              </a:rPr>
              <a:t>, n</a:t>
            </a:r>
            <a:r>
              <a:rPr lang="cs-CZ" altLang="cs-CZ" sz="2800" dirty="0"/>
              <a:t>esystematičnost, nepromyšlenost, co budeme hodnotit</a:t>
            </a:r>
            <a:r>
              <a:rPr lang="cs-CZ" altLang="cs-CZ" sz="2800" dirty="0"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2800" dirty="0"/>
              <a:t>Občas nezájem rodičů</a:t>
            </a:r>
          </a:p>
          <a:p>
            <a:pPr>
              <a:buFontTx/>
              <a:buNone/>
            </a:pPr>
            <a:endParaRPr lang="cs-CZ" altLang="cs-CZ" sz="2800" dirty="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4F307416-5DD0-445A-9737-55EDCD523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E3B7CE4-7C98-4F3D-92C6-A238710A3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r="24411" b="-1"/>
          <a:stretch/>
        </p:blipFill>
        <p:spPr>
          <a:xfrm>
            <a:off x="4977557" y="1238487"/>
            <a:ext cx="3555840" cy="449306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7B2ED68-F35B-4813-A625-91185CD53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45" y="692696"/>
            <a:ext cx="3899945" cy="1443269"/>
          </a:xfrm>
        </p:spPr>
        <p:txBody>
          <a:bodyPr>
            <a:normAutofit/>
          </a:bodyPr>
          <a:lstStyle/>
          <a:p>
            <a:r>
              <a:rPr lang="cs-CZ" sz="3500" dirty="0"/>
              <a:t>Typy portfolií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500849-01FB-42CA-982E-40BC21AEA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1" y="2546430"/>
            <a:ext cx="3813134" cy="354957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b="1" dirty="0"/>
              <a:t>sběrné</a:t>
            </a:r>
            <a:r>
              <a:rPr lang="cs-CZ" sz="2400" dirty="0"/>
              <a:t> </a:t>
            </a:r>
          </a:p>
          <a:p>
            <a:pPr marL="34290" indent="0">
              <a:buNone/>
            </a:pPr>
            <a:r>
              <a:rPr lang="cs-CZ" sz="2400" dirty="0"/>
              <a:t>(pracovní, dokumentační)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400" b="1" dirty="0"/>
              <a:t>výběrové</a:t>
            </a:r>
            <a:r>
              <a:rPr lang="cs-CZ" sz="2400" dirty="0"/>
              <a:t> </a:t>
            </a:r>
          </a:p>
          <a:p>
            <a:pPr marL="34290" indent="0">
              <a:buNone/>
            </a:pPr>
            <a:r>
              <a:rPr lang="cs-CZ" sz="2400" dirty="0"/>
              <a:t>(ukázkové, reprezentační)</a:t>
            </a:r>
          </a:p>
          <a:p>
            <a:pPr marL="34290" indent="0">
              <a:buNone/>
            </a:pPr>
            <a:endParaRPr lang="cs-CZ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400" b="1" dirty="0"/>
              <a:t>diagnostické</a:t>
            </a:r>
            <a:r>
              <a:rPr lang="cs-CZ" sz="2400" dirty="0"/>
              <a:t> </a:t>
            </a:r>
          </a:p>
          <a:p>
            <a:pPr marL="34290" indent="0">
              <a:buNone/>
            </a:pPr>
            <a:r>
              <a:rPr lang="cs-CZ" sz="2400" dirty="0"/>
              <a:t>(hodnotící)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151395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08673B3-06DA-4111-B088-A1FD8655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 v ČR (Kratochvílová, 2014)</a:t>
            </a:r>
            <a:endParaRPr lang="en-US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7D523A6-9324-4C86-BE91-B63E600CB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0000" y="1524000"/>
            <a:ext cx="54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15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362C5E6-A947-4037-8738-26014050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D517A55-5331-4959-ADB1-FC6985E53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7684" y="1109671"/>
            <a:ext cx="5688632" cy="532859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DBF7973-2EBF-4447-9BDF-75A2FECBD50F}"/>
              </a:ext>
            </a:extLst>
          </p:cNvPr>
          <p:cNvSpPr/>
          <p:nvPr/>
        </p:nvSpPr>
        <p:spPr>
          <a:xfrm>
            <a:off x="3995936" y="1556792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  <a:latin typeface="Gill Sans MT" panose="020B0502020104020203" pitchFamily="34" charset="-18"/>
              </a:rPr>
              <a:t>Portfolio dítěte: </a:t>
            </a:r>
            <a:r>
              <a:rPr lang="cs-CZ" sz="1200" b="1" dirty="0">
                <a:solidFill>
                  <a:schemeClr val="bg2"/>
                </a:solidFill>
                <a:latin typeface="Gill Sans MT" panose="020B0502020104020203" pitchFamily="34" charset="-18"/>
              </a:rPr>
              <a:t>„osobní archiv dítěte“</a:t>
            </a:r>
            <a:endParaRPr lang="cs-CZ" sz="1200" dirty="0">
              <a:solidFill>
                <a:schemeClr val="bg2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63435FE-1668-4D4C-9226-F465BC36DFD4}"/>
              </a:ext>
            </a:extLst>
          </p:cNvPr>
          <p:cNvSpPr/>
          <p:nvPr/>
        </p:nvSpPr>
        <p:spPr>
          <a:xfrm>
            <a:off x="5652120" y="3356992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  <a:latin typeface="Gill Sans MT" panose="020B0502020104020203" pitchFamily="34" charset="-18"/>
              </a:rPr>
              <a:t>Portfolio </a:t>
            </a:r>
            <a:br>
              <a:rPr lang="cs-CZ" sz="1200" dirty="0">
                <a:solidFill>
                  <a:schemeClr val="bg2"/>
                </a:solidFill>
                <a:latin typeface="Gill Sans MT" panose="020B0502020104020203" pitchFamily="34" charset="-18"/>
              </a:rPr>
            </a:br>
            <a:r>
              <a:rPr lang="cs-CZ" sz="1200" dirty="0">
                <a:solidFill>
                  <a:schemeClr val="bg2"/>
                </a:solidFill>
                <a:latin typeface="Gill Sans MT" panose="020B0502020104020203" pitchFamily="34" charset="-18"/>
              </a:rPr>
              <a:t>o dítěti: </a:t>
            </a:r>
            <a:r>
              <a:rPr lang="cs-CZ" sz="1200" b="1" dirty="0">
                <a:solidFill>
                  <a:schemeClr val="bg2"/>
                </a:solidFill>
                <a:latin typeface="Gill Sans MT" panose="020B0502020104020203" pitchFamily="34" charset="-18"/>
              </a:rPr>
              <a:t>„skryté bohatství“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A225F77-0A7C-41F0-AC3E-302E2009E82C}"/>
              </a:ext>
            </a:extLst>
          </p:cNvPr>
          <p:cNvSpPr/>
          <p:nvPr/>
        </p:nvSpPr>
        <p:spPr>
          <a:xfrm>
            <a:off x="4077283" y="3635468"/>
            <a:ext cx="12054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1" dirty="0">
                <a:solidFill>
                  <a:schemeClr val="bg2"/>
                </a:solidFill>
                <a:latin typeface="Gill Sans MT" panose="020B0502020104020203" pitchFamily="34" charset="-18"/>
              </a:rPr>
              <a:t>Portfolio v MŠ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2C62852-0358-463C-B5E6-9F1ECE3757AF}"/>
              </a:ext>
            </a:extLst>
          </p:cNvPr>
          <p:cNvSpPr txBox="1"/>
          <p:nvPr/>
        </p:nvSpPr>
        <p:spPr>
          <a:xfrm>
            <a:off x="3851920" y="5344812"/>
            <a:ext cx="1584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  <a:latin typeface="Gill Sans MT" panose="020B0502020104020203" pitchFamily="34" charset="-18"/>
              </a:rPr>
              <a:t>Fotodokumentační portfolio: </a:t>
            </a:r>
            <a:r>
              <a:rPr lang="cs-CZ" sz="1200" b="1" dirty="0">
                <a:solidFill>
                  <a:schemeClr val="bg2"/>
                </a:solidFill>
                <a:latin typeface="Gill Sans MT" panose="020B0502020104020203" pitchFamily="34" charset="-18"/>
              </a:rPr>
              <a:t>„fotobanka třídy“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8D80FC0-465E-4CB6-9DDD-19E585EC8666}"/>
              </a:ext>
            </a:extLst>
          </p:cNvPr>
          <p:cNvSpPr/>
          <p:nvPr/>
        </p:nvSpPr>
        <p:spPr>
          <a:xfrm>
            <a:off x="2045130" y="3534546"/>
            <a:ext cx="1396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chemeClr val="bg2"/>
                </a:solidFill>
                <a:latin typeface="Gill Sans MT" panose="020B0502020104020203" pitchFamily="34" charset="-18"/>
              </a:rPr>
              <a:t>Složka výkresů: </a:t>
            </a:r>
            <a:r>
              <a:rPr lang="cs-CZ" sz="1200" b="1" dirty="0">
                <a:solidFill>
                  <a:schemeClr val="bg2"/>
                </a:solidFill>
                <a:latin typeface="Gill Sans MT" panose="020B0502020104020203" pitchFamily="34" charset="-18"/>
              </a:rPr>
              <a:t>„art portfolio“</a:t>
            </a:r>
          </a:p>
        </p:txBody>
      </p:sp>
    </p:spTree>
    <p:extLst>
      <p:ext uri="{BB962C8B-B14F-4D97-AF65-F5344CB8AC3E}">
        <p14:creationId xmlns:p14="http://schemas.microsoft.com/office/powerpoint/2010/main" val="43629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0B4EC-1C0D-43BC-8E39-C77E34FD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091" y="609599"/>
            <a:ext cx="2680853" cy="5403273"/>
          </a:xfrm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Funkce portfolia</a:t>
            </a:r>
          </a:p>
        </p:txBody>
      </p:sp>
      <p:graphicFrame>
        <p:nvGraphicFramePr>
          <p:cNvPr id="5" name="Zástupný symbol pro obsah 2"/>
          <p:cNvGraphicFramePr>
            <a:graphicFrameLocks noGrp="1"/>
          </p:cNvGraphicFramePr>
          <p:nvPr>
            <p:ph idx="1"/>
          </p:nvPr>
        </p:nvGraphicFramePr>
        <p:xfrm>
          <a:off x="646509" y="881063"/>
          <a:ext cx="4541044" cy="513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43042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896</Words>
  <Application>Microsoft Office PowerPoint</Application>
  <PresentationFormat>Předvádění na obrazovce (4:3)</PresentationFormat>
  <Paragraphs>194</Paragraphs>
  <Slides>45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6" baseType="lpstr">
      <vt:lpstr>Arial</vt:lpstr>
      <vt:lpstr>Calibri</vt:lpstr>
      <vt:lpstr>Cambria</vt:lpstr>
      <vt:lpstr>Constantia</vt:lpstr>
      <vt:lpstr>Courier New</vt:lpstr>
      <vt:lpstr>Gill Sans MT</vt:lpstr>
      <vt:lpstr>Tahoma</vt:lpstr>
      <vt:lpstr>Wingdings</vt:lpstr>
      <vt:lpstr>Wingdings 2</vt:lpstr>
      <vt:lpstr>Wingdings 3</vt:lpstr>
      <vt:lpstr>Papír</vt:lpstr>
      <vt:lpstr>PORTFOLIO DÍTĚTE</vt:lpstr>
      <vt:lpstr>Prezentace aplikace PowerPoint</vt:lpstr>
      <vt:lpstr>Práce s portfoliem</vt:lpstr>
      <vt:lpstr>Jeden z nástrojů pro hodnocení (sebehodnocení)</vt:lpstr>
      <vt:lpstr>Prezentace aplikace PowerPoint</vt:lpstr>
      <vt:lpstr>Typy portfolií</vt:lpstr>
      <vt:lpstr>Výzkum v ČR (Kratochvílová, 2014)</vt:lpstr>
      <vt:lpstr>Prezentace aplikace PowerPoint</vt:lpstr>
      <vt:lpstr>Funkce portfolia</vt:lpstr>
      <vt:lpstr>Formy portfolií</vt:lpstr>
      <vt:lpstr>Způsob ukládání</vt:lpstr>
      <vt:lpstr>OBSAH PORTFOLIA</vt:lpstr>
      <vt:lpstr>Záznamy z pozorování</vt:lpstr>
      <vt:lpstr>Kresba</vt:lpstr>
      <vt:lpstr>Fotografie</vt:lpstr>
      <vt:lpstr>Prezentace aplikace PowerPoint</vt:lpstr>
      <vt:lpstr>Diagnostické nástroje </vt:lpstr>
      <vt:lpstr>Prezentace aplikace PowerPoint</vt:lpstr>
      <vt:lpstr>Kam portfolia umístit, aby byla dostupná dětem a nejlépe viditelná i pro rodiče? </vt:lpstr>
      <vt:lpstr>Práce s portfoliem - učitel</vt:lpstr>
      <vt:lpstr>Práce s portfoliem - dítě</vt:lpstr>
      <vt:lpstr>Práce s portfoliem - rodič</vt:lpstr>
      <vt:lpstr>Význam portfolia pro rodiče</vt:lpstr>
      <vt:lpstr>Rozhovory s rodiči</vt:lpstr>
      <vt:lpstr>Výukové video</vt:lpstr>
      <vt:lpstr>STRUKTURA PORTFOLIA</vt:lpstr>
      <vt:lpstr>Struktura podle Gardnera</vt:lpstr>
      <vt:lpstr>1. Intrapersonální inteligence</vt:lpstr>
      <vt:lpstr>Prezentace aplikace PowerPoint</vt:lpstr>
      <vt:lpstr>2. Jazykově-verbální inteligence</vt:lpstr>
      <vt:lpstr>3. Logicko-matematická inteligence</vt:lpstr>
      <vt:lpstr>4. Vizuálně-prostorová inteligence</vt:lpstr>
      <vt:lpstr>5. Zvukově-hudební inteligence</vt:lpstr>
      <vt:lpstr>5. Zvukově-hudební inteligence</vt:lpstr>
      <vt:lpstr>6. Tělesně-pohybová inteligence</vt:lpstr>
      <vt:lpstr>7. Interpersonální inteligence</vt:lpstr>
      <vt:lpstr>8. Přírodní inteligence</vt:lpstr>
      <vt:lpstr>Struktura podle PREDICT</vt:lpstr>
      <vt:lpstr>10 oblastí</vt:lpstr>
      <vt:lpstr>1. Gramotnost</vt:lpstr>
      <vt:lpstr>3. Komunikace</vt:lpstr>
      <vt:lpstr>4. Sebepojetí</vt:lpstr>
      <vt:lpstr>5. Respekt</vt:lpstr>
      <vt:lpstr>Proč vést záznamy o dítěti?</vt:lpstr>
      <vt:lpstr>Závěrem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 DÍTĚTE</dc:title>
  <dc:creator>Syslová Zora</dc:creator>
  <cp:lastModifiedBy>Syslová Zora</cp:lastModifiedBy>
  <cp:revision>8</cp:revision>
  <dcterms:created xsi:type="dcterms:W3CDTF">2020-11-22T14:14:40Z</dcterms:created>
  <dcterms:modified xsi:type="dcterms:W3CDTF">2020-11-22T15:03:48Z</dcterms:modified>
</cp:coreProperties>
</file>