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5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707022-0588-4114-BEE5-3B537A197F96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26DABB4-0545-43A7-AF06-AF6EB373B344}">
      <dgm:prSet/>
      <dgm:spPr/>
      <dgm:t>
        <a:bodyPr/>
        <a:lstStyle/>
        <a:p>
          <a:r>
            <a:rPr lang="cs-CZ"/>
            <a:t>pozorování</a:t>
          </a:r>
          <a:endParaRPr lang="en-US"/>
        </a:p>
      </dgm:t>
    </dgm:pt>
    <dgm:pt modelId="{8A658CD0-3066-4816-9EAF-5108B64F7970}" type="parTrans" cxnId="{8F168F0C-7DD1-4D9A-AF11-EFADD6523D97}">
      <dgm:prSet/>
      <dgm:spPr/>
      <dgm:t>
        <a:bodyPr/>
        <a:lstStyle/>
        <a:p>
          <a:endParaRPr lang="en-US"/>
        </a:p>
      </dgm:t>
    </dgm:pt>
    <dgm:pt modelId="{935B54B0-B5F1-4462-B714-B3FDD3F622C6}" type="sibTrans" cxnId="{8F168F0C-7DD1-4D9A-AF11-EFADD6523D97}">
      <dgm:prSet/>
      <dgm:spPr/>
      <dgm:t>
        <a:bodyPr/>
        <a:lstStyle/>
        <a:p>
          <a:endParaRPr lang="en-US"/>
        </a:p>
      </dgm:t>
    </dgm:pt>
    <dgm:pt modelId="{F7CD3161-1B79-40A2-9FA7-100C736310BB}">
      <dgm:prSet/>
      <dgm:spPr/>
      <dgm:t>
        <a:bodyPr/>
        <a:lstStyle/>
        <a:p>
          <a:r>
            <a:rPr lang="cs-CZ"/>
            <a:t>- nestrukturované</a:t>
          </a:r>
          <a:endParaRPr lang="en-US"/>
        </a:p>
      </dgm:t>
    </dgm:pt>
    <dgm:pt modelId="{193C7946-BB39-4375-8F28-D4346493CFD1}" type="parTrans" cxnId="{0B2CE391-2E54-483A-813E-70B4F1BAF85B}">
      <dgm:prSet/>
      <dgm:spPr/>
      <dgm:t>
        <a:bodyPr/>
        <a:lstStyle/>
        <a:p>
          <a:endParaRPr lang="en-US"/>
        </a:p>
      </dgm:t>
    </dgm:pt>
    <dgm:pt modelId="{B1C0997F-000D-43A6-8A95-FE9BD1495E01}" type="sibTrans" cxnId="{0B2CE391-2E54-483A-813E-70B4F1BAF85B}">
      <dgm:prSet/>
      <dgm:spPr/>
      <dgm:t>
        <a:bodyPr/>
        <a:lstStyle/>
        <a:p>
          <a:endParaRPr lang="en-US"/>
        </a:p>
      </dgm:t>
    </dgm:pt>
    <dgm:pt modelId="{D2BAFC89-73E9-4DA9-BA8D-9175A5BA3095}">
      <dgm:prSet/>
      <dgm:spPr/>
      <dgm:t>
        <a:bodyPr/>
        <a:lstStyle/>
        <a:p>
          <a:r>
            <a:rPr lang="cs-CZ"/>
            <a:t>- strukturované</a:t>
          </a:r>
          <a:endParaRPr lang="en-US"/>
        </a:p>
      </dgm:t>
    </dgm:pt>
    <dgm:pt modelId="{10C7DED2-EFE1-4EA2-B8B4-A921D3AA9190}" type="parTrans" cxnId="{EEB5750E-00A1-470B-8718-59EA38A12FE1}">
      <dgm:prSet/>
      <dgm:spPr/>
      <dgm:t>
        <a:bodyPr/>
        <a:lstStyle/>
        <a:p>
          <a:endParaRPr lang="en-US"/>
        </a:p>
      </dgm:t>
    </dgm:pt>
    <dgm:pt modelId="{FE2219D6-F1A9-47AB-8C55-862C2A25C5EF}" type="sibTrans" cxnId="{EEB5750E-00A1-470B-8718-59EA38A12FE1}">
      <dgm:prSet/>
      <dgm:spPr/>
      <dgm:t>
        <a:bodyPr/>
        <a:lstStyle/>
        <a:p>
          <a:endParaRPr lang="en-US"/>
        </a:p>
      </dgm:t>
    </dgm:pt>
    <dgm:pt modelId="{13219B72-FC6F-47B5-9102-F78D88020522}">
      <dgm:prSet/>
      <dgm:spPr/>
      <dgm:t>
        <a:bodyPr/>
        <a:lstStyle/>
        <a:p>
          <a:r>
            <a:rPr lang="cs-CZ"/>
            <a:t>rozbor dětských výtvorů a prací </a:t>
          </a:r>
          <a:endParaRPr lang="en-US"/>
        </a:p>
      </dgm:t>
    </dgm:pt>
    <dgm:pt modelId="{C39FB771-D73C-423C-9622-D639E2A4E5F2}" type="parTrans" cxnId="{CB365E09-FE81-46F6-ADBE-2E62DEC4CBC5}">
      <dgm:prSet/>
      <dgm:spPr/>
      <dgm:t>
        <a:bodyPr/>
        <a:lstStyle/>
        <a:p>
          <a:endParaRPr lang="en-US"/>
        </a:p>
      </dgm:t>
    </dgm:pt>
    <dgm:pt modelId="{68D3FB11-360B-43D9-BF91-EDB25AA24094}" type="sibTrans" cxnId="{CB365E09-FE81-46F6-ADBE-2E62DEC4CBC5}">
      <dgm:prSet/>
      <dgm:spPr/>
      <dgm:t>
        <a:bodyPr/>
        <a:lstStyle/>
        <a:p>
          <a:endParaRPr lang="en-US"/>
        </a:p>
      </dgm:t>
    </dgm:pt>
    <dgm:pt modelId="{673E10B8-2564-41B0-8326-B58B5173DE2C}">
      <dgm:prSet/>
      <dgm:spPr/>
      <dgm:t>
        <a:bodyPr/>
        <a:lstStyle/>
        <a:p>
          <a:r>
            <a:rPr lang="cs-CZ"/>
            <a:t>rozhovor</a:t>
          </a:r>
          <a:endParaRPr lang="en-US"/>
        </a:p>
      </dgm:t>
    </dgm:pt>
    <dgm:pt modelId="{D76C904B-6A12-4FCB-AD29-F156919BFFD9}" type="parTrans" cxnId="{CB929BA9-C033-427F-9DF8-A4A64E14E7D2}">
      <dgm:prSet/>
      <dgm:spPr/>
      <dgm:t>
        <a:bodyPr/>
        <a:lstStyle/>
        <a:p>
          <a:endParaRPr lang="en-US"/>
        </a:p>
      </dgm:t>
    </dgm:pt>
    <dgm:pt modelId="{5A21F034-2A90-4B02-A6CD-9EF27E50D452}" type="sibTrans" cxnId="{CB929BA9-C033-427F-9DF8-A4A64E14E7D2}">
      <dgm:prSet/>
      <dgm:spPr/>
      <dgm:t>
        <a:bodyPr/>
        <a:lstStyle/>
        <a:p>
          <a:endParaRPr lang="en-US"/>
        </a:p>
      </dgm:t>
    </dgm:pt>
    <dgm:pt modelId="{3788F2AA-1CD0-46D1-A76F-777E6CD6A21B}">
      <dgm:prSet/>
      <dgm:spPr/>
      <dgm:t>
        <a:bodyPr/>
        <a:lstStyle/>
        <a:p>
          <a:r>
            <a:rPr lang="cs-CZ"/>
            <a:t>testy (školní zralosti)</a:t>
          </a:r>
          <a:endParaRPr lang="en-US"/>
        </a:p>
      </dgm:t>
    </dgm:pt>
    <dgm:pt modelId="{C15DAADF-8006-4C6E-961B-9CCAF898F3AA}" type="parTrans" cxnId="{E65E6F24-520E-40D7-85A1-7EB2EC84AF41}">
      <dgm:prSet/>
      <dgm:spPr/>
      <dgm:t>
        <a:bodyPr/>
        <a:lstStyle/>
        <a:p>
          <a:endParaRPr lang="en-US"/>
        </a:p>
      </dgm:t>
    </dgm:pt>
    <dgm:pt modelId="{1FDCBD98-A749-43E8-BC7F-FFF5DDC44BA0}" type="sibTrans" cxnId="{E65E6F24-520E-40D7-85A1-7EB2EC84AF41}">
      <dgm:prSet/>
      <dgm:spPr/>
      <dgm:t>
        <a:bodyPr/>
        <a:lstStyle/>
        <a:p>
          <a:endParaRPr lang="en-US"/>
        </a:p>
      </dgm:t>
    </dgm:pt>
    <dgm:pt modelId="{A325907A-7657-405E-B762-EB7F50DDA792}">
      <dgm:prSet/>
      <dgm:spPr/>
      <dgm:t>
        <a:bodyPr/>
        <a:lstStyle/>
        <a:p>
          <a:r>
            <a:rPr lang="cs-CZ"/>
            <a:t>dotazník</a:t>
          </a:r>
          <a:endParaRPr lang="en-US"/>
        </a:p>
      </dgm:t>
    </dgm:pt>
    <dgm:pt modelId="{1B3B287B-BE70-4789-84CC-4800770BA087}" type="parTrans" cxnId="{AF075181-6C2A-4937-BAFD-4A500CD6C7C1}">
      <dgm:prSet/>
      <dgm:spPr/>
      <dgm:t>
        <a:bodyPr/>
        <a:lstStyle/>
        <a:p>
          <a:endParaRPr lang="en-US"/>
        </a:p>
      </dgm:t>
    </dgm:pt>
    <dgm:pt modelId="{00D59620-1B3B-421D-9A75-199745336385}" type="sibTrans" cxnId="{AF075181-6C2A-4937-BAFD-4A500CD6C7C1}">
      <dgm:prSet/>
      <dgm:spPr/>
      <dgm:t>
        <a:bodyPr/>
        <a:lstStyle/>
        <a:p>
          <a:endParaRPr lang="en-US"/>
        </a:p>
      </dgm:t>
    </dgm:pt>
    <dgm:pt modelId="{79F0A0D5-60DE-4046-9498-38A8752C24CA}">
      <dgm:prSet/>
      <dgm:spPr/>
      <dgm:t>
        <a:bodyPr/>
        <a:lstStyle/>
        <a:p>
          <a:r>
            <a:rPr lang="cs-CZ"/>
            <a:t>škály</a:t>
          </a:r>
          <a:endParaRPr lang="en-US"/>
        </a:p>
      </dgm:t>
    </dgm:pt>
    <dgm:pt modelId="{16790628-0566-45CD-8AF0-CC3D275F050F}" type="parTrans" cxnId="{1D3AB869-9E3B-45B9-B7A8-319976506BEB}">
      <dgm:prSet/>
      <dgm:spPr/>
      <dgm:t>
        <a:bodyPr/>
        <a:lstStyle/>
        <a:p>
          <a:endParaRPr lang="en-US"/>
        </a:p>
      </dgm:t>
    </dgm:pt>
    <dgm:pt modelId="{9BCDCCB5-65EA-4D47-85CF-2350E9BAF2B9}" type="sibTrans" cxnId="{1D3AB869-9E3B-45B9-B7A8-319976506BEB}">
      <dgm:prSet/>
      <dgm:spPr/>
      <dgm:t>
        <a:bodyPr/>
        <a:lstStyle/>
        <a:p>
          <a:endParaRPr lang="en-US"/>
        </a:p>
      </dgm:t>
    </dgm:pt>
    <dgm:pt modelId="{1C35059A-BF2D-4E9B-B699-6DEC7B1A6D49}">
      <dgm:prSet/>
      <dgm:spPr/>
      <dgm:t>
        <a:bodyPr/>
        <a:lstStyle/>
        <a:p>
          <a:r>
            <a:rPr lang="cs-CZ"/>
            <a:t>anamnéza</a:t>
          </a:r>
          <a:endParaRPr lang="en-US"/>
        </a:p>
      </dgm:t>
    </dgm:pt>
    <dgm:pt modelId="{1FCF9313-7950-4901-881F-4E16C03437BE}" type="parTrans" cxnId="{062C8CF6-6839-4CDE-A9DC-8F4BFE474E3F}">
      <dgm:prSet/>
      <dgm:spPr/>
      <dgm:t>
        <a:bodyPr/>
        <a:lstStyle/>
        <a:p>
          <a:endParaRPr lang="en-US"/>
        </a:p>
      </dgm:t>
    </dgm:pt>
    <dgm:pt modelId="{0C7B05EE-4CED-4A83-88B4-FB92F04ADF0E}" type="sibTrans" cxnId="{062C8CF6-6839-4CDE-A9DC-8F4BFE474E3F}">
      <dgm:prSet/>
      <dgm:spPr/>
      <dgm:t>
        <a:bodyPr/>
        <a:lstStyle/>
        <a:p>
          <a:endParaRPr lang="en-US"/>
        </a:p>
      </dgm:t>
    </dgm:pt>
    <dgm:pt modelId="{A756B431-01C7-4A44-9B71-DB837E78FFC2}">
      <dgm:prSet/>
      <dgm:spPr/>
      <dgm:t>
        <a:bodyPr/>
        <a:lstStyle/>
        <a:p>
          <a:r>
            <a:rPr lang="cs-CZ"/>
            <a:t>sociogram</a:t>
          </a:r>
          <a:endParaRPr lang="en-US"/>
        </a:p>
      </dgm:t>
    </dgm:pt>
    <dgm:pt modelId="{8DC9DEAB-EF1C-4002-9C23-A508A3E801A1}" type="parTrans" cxnId="{EF0A58C3-D93A-4A34-A4D2-FA37F7A771E1}">
      <dgm:prSet/>
      <dgm:spPr/>
      <dgm:t>
        <a:bodyPr/>
        <a:lstStyle/>
        <a:p>
          <a:endParaRPr lang="en-US"/>
        </a:p>
      </dgm:t>
    </dgm:pt>
    <dgm:pt modelId="{BB0C5EC4-2775-460B-BB99-5FE1FB5EF21B}" type="sibTrans" cxnId="{EF0A58C3-D93A-4A34-A4D2-FA37F7A771E1}">
      <dgm:prSet/>
      <dgm:spPr/>
      <dgm:t>
        <a:bodyPr/>
        <a:lstStyle/>
        <a:p>
          <a:endParaRPr lang="en-US"/>
        </a:p>
      </dgm:t>
    </dgm:pt>
    <dgm:pt modelId="{EDC51F23-591B-46A4-BC32-D5AAEB59C8DA}" type="pres">
      <dgm:prSet presAssocID="{65707022-0588-4114-BEE5-3B537A197F96}" presName="Name0" presStyleCnt="0">
        <dgm:presLayoutVars>
          <dgm:dir/>
          <dgm:resizeHandles val="exact"/>
        </dgm:presLayoutVars>
      </dgm:prSet>
      <dgm:spPr/>
    </dgm:pt>
    <dgm:pt modelId="{1828E11A-F4F3-4CEA-9D24-8918B3930191}" type="pres">
      <dgm:prSet presAssocID="{65707022-0588-4114-BEE5-3B537A197F96}" presName="cycle" presStyleCnt="0"/>
      <dgm:spPr/>
    </dgm:pt>
    <dgm:pt modelId="{3D8E3923-4A2D-4877-8E2A-80C62146419B}" type="pres">
      <dgm:prSet presAssocID="{426DABB4-0545-43A7-AF06-AF6EB373B344}" presName="nodeFirstNode" presStyleLbl="node1" presStyleIdx="0" presStyleCnt="10">
        <dgm:presLayoutVars>
          <dgm:bulletEnabled val="1"/>
        </dgm:presLayoutVars>
      </dgm:prSet>
      <dgm:spPr/>
    </dgm:pt>
    <dgm:pt modelId="{B12A147B-2DE5-4CB8-9271-7F7EDCDA1A05}" type="pres">
      <dgm:prSet presAssocID="{935B54B0-B5F1-4462-B714-B3FDD3F622C6}" presName="sibTransFirstNode" presStyleLbl="bgShp" presStyleIdx="0" presStyleCnt="1"/>
      <dgm:spPr/>
    </dgm:pt>
    <dgm:pt modelId="{B3A688FA-D98E-42CC-8913-B7A7B199D430}" type="pres">
      <dgm:prSet presAssocID="{F7CD3161-1B79-40A2-9FA7-100C736310BB}" presName="nodeFollowingNodes" presStyleLbl="node1" presStyleIdx="1" presStyleCnt="10">
        <dgm:presLayoutVars>
          <dgm:bulletEnabled val="1"/>
        </dgm:presLayoutVars>
      </dgm:prSet>
      <dgm:spPr/>
    </dgm:pt>
    <dgm:pt modelId="{B54FE866-5A2F-4354-951C-D6E153F3FD23}" type="pres">
      <dgm:prSet presAssocID="{D2BAFC89-73E9-4DA9-BA8D-9175A5BA3095}" presName="nodeFollowingNodes" presStyleLbl="node1" presStyleIdx="2" presStyleCnt="10">
        <dgm:presLayoutVars>
          <dgm:bulletEnabled val="1"/>
        </dgm:presLayoutVars>
      </dgm:prSet>
      <dgm:spPr/>
    </dgm:pt>
    <dgm:pt modelId="{812D3F31-A320-4B4C-ACCC-4B62BA3CF823}" type="pres">
      <dgm:prSet presAssocID="{13219B72-FC6F-47B5-9102-F78D88020522}" presName="nodeFollowingNodes" presStyleLbl="node1" presStyleIdx="3" presStyleCnt="10">
        <dgm:presLayoutVars>
          <dgm:bulletEnabled val="1"/>
        </dgm:presLayoutVars>
      </dgm:prSet>
      <dgm:spPr/>
    </dgm:pt>
    <dgm:pt modelId="{52611111-96EE-409A-91BB-0E64FAD5600F}" type="pres">
      <dgm:prSet presAssocID="{673E10B8-2564-41B0-8326-B58B5173DE2C}" presName="nodeFollowingNodes" presStyleLbl="node1" presStyleIdx="4" presStyleCnt="10">
        <dgm:presLayoutVars>
          <dgm:bulletEnabled val="1"/>
        </dgm:presLayoutVars>
      </dgm:prSet>
      <dgm:spPr/>
    </dgm:pt>
    <dgm:pt modelId="{0CD05353-616D-4047-BB5F-6B0DB85E7209}" type="pres">
      <dgm:prSet presAssocID="{3788F2AA-1CD0-46D1-A76F-777E6CD6A21B}" presName="nodeFollowingNodes" presStyleLbl="node1" presStyleIdx="5" presStyleCnt="10">
        <dgm:presLayoutVars>
          <dgm:bulletEnabled val="1"/>
        </dgm:presLayoutVars>
      </dgm:prSet>
      <dgm:spPr/>
    </dgm:pt>
    <dgm:pt modelId="{33BABCD8-3975-44E3-A683-85255646CA60}" type="pres">
      <dgm:prSet presAssocID="{A325907A-7657-405E-B762-EB7F50DDA792}" presName="nodeFollowingNodes" presStyleLbl="node1" presStyleIdx="6" presStyleCnt="10">
        <dgm:presLayoutVars>
          <dgm:bulletEnabled val="1"/>
        </dgm:presLayoutVars>
      </dgm:prSet>
      <dgm:spPr/>
    </dgm:pt>
    <dgm:pt modelId="{A959115B-278A-43A5-B273-8F6CD6BC57AC}" type="pres">
      <dgm:prSet presAssocID="{79F0A0D5-60DE-4046-9498-38A8752C24CA}" presName="nodeFollowingNodes" presStyleLbl="node1" presStyleIdx="7" presStyleCnt="10">
        <dgm:presLayoutVars>
          <dgm:bulletEnabled val="1"/>
        </dgm:presLayoutVars>
      </dgm:prSet>
      <dgm:spPr/>
    </dgm:pt>
    <dgm:pt modelId="{6E669C49-8D1E-491B-838F-CF9C24744448}" type="pres">
      <dgm:prSet presAssocID="{1C35059A-BF2D-4E9B-B699-6DEC7B1A6D49}" presName="nodeFollowingNodes" presStyleLbl="node1" presStyleIdx="8" presStyleCnt="10">
        <dgm:presLayoutVars>
          <dgm:bulletEnabled val="1"/>
        </dgm:presLayoutVars>
      </dgm:prSet>
      <dgm:spPr/>
    </dgm:pt>
    <dgm:pt modelId="{2EA6B676-5A9C-4744-8C0F-774B5BF150F3}" type="pres">
      <dgm:prSet presAssocID="{A756B431-01C7-4A44-9B71-DB837E78FFC2}" presName="nodeFollowingNodes" presStyleLbl="node1" presStyleIdx="9" presStyleCnt="10">
        <dgm:presLayoutVars>
          <dgm:bulletEnabled val="1"/>
        </dgm:presLayoutVars>
      </dgm:prSet>
      <dgm:spPr/>
    </dgm:pt>
  </dgm:ptLst>
  <dgm:cxnLst>
    <dgm:cxn modelId="{71A3FF03-F760-4246-AF36-373304449DFF}" type="presOf" srcId="{13219B72-FC6F-47B5-9102-F78D88020522}" destId="{812D3F31-A320-4B4C-ACCC-4B62BA3CF823}" srcOrd="0" destOrd="0" presId="urn:microsoft.com/office/officeart/2005/8/layout/cycle3"/>
    <dgm:cxn modelId="{CB365E09-FE81-46F6-ADBE-2E62DEC4CBC5}" srcId="{65707022-0588-4114-BEE5-3B537A197F96}" destId="{13219B72-FC6F-47B5-9102-F78D88020522}" srcOrd="3" destOrd="0" parTransId="{C39FB771-D73C-423C-9622-D639E2A4E5F2}" sibTransId="{68D3FB11-360B-43D9-BF91-EDB25AA24094}"/>
    <dgm:cxn modelId="{8F168F0C-7DD1-4D9A-AF11-EFADD6523D97}" srcId="{65707022-0588-4114-BEE5-3B537A197F96}" destId="{426DABB4-0545-43A7-AF06-AF6EB373B344}" srcOrd="0" destOrd="0" parTransId="{8A658CD0-3066-4816-9EAF-5108B64F7970}" sibTransId="{935B54B0-B5F1-4462-B714-B3FDD3F622C6}"/>
    <dgm:cxn modelId="{EEB5750E-00A1-470B-8718-59EA38A12FE1}" srcId="{65707022-0588-4114-BEE5-3B537A197F96}" destId="{D2BAFC89-73E9-4DA9-BA8D-9175A5BA3095}" srcOrd="2" destOrd="0" parTransId="{10C7DED2-EFE1-4EA2-B8B4-A921D3AA9190}" sibTransId="{FE2219D6-F1A9-47AB-8C55-862C2A25C5EF}"/>
    <dgm:cxn modelId="{D9CD8B1A-6114-4184-AF7C-EDEB0CEC7E57}" type="presOf" srcId="{D2BAFC89-73E9-4DA9-BA8D-9175A5BA3095}" destId="{B54FE866-5A2F-4354-951C-D6E153F3FD23}" srcOrd="0" destOrd="0" presId="urn:microsoft.com/office/officeart/2005/8/layout/cycle3"/>
    <dgm:cxn modelId="{43D67D22-95DC-4FB4-BDD6-14FA2D688030}" type="presOf" srcId="{65707022-0588-4114-BEE5-3B537A197F96}" destId="{EDC51F23-591B-46A4-BC32-D5AAEB59C8DA}" srcOrd="0" destOrd="0" presId="urn:microsoft.com/office/officeart/2005/8/layout/cycle3"/>
    <dgm:cxn modelId="{E65E6F24-520E-40D7-85A1-7EB2EC84AF41}" srcId="{65707022-0588-4114-BEE5-3B537A197F96}" destId="{3788F2AA-1CD0-46D1-A76F-777E6CD6A21B}" srcOrd="5" destOrd="0" parTransId="{C15DAADF-8006-4C6E-961B-9CCAF898F3AA}" sibTransId="{1FDCBD98-A749-43E8-BC7F-FFF5DDC44BA0}"/>
    <dgm:cxn modelId="{67CE5A2B-7D92-4F39-9343-EB3180E45F63}" type="presOf" srcId="{A325907A-7657-405E-B762-EB7F50DDA792}" destId="{33BABCD8-3975-44E3-A683-85255646CA60}" srcOrd="0" destOrd="0" presId="urn:microsoft.com/office/officeart/2005/8/layout/cycle3"/>
    <dgm:cxn modelId="{E663B243-A301-4682-AB79-B736E374EF14}" type="presOf" srcId="{935B54B0-B5F1-4462-B714-B3FDD3F622C6}" destId="{B12A147B-2DE5-4CB8-9271-7F7EDCDA1A05}" srcOrd="0" destOrd="0" presId="urn:microsoft.com/office/officeart/2005/8/layout/cycle3"/>
    <dgm:cxn modelId="{3A349665-49FB-4346-9384-FDAE115F4E58}" type="presOf" srcId="{426DABB4-0545-43A7-AF06-AF6EB373B344}" destId="{3D8E3923-4A2D-4877-8E2A-80C62146419B}" srcOrd="0" destOrd="0" presId="urn:microsoft.com/office/officeart/2005/8/layout/cycle3"/>
    <dgm:cxn modelId="{1D3AB869-9E3B-45B9-B7A8-319976506BEB}" srcId="{65707022-0588-4114-BEE5-3B537A197F96}" destId="{79F0A0D5-60DE-4046-9498-38A8752C24CA}" srcOrd="7" destOrd="0" parTransId="{16790628-0566-45CD-8AF0-CC3D275F050F}" sibTransId="{9BCDCCB5-65EA-4D47-85CF-2350E9BAF2B9}"/>
    <dgm:cxn modelId="{AF075181-6C2A-4937-BAFD-4A500CD6C7C1}" srcId="{65707022-0588-4114-BEE5-3B537A197F96}" destId="{A325907A-7657-405E-B762-EB7F50DDA792}" srcOrd="6" destOrd="0" parTransId="{1B3B287B-BE70-4789-84CC-4800770BA087}" sibTransId="{00D59620-1B3B-421D-9A75-199745336385}"/>
    <dgm:cxn modelId="{51288686-AC8B-4B8A-9E2A-E361B4B63A36}" type="presOf" srcId="{3788F2AA-1CD0-46D1-A76F-777E6CD6A21B}" destId="{0CD05353-616D-4047-BB5F-6B0DB85E7209}" srcOrd="0" destOrd="0" presId="urn:microsoft.com/office/officeart/2005/8/layout/cycle3"/>
    <dgm:cxn modelId="{8749A391-00BA-41E7-850E-60E2CAB6512F}" type="presOf" srcId="{A756B431-01C7-4A44-9B71-DB837E78FFC2}" destId="{2EA6B676-5A9C-4744-8C0F-774B5BF150F3}" srcOrd="0" destOrd="0" presId="urn:microsoft.com/office/officeart/2005/8/layout/cycle3"/>
    <dgm:cxn modelId="{0B2CE391-2E54-483A-813E-70B4F1BAF85B}" srcId="{65707022-0588-4114-BEE5-3B537A197F96}" destId="{F7CD3161-1B79-40A2-9FA7-100C736310BB}" srcOrd="1" destOrd="0" parTransId="{193C7946-BB39-4375-8F28-D4346493CFD1}" sibTransId="{B1C0997F-000D-43A6-8A95-FE9BD1495E01}"/>
    <dgm:cxn modelId="{97E59DA6-ECA6-456A-858F-DAC9865BA2C0}" type="presOf" srcId="{F7CD3161-1B79-40A2-9FA7-100C736310BB}" destId="{B3A688FA-D98E-42CC-8913-B7A7B199D430}" srcOrd="0" destOrd="0" presId="urn:microsoft.com/office/officeart/2005/8/layout/cycle3"/>
    <dgm:cxn modelId="{CB929BA9-C033-427F-9DF8-A4A64E14E7D2}" srcId="{65707022-0588-4114-BEE5-3B537A197F96}" destId="{673E10B8-2564-41B0-8326-B58B5173DE2C}" srcOrd="4" destOrd="0" parTransId="{D76C904B-6A12-4FCB-AD29-F156919BFFD9}" sibTransId="{5A21F034-2A90-4B02-A6CD-9EF27E50D452}"/>
    <dgm:cxn modelId="{EF0A58C3-D93A-4A34-A4D2-FA37F7A771E1}" srcId="{65707022-0588-4114-BEE5-3B537A197F96}" destId="{A756B431-01C7-4A44-9B71-DB837E78FFC2}" srcOrd="9" destOrd="0" parTransId="{8DC9DEAB-EF1C-4002-9C23-A508A3E801A1}" sibTransId="{BB0C5EC4-2775-460B-BB99-5FE1FB5EF21B}"/>
    <dgm:cxn modelId="{0008FBDC-8672-4626-AA9D-24A4E3BDE6BC}" type="presOf" srcId="{79F0A0D5-60DE-4046-9498-38A8752C24CA}" destId="{A959115B-278A-43A5-B273-8F6CD6BC57AC}" srcOrd="0" destOrd="0" presId="urn:microsoft.com/office/officeart/2005/8/layout/cycle3"/>
    <dgm:cxn modelId="{38D16EE2-8E92-4A93-95B9-8107F118D798}" type="presOf" srcId="{673E10B8-2564-41B0-8326-B58B5173DE2C}" destId="{52611111-96EE-409A-91BB-0E64FAD5600F}" srcOrd="0" destOrd="0" presId="urn:microsoft.com/office/officeart/2005/8/layout/cycle3"/>
    <dgm:cxn modelId="{062C8CF6-6839-4CDE-A9DC-8F4BFE474E3F}" srcId="{65707022-0588-4114-BEE5-3B537A197F96}" destId="{1C35059A-BF2D-4E9B-B699-6DEC7B1A6D49}" srcOrd="8" destOrd="0" parTransId="{1FCF9313-7950-4901-881F-4E16C03437BE}" sibTransId="{0C7B05EE-4CED-4A83-88B4-FB92F04ADF0E}"/>
    <dgm:cxn modelId="{C5F3AAFC-686A-45DB-88A8-796155FA3DC1}" type="presOf" srcId="{1C35059A-BF2D-4E9B-B699-6DEC7B1A6D49}" destId="{6E669C49-8D1E-491B-838F-CF9C24744448}" srcOrd="0" destOrd="0" presId="urn:microsoft.com/office/officeart/2005/8/layout/cycle3"/>
    <dgm:cxn modelId="{E35A0843-F628-4742-9112-E37B5597F4BC}" type="presParOf" srcId="{EDC51F23-591B-46A4-BC32-D5AAEB59C8DA}" destId="{1828E11A-F4F3-4CEA-9D24-8918B3930191}" srcOrd="0" destOrd="0" presId="urn:microsoft.com/office/officeart/2005/8/layout/cycle3"/>
    <dgm:cxn modelId="{702E36D9-2BD0-477D-B05C-95DD7D3E61B1}" type="presParOf" srcId="{1828E11A-F4F3-4CEA-9D24-8918B3930191}" destId="{3D8E3923-4A2D-4877-8E2A-80C62146419B}" srcOrd="0" destOrd="0" presId="urn:microsoft.com/office/officeart/2005/8/layout/cycle3"/>
    <dgm:cxn modelId="{6F0D6A24-60BA-4A14-BCE8-2578ACF8AF5E}" type="presParOf" srcId="{1828E11A-F4F3-4CEA-9D24-8918B3930191}" destId="{B12A147B-2DE5-4CB8-9271-7F7EDCDA1A05}" srcOrd="1" destOrd="0" presId="urn:microsoft.com/office/officeart/2005/8/layout/cycle3"/>
    <dgm:cxn modelId="{D24A2CCF-520E-4324-A32F-619C2E69B490}" type="presParOf" srcId="{1828E11A-F4F3-4CEA-9D24-8918B3930191}" destId="{B3A688FA-D98E-42CC-8913-B7A7B199D430}" srcOrd="2" destOrd="0" presId="urn:microsoft.com/office/officeart/2005/8/layout/cycle3"/>
    <dgm:cxn modelId="{F1D494DB-78E9-48EA-953E-D5AC3BF3CF64}" type="presParOf" srcId="{1828E11A-F4F3-4CEA-9D24-8918B3930191}" destId="{B54FE866-5A2F-4354-951C-D6E153F3FD23}" srcOrd="3" destOrd="0" presId="urn:microsoft.com/office/officeart/2005/8/layout/cycle3"/>
    <dgm:cxn modelId="{742E2CB8-406F-43A1-9091-087B65B801E7}" type="presParOf" srcId="{1828E11A-F4F3-4CEA-9D24-8918B3930191}" destId="{812D3F31-A320-4B4C-ACCC-4B62BA3CF823}" srcOrd="4" destOrd="0" presId="urn:microsoft.com/office/officeart/2005/8/layout/cycle3"/>
    <dgm:cxn modelId="{167C205D-2E60-481D-A059-949CC8F9E638}" type="presParOf" srcId="{1828E11A-F4F3-4CEA-9D24-8918B3930191}" destId="{52611111-96EE-409A-91BB-0E64FAD5600F}" srcOrd="5" destOrd="0" presId="urn:microsoft.com/office/officeart/2005/8/layout/cycle3"/>
    <dgm:cxn modelId="{324C137A-06D9-49B5-AA90-5B2661B57D8C}" type="presParOf" srcId="{1828E11A-F4F3-4CEA-9D24-8918B3930191}" destId="{0CD05353-616D-4047-BB5F-6B0DB85E7209}" srcOrd="6" destOrd="0" presId="urn:microsoft.com/office/officeart/2005/8/layout/cycle3"/>
    <dgm:cxn modelId="{E784B166-8CC8-42C0-9F53-4F2BCEF61C85}" type="presParOf" srcId="{1828E11A-F4F3-4CEA-9D24-8918B3930191}" destId="{33BABCD8-3975-44E3-A683-85255646CA60}" srcOrd="7" destOrd="0" presId="urn:microsoft.com/office/officeart/2005/8/layout/cycle3"/>
    <dgm:cxn modelId="{32AA977F-362A-41EF-811D-2A87C3E5173A}" type="presParOf" srcId="{1828E11A-F4F3-4CEA-9D24-8918B3930191}" destId="{A959115B-278A-43A5-B273-8F6CD6BC57AC}" srcOrd="8" destOrd="0" presId="urn:microsoft.com/office/officeart/2005/8/layout/cycle3"/>
    <dgm:cxn modelId="{B016A7F6-BDC2-42DD-B3B4-54C261BA0DE6}" type="presParOf" srcId="{1828E11A-F4F3-4CEA-9D24-8918B3930191}" destId="{6E669C49-8D1E-491B-838F-CF9C24744448}" srcOrd="9" destOrd="0" presId="urn:microsoft.com/office/officeart/2005/8/layout/cycle3"/>
    <dgm:cxn modelId="{004F5F98-E405-444D-A783-B0E0813C6F32}" type="presParOf" srcId="{1828E11A-F4F3-4CEA-9D24-8918B3930191}" destId="{2EA6B676-5A9C-4744-8C0F-774B5BF150F3}" srcOrd="1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BE58C5C-7743-46C0-A079-CDB82199A35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78746DB-FF88-4BC6-90D8-284C44B14BF7}">
      <dgm:prSet/>
      <dgm:spPr/>
      <dgm:t>
        <a:bodyPr/>
        <a:lstStyle/>
        <a:p>
          <a:r>
            <a:rPr lang="cs-CZ"/>
            <a:t>Průběh a výsledky činnosti odráží vnitřní </a:t>
          </a:r>
          <a:endParaRPr lang="en-US"/>
        </a:p>
      </dgm:t>
    </dgm:pt>
    <dgm:pt modelId="{C81BC00A-A5A8-4AF4-8078-0DB96C955666}" type="parTrans" cxnId="{7BBA7BB3-80E6-401B-9E0F-500017DB11B1}">
      <dgm:prSet/>
      <dgm:spPr/>
      <dgm:t>
        <a:bodyPr/>
        <a:lstStyle/>
        <a:p>
          <a:endParaRPr lang="en-US"/>
        </a:p>
      </dgm:t>
    </dgm:pt>
    <dgm:pt modelId="{74EF59F4-744C-4542-ABB6-33FC6A3B958A}" type="sibTrans" cxnId="{7BBA7BB3-80E6-401B-9E0F-500017DB11B1}">
      <dgm:prSet/>
      <dgm:spPr/>
      <dgm:t>
        <a:bodyPr/>
        <a:lstStyle/>
        <a:p>
          <a:endParaRPr lang="en-US"/>
        </a:p>
      </dgm:t>
    </dgm:pt>
    <dgm:pt modelId="{CAC3D56D-3466-48BB-83F5-46DAF82537CC}">
      <dgm:prSet/>
      <dgm:spPr/>
      <dgm:t>
        <a:bodyPr/>
        <a:lstStyle/>
        <a:p>
          <a:r>
            <a:rPr lang="cs-CZ"/>
            <a:t>život a prožitky dítěte.</a:t>
          </a:r>
          <a:endParaRPr lang="en-US"/>
        </a:p>
      </dgm:t>
    </dgm:pt>
    <dgm:pt modelId="{57001013-C672-46AD-8989-3E84235048B4}" type="parTrans" cxnId="{4040C4A0-9A77-4918-8B79-FCC064B3FB81}">
      <dgm:prSet/>
      <dgm:spPr/>
      <dgm:t>
        <a:bodyPr/>
        <a:lstStyle/>
        <a:p>
          <a:endParaRPr lang="en-US"/>
        </a:p>
      </dgm:t>
    </dgm:pt>
    <dgm:pt modelId="{50C2CCA5-C84B-4E25-96C6-B2E915F6B741}" type="sibTrans" cxnId="{4040C4A0-9A77-4918-8B79-FCC064B3FB81}">
      <dgm:prSet/>
      <dgm:spPr/>
      <dgm:t>
        <a:bodyPr/>
        <a:lstStyle/>
        <a:p>
          <a:endParaRPr lang="en-US"/>
        </a:p>
      </dgm:t>
    </dgm:pt>
    <dgm:pt modelId="{D4CF0F12-1E4E-453F-BE57-CAF3472B4CD7}">
      <dgm:prSet/>
      <dgm:spPr/>
      <dgm:t>
        <a:bodyPr/>
        <a:lstStyle/>
        <a:p>
          <a:r>
            <a:rPr lang="cs-CZ"/>
            <a:t>Doplňující metoda:</a:t>
          </a:r>
          <a:endParaRPr lang="en-US"/>
        </a:p>
      </dgm:t>
    </dgm:pt>
    <dgm:pt modelId="{53F13DEF-65C0-4715-92BE-6640BC0FA571}" type="parTrans" cxnId="{19824D6C-3F6A-4733-A68F-6ED8A97957CE}">
      <dgm:prSet/>
      <dgm:spPr/>
      <dgm:t>
        <a:bodyPr/>
        <a:lstStyle/>
        <a:p>
          <a:endParaRPr lang="en-US"/>
        </a:p>
      </dgm:t>
    </dgm:pt>
    <dgm:pt modelId="{D8B74894-C5D7-4E14-8E85-A1745F72D7F0}" type="sibTrans" cxnId="{19824D6C-3F6A-4733-A68F-6ED8A97957CE}">
      <dgm:prSet/>
      <dgm:spPr/>
      <dgm:t>
        <a:bodyPr/>
        <a:lstStyle/>
        <a:p>
          <a:endParaRPr lang="en-US"/>
        </a:p>
      </dgm:t>
    </dgm:pt>
    <dgm:pt modelId="{B1C70E56-2563-4607-BFDC-DD1CD6EE7AC3}">
      <dgm:prSet/>
      <dgm:spPr/>
      <dgm:t>
        <a:bodyPr/>
        <a:lstStyle/>
        <a:p>
          <a:r>
            <a:rPr lang="cs-CZ"/>
            <a:t>Rozbor pracovních listů </a:t>
          </a:r>
          <a:endParaRPr lang="en-US"/>
        </a:p>
      </dgm:t>
    </dgm:pt>
    <dgm:pt modelId="{64C2703A-E1BB-4B5C-9D43-CC2E7A9BD685}" type="parTrans" cxnId="{FB58DA9A-BD78-417E-914D-4183F928D03D}">
      <dgm:prSet/>
      <dgm:spPr/>
      <dgm:t>
        <a:bodyPr/>
        <a:lstStyle/>
        <a:p>
          <a:endParaRPr lang="en-US"/>
        </a:p>
      </dgm:t>
    </dgm:pt>
    <dgm:pt modelId="{4F4C93EE-B8CB-4E0D-BF8D-41904D50D41D}" type="sibTrans" cxnId="{FB58DA9A-BD78-417E-914D-4183F928D03D}">
      <dgm:prSet/>
      <dgm:spPr/>
      <dgm:t>
        <a:bodyPr/>
        <a:lstStyle/>
        <a:p>
          <a:endParaRPr lang="en-US"/>
        </a:p>
      </dgm:t>
    </dgm:pt>
    <dgm:pt modelId="{886ADAAC-606E-409C-BC8B-2EA760D1BF6A}">
      <dgm:prSet/>
      <dgm:spPr/>
      <dgm:t>
        <a:bodyPr/>
        <a:lstStyle/>
        <a:p>
          <a:r>
            <a:rPr lang="cs-CZ"/>
            <a:t>Rozbor výsledků herních a pracovních činností</a:t>
          </a:r>
          <a:endParaRPr lang="en-US"/>
        </a:p>
      </dgm:t>
    </dgm:pt>
    <dgm:pt modelId="{97ED026B-581C-427A-99A1-05C79E706428}" type="parTrans" cxnId="{0AE50960-DC82-4DC6-BA5C-C67DCDD8110B}">
      <dgm:prSet/>
      <dgm:spPr/>
      <dgm:t>
        <a:bodyPr/>
        <a:lstStyle/>
        <a:p>
          <a:endParaRPr lang="en-US"/>
        </a:p>
      </dgm:t>
    </dgm:pt>
    <dgm:pt modelId="{9696AEE7-9C86-4A3D-8D35-DCA5233ACBCC}" type="sibTrans" cxnId="{0AE50960-DC82-4DC6-BA5C-C67DCDD8110B}">
      <dgm:prSet/>
      <dgm:spPr/>
      <dgm:t>
        <a:bodyPr/>
        <a:lstStyle/>
        <a:p>
          <a:endParaRPr lang="en-US"/>
        </a:p>
      </dgm:t>
    </dgm:pt>
    <dgm:pt modelId="{110FC6A8-B31C-4DE7-8E36-864A9B3B76C0}">
      <dgm:prSet/>
      <dgm:spPr/>
      <dgm:t>
        <a:bodyPr/>
        <a:lstStyle/>
        <a:p>
          <a:r>
            <a:rPr lang="cs-CZ"/>
            <a:t>Rozbor kresby</a:t>
          </a:r>
          <a:endParaRPr lang="en-US"/>
        </a:p>
      </dgm:t>
    </dgm:pt>
    <dgm:pt modelId="{8395F4E1-E940-47F7-B60C-F009971C7233}" type="parTrans" cxnId="{18A86432-0375-49C2-9DAE-6434DB9DCFFB}">
      <dgm:prSet/>
      <dgm:spPr/>
      <dgm:t>
        <a:bodyPr/>
        <a:lstStyle/>
        <a:p>
          <a:endParaRPr lang="en-US"/>
        </a:p>
      </dgm:t>
    </dgm:pt>
    <dgm:pt modelId="{719A7B7D-2809-4D47-B5CC-969F4C68E6E2}" type="sibTrans" cxnId="{18A86432-0375-49C2-9DAE-6434DB9DCFFB}">
      <dgm:prSet/>
      <dgm:spPr/>
      <dgm:t>
        <a:bodyPr/>
        <a:lstStyle/>
        <a:p>
          <a:endParaRPr lang="en-US"/>
        </a:p>
      </dgm:t>
    </dgm:pt>
    <dgm:pt modelId="{852C33BE-4633-466F-BCF7-0F3DF4453FF0}" type="pres">
      <dgm:prSet presAssocID="{7BE58C5C-7743-46C0-A079-CDB82199A357}" presName="linear" presStyleCnt="0">
        <dgm:presLayoutVars>
          <dgm:animLvl val="lvl"/>
          <dgm:resizeHandles val="exact"/>
        </dgm:presLayoutVars>
      </dgm:prSet>
      <dgm:spPr/>
    </dgm:pt>
    <dgm:pt modelId="{CE531794-B871-4D10-A74E-0FAB0E8C1E27}" type="pres">
      <dgm:prSet presAssocID="{C78746DB-FF88-4BC6-90D8-284C44B14BF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B540F59-0E18-4D6F-BBDA-364F8E77F730}" type="pres">
      <dgm:prSet presAssocID="{74EF59F4-744C-4542-ABB6-33FC6A3B958A}" presName="spacer" presStyleCnt="0"/>
      <dgm:spPr/>
    </dgm:pt>
    <dgm:pt modelId="{F814A0E3-6AAD-46D4-8419-8CB2A9B79057}" type="pres">
      <dgm:prSet presAssocID="{CAC3D56D-3466-48BB-83F5-46DAF82537C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024A731-664A-4D19-8EB2-D5BDD027D567}" type="pres">
      <dgm:prSet presAssocID="{50C2CCA5-C84B-4E25-96C6-B2E915F6B741}" presName="spacer" presStyleCnt="0"/>
      <dgm:spPr/>
    </dgm:pt>
    <dgm:pt modelId="{AC877C91-AC63-400F-A14D-61D60DD4E945}" type="pres">
      <dgm:prSet presAssocID="{D4CF0F12-1E4E-453F-BE57-CAF3472B4CD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E5BE3CD-2F6B-4A36-B102-150375E0D05C}" type="pres">
      <dgm:prSet presAssocID="{D8B74894-C5D7-4E14-8E85-A1745F72D7F0}" presName="spacer" presStyleCnt="0"/>
      <dgm:spPr/>
    </dgm:pt>
    <dgm:pt modelId="{EA46F6FF-8679-43EF-87D7-5A031D8D8E6C}" type="pres">
      <dgm:prSet presAssocID="{B1C70E56-2563-4607-BFDC-DD1CD6EE7AC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60D5FCC-064B-4BBD-8E13-1AF8EF510658}" type="pres">
      <dgm:prSet presAssocID="{4F4C93EE-B8CB-4E0D-BF8D-41904D50D41D}" presName="spacer" presStyleCnt="0"/>
      <dgm:spPr/>
    </dgm:pt>
    <dgm:pt modelId="{3B1C1E6F-6675-4E25-A27D-6AEB86A463F7}" type="pres">
      <dgm:prSet presAssocID="{886ADAAC-606E-409C-BC8B-2EA760D1BF6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C2ECB42-E206-462B-BD43-6A866B9B6746}" type="pres">
      <dgm:prSet presAssocID="{9696AEE7-9C86-4A3D-8D35-DCA5233ACBCC}" presName="spacer" presStyleCnt="0"/>
      <dgm:spPr/>
    </dgm:pt>
    <dgm:pt modelId="{152E2291-C9B8-42D6-8014-77D8FBB58EA9}" type="pres">
      <dgm:prSet presAssocID="{110FC6A8-B31C-4DE7-8E36-864A9B3B76C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5352A2F-C9D1-4DBC-AA30-5FDA899E5625}" type="presOf" srcId="{C78746DB-FF88-4BC6-90D8-284C44B14BF7}" destId="{CE531794-B871-4D10-A74E-0FAB0E8C1E27}" srcOrd="0" destOrd="0" presId="urn:microsoft.com/office/officeart/2005/8/layout/vList2"/>
    <dgm:cxn modelId="{2A5F9530-F5FB-470D-B8CF-B6CDBC505DFD}" type="presOf" srcId="{110FC6A8-B31C-4DE7-8E36-864A9B3B76C0}" destId="{152E2291-C9B8-42D6-8014-77D8FBB58EA9}" srcOrd="0" destOrd="0" presId="urn:microsoft.com/office/officeart/2005/8/layout/vList2"/>
    <dgm:cxn modelId="{18A86432-0375-49C2-9DAE-6434DB9DCFFB}" srcId="{7BE58C5C-7743-46C0-A079-CDB82199A357}" destId="{110FC6A8-B31C-4DE7-8E36-864A9B3B76C0}" srcOrd="5" destOrd="0" parTransId="{8395F4E1-E940-47F7-B60C-F009971C7233}" sibTransId="{719A7B7D-2809-4D47-B5CC-969F4C68E6E2}"/>
    <dgm:cxn modelId="{A7D1585F-6037-4125-ADB8-8786A9955F50}" type="presOf" srcId="{886ADAAC-606E-409C-BC8B-2EA760D1BF6A}" destId="{3B1C1E6F-6675-4E25-A27D-6AEB86A463F7}" srcOrd="0" destOrd="0" presId="urn:microsoft.com/office/officeart/2005/8/layout/vList2"/>
    <dgm:cxn modelId="{0AE50960-DC82-4DC6-BA5C-C67DCDD8110B}" srcId="{7BE58C5C-7743-46C0-A079-CDB82199A357}" destId="{886ADAAC-606E-409C-BC8B-2EA760D1BF6A}" srcOrd="4" destOrd="0" parTransId="{97ED026B-581C-427A-99A1-05C79E706428}" sibTransId="{9696AEE7-9C86-4A3D-8D35-DCA5233ACBCC}"/>
    <dgm:cxn modelId="{87905067-F3EF-4AD1-904D-2C3DCC49A44D}" type="presOf" srcId="{7BE58C5C-7743-46C0-A079-CDB82199A357}" destId="{852C33BE-4633-466F-BCF7-0F3DF4453FF0}" srcOrd="0" destOrd="0" presId="urn:microsoft.com/office/officeart/2005/8/layout/vList2"/>
    <dgm:cxn modelId="{19824D6C-3F6A-4733-A68F-6ED8A97957CE}" srcId="{7BE58C5C-7743-46C0-A079-CDB82199A357}" destId="{D4CF0F12-1E4E-453F-BE57-CAF3472B4CD7}" srcOrd="2" destOrd="0" parTransId="{53F13DEF-65C0-4715-92BE-6640BC0FA571}" sibTransId="{D8B74894-C5D7-4E14-8E85-A1745F72D7F0}"/>
    <dgm:cxn modelId="{C57DFA6E-2481-4FB4-953F-57A652C97C0D}" type="presOf" srcId="{CAC3D56D-3466-48BB-83F5-46DAF82537CC}" destId="{F814A0E3-6AAD-46D4-8419-8CB2A9B79057}" srcOrd="0" destOrd="0" presId="urn:microsoft.com/office/officeart/2005/8/layout/vList2"/>
    <dgm:cxn modelId="{C90D2670-6BFA-4462-BF6A-FCC62331C6F4}" type="presOf" srcId="{D4CF0F12-1E4E-453F-BE57-CAF3472B4CD7}" destId="{AC877C91-AC63-400F-A14D-61D60DD4E945}" srcOrd="0" destOrd="0" presId="urn:microsoft.com/office/officeart/2005/8/layout/vList2"/>
    <dgm:cxn modelId="{FB58DA9A-BD78-417E-914D-4183F928D03D}" srcId="{7BE58C5C-7743-46C0-A079-CDB82199A357}" destId="{B1C70E56-2563-4607-BFDC-DD1CD6EE7AC3}" srcOrd="3" destOrd="0" parTransId="{64C2703A-E1BB-4B5C-9D43-CC2E7A9BD685}" sibTransId="{4F4C93EE-B8CB-4E0D-BF8D-41904D50D41D}"/>
    <dgm:cxn modelId="{4040C4A0-9A77-4918-8B79-FCC064B3FB81}" srcId="{7BE58C5C-7743-46C0-A079-CDB82199A357}" destId="{CAC3D56D-3466-48BB-83F5-46DAF82537CC}" srcOrd="1" destOrd="0" parTransId="{57001013-C672-46AD-8989-3E84235048B4}" sibTransId="{50C2CCA5-C84B-4E25-96C6-B2E915F6B741}"/>
    <dgm:cxn modelId="{7BBA7BB3-80E6-401B-9E0F-500017DB11B1}" srcId="{7BE58C5C-7743-46C0-A079-CDB82199A357}" destId="{C78746DB-FF88-4BC6-90D8-284C44B14BF7}" srcOrd="0" destOrd="0" parTransId="{C81BC00A-A5A8-4AF4-8078-0DB96C955666}" sibTransId="{74EF59F4-744C-4542-ABB6-33FC6A3B958A}"/>
    <dgm:cxn modelId="{070498D3-436D-4920-926B-7CF9E8A4A3D6}" type="presOf" srcId="{B1C70E56-2563-4607-BFDC-DD1CD6EE7AC3}" destId="{EA46F6FF-8679-43EF-87D7-5A031D8D8E6C}" srcOrd="0" destOrd="0" presId="urn:microsoft.com/office/officeart/2005/8/layout/vList2"/>
    <dgm:cxn modelId="{9EE27B3D-02D6-4CF2-86F1-1638C48CD78E}" type="presParOf" srcId="{852C33BE-4633-466F-BCF7-0F3DF4453FF0}" destId="{CE531794-B871-4D10-A74E-0FAB0E8C1E27}" srcOrd="0" destOrd="0" presId="urn:microsoft.com/office/officeart/2005/8/layout/vList2"/>
    <dgm:cxn modelId="{C64951F2-EAAD-483C-8533-87A5A103DA32}" type="presParOf" srcId="{852C33BE-4633-466F-BCF7-0F3DF4453FF0}" destId="{DB540F59-0E18-4D6F-BBDA-364F8E77F730}" srcOrd="1" destOrd="0" presId="urn:microsoft.com/office/officeart/2005/8/layout/vList2"/>
    <dgm:cxn modelId="{3F12AA43-5A90-48E4-9416-A2F70C0085E3}" type="presParOf" srcId="{852C33BE-4633-466F-BCF7-0F3DF4453FF0}" destId="{F814A0E3-6AAD-46D4-8419-8CB2A9B79057}" srcOrd="2" destOrd="0" presId="urn:microsoft.com/office/officeart/2005/8/layout/vList2"/>
    <dgm:cxn modelId="{C82580EC-5130-4EFC-A566-CD091EDD1130}" type="presParOf" srcId="{852C33BE-4633-466F-BCF7-0F3DF4453FF0}" destId="{9024A731-664A-4D19-8EB2-D5BDD027D567}" srcOrd="3" destOrd="0" presId="urn:microsoft.com/office/officeart/2005/8/layout/vList2"/>
    <dgm:cxn modelId="{E9ED35F6-9FB4-4EEC-AF31-8D112786CFD1}" type="presParOf" srcId="{852C33BE-4633-466F-BCF7-0F3DF4453FF0}" destId="{AC877C91-AC63-400F-A14D-61D60DD4E945}" srcOrd="4" destOrd="0" presId="urn:microsoft.com/office/officeart/2005/8/layout/vList2"/>
    <dgm:cxn modelId="{E9A06851-BC6E-4DB3-9EA4-9832433D8EDF}" type="presParOf" srcId="{852C33BE-4633-466F-BCF7-0F3DF4453FF0}" destId="{AE5BE3CD-2F6B-4A36-B102-150375E0D05C}" srcOrd="5" destOrd="0" presId="urn:microsoft.com/office/officeart/2005/8/layout/vList2"/>
    <dgm:cxn modelId="{CEEBCFFE-E7C8-4DF3-92A7-7C07E393F790}" type="presParOf" srcId="{852C33BE-4633-466F-BCF7-0F3DF4453FF0}" destId="{EA46F6FF-8679-43EF-87D7-5A031D8D8E6C}" srcOrd="6" destOrd="0" presId="urn:microsoft.com/office/officeart/2005/8/layout/vList2"/>
    <dgm:cxn modelId="{34A2FFD6-373A-4184-B7C7-B2EA8AD76D98}" type="presParOf" srcId="{852C33BE-4633-466F-BCF7-0F3DF4453FF0}" destId="{760D5FCC-064B-4BBD-8E13-1AF8EF510658}" srcOrd="7" destOrd="0" presId="urn:microsoft.com/office/officeart/2005/8/layout/vList2"/>
    <dgm:cxn modelId="{0173B023-5490-48D6-854D-B4130A82B3E8}" type="presParOf" srcId="{852C33BE-4633-466F-BCF7-0F3DF4453FF0}" destId="{3B1C1E6F-6675-4E25-A27D-6AEB86A463F7}" srcOrd="8" destOrd="0" presId="urn:microsoft.com/office/officeart/2005/8/layout/vList2"/>
    <dgm:cxn modelId="{17FFE8B8-3746-400B-9826-89CD2F102AC5}" type="presParOf" srcId="{852C33BE-4633-466F-BCF7-0F3DF4453FF0}" destId="{3C2ECB42-E206-462B-BD43-6A866B9B6746}" srcOrd="9" destOrd="0" presId="urn:microsoft.com/office/officeart/2005/8/layout/vList2"/>
    <dgm:cxn modelId="{D441E529-DBCA-4C1E-8B18-DCBAB8C73D8F}" type="presParOf" srcId="{852C33BE-4633-466F-BCF7-0F3DF4453FF0}" destId="{152E2291-C9B8-42D6-8014-77D8FBB58EA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DDE8444-B5D5-4234-ABEE-32EA9D05205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20E77F-DB2D-4350-B780-4F9537AA5307}">
      <dgm:prSet/>
      <dgm:spPr/>
      <dgm:t>
        <a:bodyPr/>
        <a:lstStyle/>
        <a:p>
          <a:r>
            <a:rPr lang="cs-CZ"/>
            <a:t>Může učitelce pomoci rozumět vnitřnímu světu dítěte. </a:t>
          </a:r>
          <a:endParaRPr lang="en-US"/>
        </a:p>
      </dgm:t>
    </dgm:pt>
    <dgm:pt modelId="{C4F28EB6-5E1F-4E49-B55D-1DF2DC91C60A}" type="parTrans" cxnId="{9CEF960A-3462-4A1A-A9AE-E72F9AAFF4F1}">
      <dgm:prSet/>
      <dgm:spPr/>
      <dgm:t>
        <a:bodyPr/>
        <a:lstStyle/>
        <a:p>
          <a:endParaRPr lang="en-US"/>
        </a:p>
      </dgm:t>
    </dgm:pt>
    <dgm:pt modelId="{B7669C33-FC12-46D4-8940-3CB560314CE5}" type="sibTrans" cxnId="{9CEF960A-3462-4A1A-A9AE-E72F9AAFF4F1}">
      <dgm:prSet/>
      <dgm:spPr/>
      <dgm:t>
        <a:bodyPr/>
        <a:lstStyle/>
        <a:p>
          <a:endParaRPr lang="en-US"/>
        </a:p>
      </dgm:t>
    </dgm:pt>
    <dgm:pt modelId="{FB08329E-655E-4199-990F-7C8E78B21278}">
      <dgm:prSet/>
      <dgm:spPr/>
      <dgm:t>
        <a:bodyPr/>
        <a:lstStyle/>
        <a:p>
          <a:r>
            <a:rPr lang="cs-CZ"/>
            <a:t>Vypovídá o jeho kreativitě a naznačuje stupeň vývoje dítěte. </a:t>
          </a:r>
          <a:endParaRPr lang="en-US"/>
        </a:p>
      </dgm:t>
    </dgm:pt>
    <dgm:pt modelId="{DC567E12-FC12-4072-949A-24DE3CCDB08D}" type="parTrans" cxnId="{9775F552-D459-4B67-9E35-E63067883240}">
      <dgm:prSet/>
      <dgm:spPr/>
      <dgm:t>
        <a:bodyPr/>
        <a:lstStyle/>
        <a:p>
          <a:endParaRPr lang="en-US"/>
        </a:p>
      </dgm:t>
    </dgm:pt>
    <dgm:pt modelId="{0CD6E1D8-6E9D-42AC-83C5-EEC0E3E7E9FA}" type="sibTrans" cxnId="{9775F552-D459-4B67-9E35-E63067883240}">
      <dgm:prSet/>
      <dgm:spPr/>
      <dgm:t>
        <a:bodyPr/>
        <a:lstStyle/>
        <a:p>
          <a:endParaRPr lang="en-US"/>
        </a:p>
      </dgm:t>
    </dgm:pt>
    <dgm:pt modelId="{86EE0A76-F787-4F75-B61E-EAAC936A941A}">
      <dgm:prSet/>
      <dgm:spPr/>
      <dgm:t>
        <a:bodyPr/>
        <a:lstStyle/>
        <a:p>
          <a:r>
            <a:rPr lang="cs-CZ"/>
            <a:t>Jedna kresba nemůže odhalit vše a je potřeba ji vidět spíše jako doplněk dalších diagnostických metod. </a:t>
          </a:r>
          <a:endParaRPr lang="en-US"/>
        </a:p>
      </dgm:t>
    </dgm:pt>
    <dgm:pt modelId="{CDB5FD1E-BD7D-4646-A35D-454781BEFDE1}" type="parTrans" cxnId="{75AC5633-7E89-44D6-8EC7-2ECFD22CE2C0}">
      <dgm:prSet/>
      <dgm:spPr/>
      <dgm:t>
        <a:bodyPr/>
        <a:lstStyle/>
        <a:p>
          <a:endParaRPr lang="en-US"/>
        </a:p>
      </dgm:t>
    </dgm:pt>
    <dgm:pt modelId="{C5453BD6-F7EC-47CE-8490-C28F414FB368}" type="sibTrans" cxnId="{75AC5633-7E89-44D6-8EC7-2ECFD22CE2C0}">
      <dgm:prSet/>
      <dgm:spPr/>
      <dgm:t>
        <a:bodyPr/>
        <a:lstStyle/>
        <a:p>
          <a:endParaRPr lang="en-US"/>
        </a:p>
      </dgm:t>
    </dgm:pt>
    <dgm:pt modelId="{413E3849-3E7F-4725-BA57-E5C1E64BD932}">
      <dgm:prSet/>
      <dgm:spPr/>
      <dgm:t>
        <a:bodyPr/>
        <a:lstStyle/>
        <a:p>
          <a:r>
            <a:rPr lang="cs-CZ"/>
            <a:t>Je důležité znát nejen dítě, ale i jeho sociokulturní zázemí. </a:t>
          </a:r>
          <a:endParaRPr lang="en-US"/>
        </a:p>
      </dgm:t>
    </dgm:pt>
    <dgm:pt modelId="{1A855EEA-59A3-4B68-A8B0-51D30CAFEF0A}" type="parTrans" cxnId="{15DED187-CBF0-4794-8A52-68FAE51E5A59}">
      <dgm:prSet/>
      <dgm:spPr/>
      <dgm:t>
        <a:bodyPr/>
        <a:lstStyle/>
        <a:p>
          <a:endParaRPr lang="en-US"/>
        </a:p>
      </dgm:t>
    </dgm:pt>
    <dgm:pt modelId="{651D4A38-150D-4F62-8C83-EB917F29AF86}" type="sibTrans" cxnId="{15DED187-CBF0-4794-8A52-68FAE51E5A59}">
      <dgm:prSet/>
      <dgm:spPr/>
      <dgm:t>
        <a:bodyPr/>
        <a:lstStyle/>
        <a:p>
          <a:endParaRPr lang="en-US"/>
        </a:p>
      </dgm:t>
    </dgm:pt>
    <dgm:pt modelId="{82C0AC63-E350-4E59-AA1D-462B59E47400}">
      <dgm:prSet/>
      <dgm:spPr/>
      <dgm:t>
        <a:bodyPr/>
        <a:lstStyle/>
        <a:p>
          <a:r>
            <a:rPr lang="cs-CZ"/>
            <a:t>Vývoj dětské kresby prochází stadii, která těsně souvisejí s vývojem intelektu dítěte, proto je důležité ji vnímat zejména z pohledu změn v čase </a:t>
          </a:r>
          <a:endParaRPr lang="en-US"/>
        </a:p>
      </dgm:t>
    </dgm:pt>
    <dgm:pt modelId="{07A63F44-9A94-49FF-A1E2-CB89E9823BDF}" type="parTrans" cxnId="{0D8698CC-AE42-4069-AB99-25A3E4F06CF2}">
      <dgm:prSet/>
      <dgm:spPr/>
      <dgm:t>
        <a:bodyPr/>
        <a:lstStyle/>
        <a:p>
          <a:endParaRPr lang="en-US"/>
        </a:p>
      </dgm:t>
    </dgm:pt>
    <dgm:pt modelId="{8F10DEB5-3D0A-44B2-A279-E64048D4FA35}" type="sibTrans" cxnId="{0D8698CC-AE42-4069-AB99-25A3E4F06CF2}">
      <dgm:prSet/>
      <dgm:spPr/>
      <dgm:t>
        <a:bodyPr/>
        <a:lstStyle/>
        <a:p>
          <a:endParaRPr lang="en-US"/>
        </a:p>
      </dgm:t>
    </dgm:pt>
    <dgm:pt modelId="{338D5CBE-4F6F-4E6D-93E2-F53A37ACA594}">
      <dgm:prSet/>
      <dgm:spPr/>
      <dgm:t>
        <a:bodyPr/>
        <a:lstStyle/>
        <a:p>
          <a:r>
            <a:rPr lang="cs-CZ"/>
            <a:t>V kresbě lze dobře sledovat také úroveň vizuomotoriky a grafomotoriky, naznačuje také lateralitu dítěte.</a:t>
          </a:r>
          <a:endParaRPr lang="en-US"/>
        </a:p>
      </dgm:t>
    </dgm:pt>
    <dgm:pt modelId="{9CB8E29C-4937-4EE6-9167-1EEF442C8D88}" type="parTrans" cxnId="{5DCC6F44-66F6-412D-8FA1-632F42FCFF20}">
      <dgm:prSet/>
      <dgm:spPr/>
      <dgm:t>
        <a:bodyPr/>
        <a:lstStyle/>
        <a:p>
          <a:endParaRPr lang="en-US"/>
        </a:p>
      </dgm:t>
    </dgm:pt>
    <dgm:pt modelId="{C176B756-49DF-4FBC-A78E-DB7B72D5C947}" type="sibTrans" cxnId="{5DCC6F44-66F6-412D-8FA1-632F42FCFF20}">
      <dgm:prSet/>
      <dgm:spPr/>
      <dgm:t>
        <a:bodyPr/>
        <a:lstStyle/>
        <a:p>
          <a:endParaRPr lang="en-US"/>
        </a:p>
      </dgm:t>
    </dgm:pt>
    <dgm:pt modelId="{01C7D0F4-F9B4-4B17-8CB4-3BA10BDABD1C}" type="pres">
      <dgm:prSet presAssocID="{8DDE8444-B5D5-4234-ABEE-32EA9D05205C}" presName="vert0" presStyleCnt="0">
        <dgm:presLayoutVars>
          <dgm:dir/>
          <dgm:animOne val="branch"/>
          <dgm:animLvl val="lvl"/>
        </dgm:presLayoutVars>
      </dgm:prSet>
      <dgm:spPr/>
    </dgm:pt>
    <dgm:pt modelId="{4A6BFF07-6D7B-4DC5-AC05-D5B84E7FAA6E}" type="pres">
      <dgm:prSet presAssocID="{0420E77F-DB2D-4350-B780-4F9537AA5307}" presName="thickLine" presStyleLbl="alignNode1" presStyleIdx="0" presStyleCnt="6"/>
      <dgm:spPr/>
    </dgm:pt>
    <dgm:pt modelId="{E81AA174-4103-455E-8C20-C5BF85BBCF95}" type="pres">
      <dgm:prSet presAssocID="{0420E77F-DB2D-4350-B780-4F9537AA5307}" presName="horz1" presStyleCnt="0"/>
      <dgm:spPr/>
    </dgm:pt>
    <dgm:pt modelId="{7C086496-0F20-41D0-8C64-F773A2A81009}" type="pres">
      <dgm:prSet presAssocID="{0420E77F-DB2D-4350-B780-4F9537AA5307}" presName="tx1" presStyleLbl="revTx" presStyleIdx="0" presStyleCnt="6"/>
      <dgm:spPr/>
    </dgm:pt>
    <dgm:pt modelId="{59C2FE81-8CFD-4075-9057-24FC835F2B6F}" type="pres">
      <dgm:prSet presAssocID="{0420E77F-DB2D-4350-B780-4F9537AA5307}" presName="vert1" presStyleCnt="0"/>
      <dgm:spPr/>
    </dgm:pt>
    <dgm:pt modelId="{EAF27809-4E5D-43C2-B11D-8A0576E46962}" type="pres">
      <dgm:prSet presAssocID="{FB08329E-655E-4199-990F-7C8E78B21278}" presName="thickLine" presStyleLbl="alignNode1" presStyleIdx="1" presStyleCnt="6"/>
      <dgm:spPr/>
    </dgm:pt>
    <dgm:pt modelId="{4B69FD83-4236-4F4E-B00B-3D9BB5CB6009}" type="pres">
      <dgm:prSet presAssocID="{FB08329E-655E-4199-990F-7C8E78B21278}" presName="horz1" presStyleCnt="0"/>
      <dgm:spPr/>
    </dgm:pt>
    <dgm:pt modelId="{32FBEFB5-5167-4417-847B-21ADCC11EAFB}" type="pres">
      <dgm:prSet presAssocID="{FB08329E-655E-4199-990F-7C8E78B21278}" presName="tx1" presStyleLbl="revTx" presStyleIdx="1" presStyleCnt="6"/>
      <dgm:spPr/>
    </dgm:pt>
    <dgm:pt modelId="{EFB47F30-6F0D-44B5-BF21-CAEB99E6FF5A}" type="pres">
      <dgm:prSet presAssocID="{FB08329E-655E-4199-990F-7C8E78B21278}" presName="vert1" presStyleCnt="0"/>
      <dgm:spPr/>
    </dgm:pt>
    <dgm:pt modelId="{D7657EAA-2C18-433F-B417-96B3ECC09B5F}" type="pres">
      <dgm:prSet presAssocID="{86EE0A76-F787-4F75-B61E-EAAC936A941A}" presName="thickLine" presStyleLbl="alignNode1" presStyleIdx="2" presStyleCnt="6"/>
      <dgm:spPr/>
    </dgm:pt>
    <dgm:pt modelId="{766A85F3-32F7-45AB-815C-5DFD35E86262}" type="pres">
      <dgm:prSet presAssocID="{86EE0A76-F787-4F75-B61E-EAAC936A941A}" presName="horz1" presStyleCnt="0"/>
      <dgm:spPr/>
    </dgm:pt>
    <dgm:pt modelId="{B0D7DAC8-4B32-4C2D-B9B5-49A5FD95D445}" type="pres">
      <dgm:prSet presAssocID="{86EE0A76-F787-4F75-B61E-EAAC936A941A}" presName="tx1" presStyleLbl="revTx" presStyleIdx="2" presStyleCnt="6"/>
      <dgm:spPr/>
    </dgm:pt>
    <dgm:pt modelId="{22222963-AD1B-4D86-8881-EFD799BE926C}" type="pres">
      <dgm:prSet presAssocID="{86EE0A76-F787-4F75-B61E-EAAC936A941A}" presName="vert1" presStyleCnt="0"/>
      <dgm:spPr/>
    </dgm:pt>
    <dgm:pt modelId="{C13FA0B5-3784-4157-AD93-1077995FFCBD}" type="pres">
      <dgm:prSet presAssocID="{413E3849-3E7F-4725-BA57-E5C1E64BD932}" presName="thickLine" presStyleLbl="alignNode1" presStyleIdx="3" presStyleCnt="6"/>
      <dgm:spPr/>
    </dgm:pt>
    <dgm:pt modelId="{7A28F12E-6503-40EA-B410-36BCC938EFA5}" type="pres">
      <dgm:prSet presAssocID="{413E3849-3E7F-4725-BA57-E5C1E64BD932}" presName="horz1" presStyleCnt="0"/>
      <dgm:spPr/>
    </dgm:pt>
    <dgm:pt modelId="{182EA894-C6FB-49C3-A220-5279F53FFCA9}" type="pres">
      <dgm:prSet presAssocID="{413E3849-3E7F-4725-BA57-E5C1E64BD932}" presName="tx1" presStyleLbl="revTx" presStyleIdx="3" presStyleCnt="6"/>
      <dgm:spPr/>
    </dgm:pt>
    <dgm:pt modelId="{097B1C3A-BDD3-43C1-A3BD-0925282FB2A5}" type="pres">
      <dgm:prSet presAssocID="{413E3849-3E7F-4725-BA57-E5C1E64BD932}" presName="vert1" presStyleCnt="0"/>
      <dgm:spPr/>
    </dgm:pt>
    <dgm:pt modelId="{F3155765-C060-4D32-B661-C60AE7C6B421}" type="pres">
      <dgm:prSet presAssocID="{82C0AC63-E350-4E59-AA1D-462B59E47400}" presName="thickLine" presStyleLbl="alignNode1" presStyleIdx="4" presStyleCnt="6"/>
      <dgm:spPr/>
    </dgm:pt>
    <dgm:pt modelId="{BE82EC1E-C265-4631-8B02-7D3B8F1E9FD7}" type="pres">
      <dgm:prSet presAssocID="{82C0AC63-E350-4E59-AA1D-462B59E47400}" presName="horz1" presStyleCnt="0"/>
      <dgm:spPr/>
    </dgm:pt>
    <dgm:pt modelId="{10FB5740-F389-411C-B247-B92AF17F6065}" type="pres">
      <dgm:prSet presAssocID="{82C0AC63-E350-4E59-AA1D-462B59E47400}" presName="tx1" presStyleLbl="revTx" presStyleIdx="4" presStyleCnt="6"/>
      <dgm:spPr/>
    </dgm:pt>
    <dgm:pt modelId="{AAB421C1-9845-41F8-B541-7A93E278EF5A}" type="pres">
      <dgm:prSet presAssocID="{82C0AC63-E350-4E59-AA1D-462B59E47400}" presName="vert1" presStyleCnt="0"/>
      <dgm:spPr/>
    </dgm:pt>
    <dgm:pt modelId="{04B5E6CD-646C-41A8-8440-16E33DB6E516}" type="pres">
      <dgm:prSet presAssocID="{338D5CBE-4F6F-4E6D-93E2-F53A37ACA594}" presName="thickLine" presStyleLbl="alignNode1" presStyleIdx="5" presStyleCnt="6"/>
      <dgm:spPr/>
    </dgm:pt>
    <dgm:pt modelId="{736A863B-7A4B-4DF3-81EE-296E0F14F6A4}" type="pres">
      <dgm:prSet presAssocID="{338D5CBE-4F6F-4E6D-93E2-F53A37ACA594}" presName="horz1" presStyleCnt="0"/>
      <dgm:spPr/>
    </dgm:pt>
    <dgm:pt modelId="{9D8523B3-44DF-4761-9A2B-47195FAD37A0}" type="pres">
      <dgm:prSet presAssocID="{338D5CBE-4F6F-4E6D-93E2-F53A37ACA594}" presName="tx1" presStyleLbl="revTx" presStyleIdx="5" presStyleCnt="6"/>
      <dgm:spPr/>
    </dgm:pt>
    <dgm:pt modelId="{F3D8A35F-3416-404F-92F9-EDC30CEFA074}" type="pres">
      <dgm:prSet presAssocID="{338D5CBE-4F6F-4E6D-93E2-F53A37ACA594}" presName="vert1" presStyleCnt="0"/>
      <dgm:spPr/>
    </dgm:pt>
  </dgm:ptLst>
  <dgm:cxnLst>
    <dgm:cxn modelId="{5BD0440A-AF05-4712-AF84-15C1174380A6}" type="presOf" srcId="{FB08329E-655E-4199-990F-7C8E78B21278}" destId="{32FBEFB5-5167-4417-847B-21ADCC11EAFB}" srcOrd="0" destOrd="0" presId="urn:microsoft.com/office/officeart/2008/layout/LinedList"/>
    <dgm:cxn modelId="{9CEF960A-3462-4A1A-A9AE-E72F9AAFF4F1}" srcId="{8DDE8444-B5D5-4234-ABEE-32EA9D05205C}" destId="{0420E77F-DB2D-4350-B780-4F9537AA5307}" srcOrd="0" destOrd="0" parTransId="{C4F28EB6-5E1F-4E49-B55D-1DF2DC91C60A}" sibTransId="{B7669C33-FC12-46D4-8940-3CB560314CE5}"/>
    <dgm:cxn modelId="{99230212-81E1-4096-B9CA-618F8B203787}" type="presOf" srcId="{86EE0A76-F787-4F75-B61E-EAAC936A941A}" destId="{B0D7DAC8-4B32-4C2D-B9B5-49A5FD95D445}" srcOrd="0" destOrd="0" presId="urn:microsoft.com/office/officeart/2008/layout/LinedList"/>
    <dgm:cxn modelId="{75AC5633-7E89-44D6-8EC7-2ECFD22CE2C0}" srcId="{8DDE8444-B5D5-4234-ABEE-32EA9D05205C}" destId="{86EE0A76-F787-4F75-B61E-EAAC936A941A}" srcOrd="2" destOrd="0" parTransId="{CDB5FD1E-BD7D-4646-A35D-454781BEFDE1}" sibTransId="{C5453BD6-F7EC-47CE-8490-C28F414FB368}"/>
    <dgm:cxn modelId="{5DCC6F44-66F6-412D-8FA1-632F42FCFF20}" srcId="{8DDE8444-B5D5-4234-ABEE-32EA9D05205C}" destId="{338D5CBE-4F6F-4E6D-93E2-F53A37ACA594}" srcOrd="5" destOrd="0" parTransId="{9CB8E29C-4937-4EE6-9167-1EEF442C8D88}" sibTransId="{C176B756-49DF-4FBC-A78E-DB7B72D5C947}"/>
    <dgm:cxn modelId="{9775F552-D459-4B67-9E35-E63067883240}" srcId="{8DDE8444-B5D5-4234-ABEE-32EA9D05205C}" destId="{FB08329E-655E-4199-990F-7C8E78B21278}" srcOrd="1" destOrd="0" parTransId="{DC567E12-FC12-4072-949A-24DE3CCDB08D}" sibTransId="{0CD6E1D8-6E9D-42AC-83C5-EEC0E3E7E9FA}"/>
    <dgm:cxn modelId="{3C33BC85-8694-410D-9E9A-C8452EB151CA}" type="presOf" srcId="{82C0AC63-E350-4E59-AA1D-462B59E47400}" destId="{10FB5740-F389-411C-B247-B92AF17F6065}" srcOrd="0" destOrd="0" presId="urn:microsoft.com/office/officeart/2008/layout/LinedList"/>
    <dgm:cxn modelId="{15DED187-CBF0-4794-8A52-68FAE51E5A59}" srcId="{8DDE8444-B5D5-4234-ABEE-32EA9D05205C}" destId="{413E3849-3E7F-4725-BA57-E5C1E64BD932}" srcOrd="3" destOrd="0" parTransId="{1A855EEA-59A3-4B68-A8B0-51D30CAFEF0A}" sibTransId="{651D4A38-150D-4F62-8C83-EB917F29AF86}"/>
    <dgm:cxn modelId="{572C0A8E-8836-4C72-992A-A6D743E9A508}" type="presOf" srcId="{413E3849-3E7F-4725-BA57-E5C1E64BD932}" destId="{182EA894-C6FB-49C3-A220-5279F53FFCA9}" srcOrd="0" destOrd="0" presId="urn:microsoft.com/office/officeart/2008/layout/LinedList"/>
    <dgm:cxn modelId="{52996A92-C35B-4E47-A07C-7138A8402490}" type="presOf" srcId="{0420E77F-DB2D-4350-B780-4F9537AA5307}" destId="{7C086496-0F20-41D0-8C64-F773A2A81009}" srcOrd="0" destOrd="0" presId="urn:microsoft.com/office/officeart/2008/layout/LinedList"/>
    <dgm:cxn modelId="{0D8698CC-AE42-4069-AB99-25A3E4F06CF2}" srcId="{8DDE8444-B5D5-4234-ABEE-32EA9D05205C}" destId="{82C0AC63-E350-4E59-AA1D-462B59E47400}" srcOrd="4" destOrd="0" parTransId="{07A63F44-9A94-49FF-A1E2-CB89E9823BDF}" sibTransId="{8F10DEB5-3D0A-44B2-A279-E64048D4FA35}"/>
    <dgm:cxn modelId="{2C9087D7-8F39-41D5-B798-CD6880B1C061}" type="presOf" srcId="{338D5CBE-4F6F-4E6D-93E2-F53A37ACA594}" destId="{9D8523B3-44DF-4761-9A2B-47195FAD37A0}" srcOrd="0" destOrd="0" presId="urn:microsoft.com/office/officeart/2008/layout/LinedList"/>
    <dgm:cxn modelId="{194873EA-AFDA-416B-AF93-251A537C7620}" type="presOf" srcId="{8DDE8444-B5D5-4234-ABEE-32EA9D05205C}" destId="{01C7D0F4-F9B4-4B17-8CB4-3BA10BDABD1C}" srcOrd="0" destOrd="0" presId="urn:microsoft.com/office/officeart/2008/layout/LinedList"/>
    <dgm:cxn modelId="{7B0B4385-2DAF-475C-A3FE-9E69BCF62C2C}" type="presParOf" srcId="{01C7D0F4-F9B4-4B17-8CB4-3BA10BDABD1C}" destId="{4A6BFF07-6D7B-4DC5-AC05-D5B84E7FAA6E}" srcOrd="0" destOrd="0" presId="urn:microsoft.com/office/officeart/2008/layout/LinedList"/>
    <dgm:cxn modelId="{605E0353-A3CF-4BC9-9133-6148BE652FEB}" type="presParOf" srcId="{01C7D0F4-F9B4-4B17-8CB4-3BA10BDABD1C}" destId="{E81AA174-4103-455E-8C20-C5BF85BBCF95}" srcOrd="1" destOrd="0" presId="urn:microsoft.com/office/officeart/2008/layout/LinedList"/>
    <dgm:cxn modelId="{766CEA81-AAD3-403F-9F3B-D31587DD8839}" type="presParOf" srcId="{E81AA174-4103-455E-8C20-C5BF85BBCF95}" destId="{7C086496-0F20-41D0-8C64-F773A2A81009}" srcOrd="0" destOrd="0" presId="urn:microsoft.com/office/officeart/2008/layout/LinedList"/>
    <dgm:cxn modelId="{515BD39B-E1E0-4E8D-A10D-E184A63CFC78}" type="presParOf" srcId="{E81AA174-4103-455E-8C20-C5BF85BBCF95}" destId="{59C2FE81-8CFD-4075-9057-24FC835F2B6F}" srcOrd="1" destOrd="0" presId="urn:microsoft.com/office/officeart/2008/layout/LinedList"/>
    <dgm:cxn modelId="{5AEF3DA6-17AD-4844-9942-FC01ACCDCB5A}" type="presParOf" srcId="{01C7D0F4-F9B4-4B17-8CB4-3BA10BDABD1C}" destId="{EAF27809-4E5D-43C2-B11D-8A0576E46962}" srcOrd="2" destOrd="0" presId="urn:microsoft.com/office/officeart/2008/layout/LinedList"/>
    <dgm:cxn modelId="{B85EEFE6-8B17-489B-A04A-258F84933DED}" type="presParOf" srcId="{01C7D0F4-F9B4-4B17-8CB4-3BA10BDABD1C}" destId="{4B69FD83-4236-4F4E-B00B-3D9BB5CB6009}" srcOrd="3" destOrd="0" presId="urn:microsoft.com/office/officeart/2008/layout/LinedList"/>
    <dgm:cxn modelId="{3B6492FE-D130-4DB6-B3F4-8D01C16F857B}" type="presParOf" srcId="{4B69FD83-4236-4F4E-B00B-3D9BB5CB6009}" destId="{32FBEFB5-5167-4417-847B-21ADCC11EAFB}" srcOrd="0" destOrd="0" presId="urn:microsoft.com/office/officeart/2008/layout/LinedList"/>
    <dgm:cxn modelId="{614B539E-9D88-42F4-A66D-D776245E907D}" type="presParOf" srcId="{4B69FD83-4236-4F4E-B00B-3D9BB5CB6009}" destId="{EFB47F30-6F0D-44B5-BF21-CAEB99E6FF5A}" srcOrd="1" destOrd="0" presId="urn:microsoft.com/office/officeart/2008/layout/LinedList"/>
    <dgm:cxn modelId="{4C8F6463-A08E-4EFA-BDFD-BD423FDDDBC6}" type="presParOf" srcId="{01C7D0F4-F9B4-4B17-8CB4-3BA10BDABD1C}" destId="{D7657EAA-2C18-433F-B417-96B3ECC09B5F}" srcOrd="4" destOrd="0" presId="urn:microsoft.com/office/officeart/2008/layout/LinedList"/>
    <dgm:cxn modelId="{FA97D67C-70EC-4C9A-B664-4AFAB2979E7E}" type="presParOf" srcId="{01C7D0F4-F9B4-4B17-8CB4-3BA10BDABD1C}" destId="{766A85F3-32F7-45AB-815C-5DFD35E86262}" srcOrd="5" destOrd="0" presId="urn:microsoft.com/office/officeart/2008/layout/LinedList"/>
    <dgm:cxn modelId="{727E1327-6E0B-4444-9F69-DACDB009355D}" type="presParOf" srcId="{766A85F3-32F7-45AB-815C-5DFD35E86262}" destId="{B0D7DAC8-4B32-4C2D-B9B5-49A5FD95D445}" srcOrd="0" destOrd="0" presId="urn:microsoft.com/office/officeart/2008/layout/LinedList"/>
    <dgm:cxn modelId="{419DC9CC-1CF2-47A3-BCE7-02DDF754C612}" type="presParOf" srcId="{766A85F3-32F7-45AB-815C-5DFD35E86262}" destId="{22222963-AD1B-4D86-8881-EFD799BE926C}" srcOrd="1" destOrd="0" presId="urn:microsoft.com/office/officeart/2008/layout/LinedList"/>
    <dgm:cxn modelId="{C84A295C-9D6E-4338-997D-2716BD42591B}" type="presParOf" srcId="{01C7D0F4-F9B4-4B17-8CB4-3BA10BDABD1C}" destId="{C13FA0B5-3784-4157-AD93-1077995FFCBD}" srcOrd="6" destOrd="0" presId="urn:microsoft.com/office/officeart/2008/layout/LinedList"/>
    <dgm:cxn modelId="{FC29628F-C9F8-4800-901D-F5B61C1F6D4E}" type="presParOf" srcId="{01C7D0F4-F9B4-4B17-8CB4-3BA10BDABD1C}" destId="{7A28F12E-6503-40EA-B410-36BCC938EFA5}" srcOrd="7" destOrd="0" presId="urn:microsoft.com/office/officeart/2008/layout/LinedList"/>
    <dgm:cxn modelId="{186C29A5-7D92-4223-AC21-54AF55F10696}" type="presParOf" srcId="{7A28F12E-6503-40EA-B410-36BCC938EFA5}" destId="{182EA894-C6FB-49C3-A220-5279F53FFCA9}" srcOrd="0" destOrd="0" presId="urn:microsoft.com/office/officeart/2008/layout/LinedList"/>
    <dgm:cxn modelId="{77DED2B0-2DCE-4FAE-AB5F-26772F6FD7D4}" type="presParOf" srcId="{7A28F12E-6503-40EA-B410-36BCC938EFA5}" destId="{097B1C3A-BDD3-43C1-A3BD-0925282FB2A5}" srcOrd="1" destOrd="0" presId="urn:microsoft.com/office/officeart/2008/layout/LinedList"/>
    <dgm:cxn modelId="{DD4E942A-C79D-46FE-9662-E0FCC279C580}" type="presParOf" srcId="{01C7D0F4-F9B4-4B17-8CB4-3BA10BDABD1C}" destId="{F3155765-C060-4D32-B661-C60AE7C6B421}" srcOrd="8" destOrd="0" presId="urn:microsoft.com/office/officeart/2008/layout/LinedList"/>
    <dgm:cxn modelId="{737F3E18-A5F2-4133-8422-4DF934F3811F}" type="presParOf" srcId="{01C7D0F4-F9B4-4B17-8CB4-3BA10BDABD1C}" destId="{BE82EC1E-C265-4631-8B02-7D3B8F1E9FD7}" srcOrd="9" destOrd="0" presId="urn:microsoft.com/office/officeart/2008/layout/LinedList"/>
    <dgm:cxn modelId="{C109F2A6-C96C-484B-B724-F46BEE934180}" type="presParOf" srcId="{BE82EC1E-C265-4631-8B02-7D3B8F1E9FD7}" destId="{10FB5740-F389-411C-B247-B92AF17F6065}" srcOrd="0" destOrd="0" presId="urn:microsoft.com/office/officeart/2008/layout/LinedList"/>
    <dgm:cxn modelId="{D4AE9CD4-18B9-439B-9E19-420A50D8D292}" type="presParOf" srcId="{BE82EC1E-C265-4631-8B02-7D3B8F1E9FD7}" destId="{AAB421C1-9845-41F8-B541-7A93E278EF5A}" srcOrd="1" destOrd="0" presId="urn:microsoft.com/office/officeart/2008/layout/LinedList"/>
    <dgm:cxn modelId="{68259FC1-20E7-4837-9DC7-39E50E59C9DB}" type="presParOf" srcId="{01C7D0F4-F9B4-4B17-8CB4-3BA10BDABD1C}" destId="{04B5E6CD-646C-41A8-8440-16E33DB6E516}" srcOrd="10" destOrd="0" presId="urn:microsoft.com/office/officeart/2008/layout/LinedList"/>
    <dgm:cxn modelId="{44B83421-7DA3-440E-B39C-BCBAEB0D58FE}" type="presParOf" srcId="{01C7D0F4-F9B4-4B17-8CB4-3BA10BDABD1C}" destId="{736A863B-7A4B-4DF3-81EE-296E0F14F6A4}" srcOrd="11" destOrd="0" presId="urn:microsoft.com/office/officeart/2008/layout/LinedList"/>
    <dgm:cxn modelId="{8C910477-E4E8-47FD-ACCB-1B1D156CA159}" type="presParOf" srcId="{736A863B-7A4B-4DF3-81EE-296E0F14F6A4}" destId="{9D8523B3-44DF-4761-9A2B-47195FAD37A0}" srcOrd="0" destOrd="0" presId="urn:microsoft.com/office/officeart/2008/layout/LinedList"/>
    <dgm:cxn modelId="{9D4B6AF7-62CB-46C3-B534-56CD0DC852D3}" type="presParOf" srcId="{736A863B-7A4B-4DF3-81EE-296E0F14F6A4}" destId="{F3D8A35F-3416-404F-92F9-EDC30CEFA07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1C5ACF-B841-45E0-A06B-5EC7B507888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AC12AAC-C99E-4B11-B880-68B4E6E38923}">
      <dgm:prSet/>
      <dgm:spPr/>
      <dgm:t>
        <a:bodyPr/>
        <a:lstStyle/>
        <a:p>
          <a:r>
            <a:rPr lang="cs-CZ"/>
            <a:t>Introspekce - extrospekce (podle toho kdo je pozorován)</a:t>
          </a:r>
          <a:endParaRPr lang="en-US"/>
        </a:p>
      </dgm:t>
    </dgm:pt>
    <dgm:pt modelId="{B7318652-6DF7-4F09-B344-0F7868AEEE0C}" type="parTrans" cxnId="{885F1875-C60B-4F31-A855-ADA45F3CC755}">
      <dgm:prSet/>
      <dgm:spPr/>
      <dgm:t>
        <a:bodyPr/>
        <a:lstStyle/>
        <a:p>
          <a:endParaRPr lang="en-US"/>
        </a:p>
      </dgm:t>
    </dgm:pt>
    <dgm:pt modelId="{8AEB7F84-8FBF-4618-8806-48366E78B75A}" type="sibTrans" cxnId="{885F1875-C60B-4F31-A855-ADA45F3CC755}">
      <dgm:prSet/>
      <dgm:spPr/>
      <dgm:t>
        <a:bodyPr/>
        <a:lstStyle/>
        <a:p>
          <a:endParaRPr lang="en-US"/>
        </a:p>
      </dgm:t>
    </dgm:pt>
    <dgm:pt modelId="{EE1EA8B6-F1A4-418D-95A4-9C4D195B6697}">
      <dgm:prSet/>
      <dgm:spPr/>
      <dgm:t>
        <a:bodyPr/>
        <a:lstStyle/>
        <a:p>
          <a:r>
            <a:rPr lang="cs-CZ"/>
            <a:t>Volné, přirozené, navozené, řízené (podle zásahů pozorovatele)</a:t>
          </a:r>
          <a:endParaRPr lang="en-US"/>
        </a:p>
      </dgm:t>
    </dgm:pt>
    <dgm:pt modelId="{BB8ECE56-7199-43A6-89F9-CC783481FC59}" type="parTrans" cxnId="{0D2BB7C7-8571-4758-81C7-7798784336E4}">
      <dgm:prSet/>
      <dgm:spPr/>
      <dgm:t>
        <a:bodyPr/>
        <a:lstStyle/>
        <a:p>
          <a:endParaRPr lang="en-US"/>
        </a:p>
      </dgm:t>
    </dgm:pt>
    <dgm:pt modelId="{51009454-A6CC-4E2E-8D86-7FFECD7EC1A3}" type="sibTrans" cxnId="{0D2BB7C7-8571-4758-81C7-7798784336E4}">
      <dgm:prSet/>
      <dgm:spPr/>
      <dgm:t>
        <a:bodyPr/>
        <a:lstStyle/>
        <a:p>
          <a:endParaRPr lang="en-US"/>
        </a:p>
      </dgm:t>
    </dgm:pt>
    <dgm:pt modelId="{9347005D-5DE0-40FB-BBF7-76C4B030E4E2}">
      <dgm:prSet/>
      <dgm:spPr/>
      <dgm:t>
        <a:bodyPr/>
        <a:lstStyle/>
        <a:p>
          <a:r>
            <a:rPr lang="cs-CZ"/>
            <a:t>Přímé - nepřímé (podle toho, kým jsou informace získávány)</a:t>
          </a:r>
          <a:endParaRPr lang="en-US"/>
        </a:p>
      </dgm:t>
    </dgm:pt>
    <dgm:pt modelId="{D036274E-AD5D-4EC8-ACF8-23B0748D96AA}" type="parTrans" cxnId="{214E37E1-5B6D-4D8C-AC08-E84A78573B9D}">
      <dgm:prSet/>
      <dgm:spPr/>
      <dgm:t>
        <a:bodyPr/>
        <a:lstStyle/>
        <a:p>
          <a:endParaRPr lang="en-US"/>
        </a:p>
      </dgm:t>
    </dgm:pt>
    <dgm:pt modelId="{F1DB5241-2A3F-4CE9-9572-CC26E8463495}" type="sibTrans" cxnId="{214E37E1-5B6D-4D8C-AC08-E84A78573B9D}">
      <dgm:prSet/>
      <dgm:spPr/>
      <dgm:t>
        <a:bodyPr/>
        <a:lstStyle/>
        <a:p>
          <a:endParaRPr lang="en-US"/>
        </a:p>
      </dgm:t>
    </dgm:pt>
    <dgm:pt modelId="{DECBBBB8-8B51-4EBF-B46F-C052ADECAD72}">
      <dgm:prSet/>
      <dgm:spPr/>
      <dgm:t>
        <a:bodyPr/>
        <a:lstStyle/>
        <a:p>
          <a:r>
            <a:rPr lang="cs-CZ"/>
            <a:t>Zúčastněné - nezúčastněné (podle účasti pozorovatele)</a:t>
          </a:r>
          <a:endParaRPr lang="en-US"/>
        </a:p>
      </dgm:t>
    </dgm:pt>
    <dgm:pt modelId="{2733BF73-B1E1-4752-9384-4211EA977F5D}" type="parTrans" cxnId="{3B60D4DF-13B6-435A-9F77-739BF548EC95}">
      <dgm:prSet/>
      <dgm:spPr/>
      <dgm:t>
        <a:bodyPr/>
        <a:lstStyle/>
        <a:p>
          <a:endParaRPr lang="en-US"/>
        </a:p>
      </dgm:t>
    </dgm:pt>
    <dgm:pt modelId="{0F8A7F77-F021-4406-9660-3C3F1353CBCD}" type="sibTrans" cxnId="{3B60D4DF-13B6-435A-9F77-739BF548EC95}">
      <dgm:prSet/>
      <dgm:spPr/>
      <dgm:t>
        <a:bodyPr/>
        <a:lstStyle/>
        <a:p>
          <a:endParaRPr lang="en-US"/>
        </a:p>
      </dgm:t>
    </dgm:pt>
    <dgm:pt modelId="{1E6DE189-5667-484F-BFB8-32775FDD7222}">
      <dgm:prSet/>
      <dgm:spPr/>
      <dgm:t>
        <a:bodyPr/>
        <a:lstStyle/>
        <a:p>
          <a:r>
            <a:rPr lang="cs-CZ"/>
            <a:t>Krátkodobé - dlouhodobé (podle času)</a:t>
          </a:r>
          <a:endParaRPr lang="en-US"/>
        </a:p>
      </dgm:t>
    </dgm:pt>
    <dgm:pt modelId="{A4506579-37FA-45EC-B2A0-1FAA7EB79517}" type="parTrans" cxnId="{DDD4703E-5D37-42DF-A0CA-C5450EB03024}">
      <dgm:prSet/>
      <dgm:spPr/>
      <dgm:t>
        <a:bodyPr/>
        <a:lstStyle/>
        <a:p>
          <a:endParaRPr lang="en-US"/>
        </a:p>
      </dgm:t>
    </dgm:pt>
    <dgm:pt modelId="{76EEA5B0-0949-4532-A772-21951A79F0F9}" type="sibTrans" cxnId="{DDD4703E-5D37-42DF-A0CA-C5450EB03024}">
      <dgm:prSet/>
      <dgm:spPr/>
      <dgm:t>
        <a:bodyPr/>
        <a:lstStyle/>
        <a:p>
          <a:endParaRPr lang="en-US"/>
        </a:p>
      </dgm:t>
    </dgm:pt>
    <dgm:pt modelId="{DB173979-095F-4227-8D5B-83979646BBC7}">
      <dgm:prSet/>
      <dgm:spPr/>
      <dgm:t>
        <a:bodyPr/>
        <a:lstStyle/>
        <a:p>
          <a:r>
            <a:rPr lang="cs-CZ"/>
            <a:t>Strukturované - nestrukturované (podle přípravy pozorovatele)</a:t>
          </a:r>
          <a:endParaRPr lang="en-US"/>
        </a:p>
      </dgm:t>
    </dgm:pt>
    <dgm:pt modelId="{5799E245-932B-446B-A1E3-DF24644FDAD9}" type="parTrans" cxnId="{B5E1DE70-7327-404E-B8D0-B6AA9E46C035}">
      <dgm:prSet/>
      <dgm:spPr/>
      <dgm:t>
        <a:bodyPr/>
        <a:lstStyle/>
        <a:p>
          <a:endParaRPr lang="en-US"/>
        </a:p>
      </dgm:t>
    </dgm:pt>
    <dgm:pt modelId="{96931736-8ED7-427B-AE02-31E581467A51}" type="sibTrans" cxnId="{B5E1DE70-7327-404E-B8D0-B6AA9E46C035}">
      <dgm:prSet/>
      <dgm:spPr/>
      <dgm:t>
        <a:bodyPr/>
        <a:lstStyle/>
        <a:p>
          <a:endParaRPr lang="en-US"/>
        </a:p>
      </dgm:t>
    </dgm:pt>
    <dgm:pt modelId="{E3179EF3-71BF-4101-9AAF-5E659306D831}" type="pres">
      <dgm:prSet presAssocID="{AB1C5ACF-B841-45E0-A06B-5EC7B5078888}" presName="linear" presStyleCnt="0">
        <dgm:presLayoutVars>
          <dgm:animLvl val="lvl"/>
          <dgm:resizeHandles val="exact"/>
        </dgm:presLayoutVars>
      </dgm:prSet>
      <dgm:spPr/>
    </dgm:pt>
    <dgm:pt modelId="{212719C4-D99A-41D7-B825-92FADF728F9E}" type="pres">
      <dgm:prSet presAssocID="{4AC12AAC-C99E-4B11-B880-68B4E6E3892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08D4681-9358-4CE2-926E-B0FC7F47D3B6}" type="pres">
      <dgm:prSet presAssocID="{8AEB7F84-8FBF-4618-8806-48366E78B75A}" presName="spacer" presStyleCnt="0"/>
      <dgm:spPr/>
    </dgm:pt>
    <dgm:pt modelId="{6802C7E8-99F0-46D7-92BE-B77126286111}" type="pres">
      <dgm:prSet presAssocID="{EE1EA8B6-F1A4-418D-95A4-9C4D195B669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196A58E-1CCC-4D2C-9E55-E00A2920B83A}" type="pres">
      <dgm:prSet presAssocID="{51009454-A6CC-4E2E-8D86-7FFECD7EC1A3}" presName="spacer" presStyleCnt="0"/>
      <dgm:spPr/>
    </dgm:pt>
    <dgm:pt modelId="{D7598BF7-4DB1-4666-AA8B-46C5F0E7BE9E}" type="pres">
      <dgm:prSet presAssocID="{9347005D-5DE0-40FB-BBF7-76C4B030E4E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8B9D90F-1EDB-446F-B266-B3E01EE1BC2D}" type="pres">
      <dgm:prSet presAssocID="{F1DB5241-2A3F-4CE9-9572-CC26E8463495}" presName="spacer" presStyleCnt="0"/>
      <dgm:spPr/>
    </dgm:pt>
    <dgm:pt modelId="{19EE3B51-9221-4574-82D2-0F05E5491628}" type="pres">
      <dgm:prSet presAssocID="{DECBBBB8-8B51-4EBF-B46F-C052ADECAD7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008F493-1FED-4D81-9335-6A30134C5A4D}" type="pres">
      <dgm:prSet presAssocID="{0F8A7F77-F021-4406-9660-3C3F1353CBCD}" presName="spacer" presStyleCnt="0"/>
      <dgm:spPr/>
    </dgm:pt>
    <dgm:pt modelId="{94855BFD-2132-429B-BDFC-62D2EAF09050}" type="pres">
      <dgm:prSet presAssocID="{1E6DE189-5667-484F-BFB8-32775FDD722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DFCA1D8-E05F-41DA-8767-13C4B355BA6D}" type="pres">
      <dgm:prSet presAssocID="{76EEA5B0-0949-4532-A772-21951A79F0F9}" presName="spacer" presStyleCnt="0"/>
      <dgm:spPr/>
    </dgm:pt>
    <dgm:pt modelId="{8027EF72-AA55-4665-BADF-6C5E26D3B6A4}" type="pres">
      <dgm:prSet presAssocID="{DB173979-095F-4227-8D5B-83979646BBC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AD93015-5E7E-48F1-A479-BFFFAF4BF5DC}" type="presOf" srcId="{4AC12AAC-C99E-4B11-B880-68B4E6E38923}" destId="{212719C4-D99A-41D7-B825-92FADF728F9E}" srcOrd="0" destOrd="0" presId="urn:microsoft.com/office/officeart/2005/8/layout/vList2"/>
    <dgm:cxn modelId="{87219B22-076B-4ADB-B9D3-CD941DD17DB8}" type="presOf" srcId="{1E6DE189-5667-484F-BFB8-32775FDD7222}" destId="{94855BFD-2132-429B-BDFC-62D2EAF09050}" srcOrd="0" destOrd="0" presId="urn:microsoft.com/office/officeart/2005/8/layout/vList2"/>
    <dgm:cxn modelId="{D2219931-9778-42A3-8F21-3C7BD65C74A1}" type="presOf" srcId="{EE1EA8B6-F1A4-418D-95A4-9C4D195B6697}" destId="{6802C7E8-99F0-46D7-92BE-B77126286111}" srcOrd="0" destOrd="0" presId="urn:microsoft.com/office/officeart/2005/8/layout/vList2"/>
    <dgm:cxn modelId="{01A85736-AF49-4D5B-ACCF-6DFBF61744F6}" type="presOf" srcId="{9347005D-5DE0-40FB-BBF7-76C4B030E4E2}" destId="{D7598BF7-4DB1-4666-AA8B-46C5F0E7BE9E}" srcOrd="0" destOrd="0" presId="urn:microsoft.com/office/officeart/2005/8/layout/vList2"/>
    <dgm:cxn modelId="{DDD4703E-5D37-42DF-A0CA-C5450EB03024}" srcId="{AB1C5ACF-B841-45E0-A06B-5EC7B5078888}" destId="{1E6DE189-5667-484F-BFB8-32775FDD7222}" srcOrd="4" destOrd="0" parTransId="{A4506579-37FA-45EC-B2A0-1FAA7EB79517}" sibTransId="{76EEA5B0-0949-4532-A772-21951A79F0F9}"/>
    <dgm:cxn modelId="{B5E1DE70-7327-404E-B8D0-B6AA9E46C035}" srcId="{AB1C5ACF-B841-45E0-A06B-5EC7B5078888}" destId="{DB173979-095F-4227-8D5B-83979646BBC7}" srcOrd="5" destOrd="0" parTransId="{5799E245-932B-446B-A1E3-DF24644FDAD9}" sibTransId="{96931736-8ED7-427B-AE02-31E581467A51}"/>
    <dgm:cxn modelId="{885F1875-C60B-4F31-A855-ADA45F3CC755}" srcId="{AB1C5ACF-B841-45E0-A06B-5EC7B5078888}" destId="{4AC12AAC-C99E-4B11-B880-68B4E6E38923}" srcOrd="0" destOrd="0" parTransId="{B7318652-6DF7-4F09-B344-0F7868AEEE0C}" sibTransId="{8AEB7F84-8FBF-4618-8806-48366E78B75A}"/>
    <dgm:cxn modelId="{C12B76C5-663A-4904-8E67-A6D4209C40B8}" type="presOf" srcId="{DECBBBB8-8B51-4EBF-B46F-C052ADECAD72}" destId="{19EE3B51-9221-4574-82D2-0F05E5491628}" srcOrd="0" destOrd="0" presId="urn:microsoft.com/office/officeart/2005/8/layout/vList2"/>
    <dgm:cxn modelId="{0D2BB7C7-8571-4758-81C7-7798784336E4}" srcId="{AB1C5ACF-B841-45E0-A06B-5EC7B5078888}" destId="{EE1EA8B6-F1A4-418D-95A4-9C4D195B6697}" srcOrd="1" destOrd="0" parTransId="{BB8ECE56-7199-43A6-89F9-CC783481FC59}" sibTransId="{51009454-A6CC-4E2E-8D86-7FFECD7EC1A3}"/>
    <dgm:cxn modelId="{3B60D4DF-13B6-435A-9F77-739BF548EC95}" srcId="{AB1C5ACF-B841-45E0-A06B-5EC7B5078888}" destId="{DECBBBB8-8B51-4EBF-B46F-C052ADECAD72}" srcOrd="3" destOrd="0" parTransId="{2733BF73-B1E1-4752-9384-4211EA977F5D}" sibTransId="{0F8A7F77-F021-4406-9660-3C3F1353CBCD}"/>
    <dgm:cxn modelId="{214E37E1-5B6D-4D8C-AC08-E84A78573B9D}" srcId="{AB1C5ACF-B841-45E0-A06B-5EC7B5078888}" destId="{9347005D-5DE0-40FB-BBF7-76C4B030E4E2}" srcOrd="2" destOrd="0" parTransId="{D036274E-AD5D-4EC8-ACF8-23B0748D96AA}" sibTransId="{F1DB5241-2A3F-4CE9-9572-CC26E8463495}"/>
    <dgm:cxn modelId="{8BF220E3-2AFE-4F3D-B967-EAA1125A1B43}" type="presOf" srcId="{DB173979-095F-4227-8D5B-83979646BBC7}" destId="{8027EF72-AA55-4665-BADF-6C5E26D3B6A4}" srcOrd="0" destOrd="0" presId="urn:microsoft.com/office/officeart/2005/8/layout/vList2"/>
    <dgm:cxn modelId="{EB51C3FD-04BA-4636-9782-ECA03217ACA0}" type="presOf" srcId="{AB1C5ACF-B841-45E0-A06B-5EC7B5078888}" destId="{E3179EF3-71BF-4101-9AAF-5E659306D831}" srcOrd="0" destOrd="0" presId="urn:microsoft.com/office/officeart/2005/8/layout/vList2"/>
    <dgm:cxn modelId="{517C40DB-980E-4E86-B156-785F4B7347E6}" type="presParOf" srcId="{E3179EF3-71BF-4101-9AAF-5E659306D831}" destId="{212719C4-D99A-41D7-B825-92FADF728F9E}" srcOrd="0" destOrd="0" presId="urn:microsoft.com/office/officeart/2005/8/layout/vList2"/>
    <dgm:cxn modelId="{941638F7-3C27-46E5-87FD-CC14CAF1CD40}" type="presParOf" srcId="{E3179EF3-71BF-4101-9AAF-5E659306D831}" destId="{A08D4681-9358-4CE2-926E-B0FC7F47D3B6}" srcOrd="1" destOrd="0" presId="urn:microsoft.com/office/officeart/2005/8/layout/vList2"/>
    <dgm:cxn modelId="{76D244A9-6895-46CC-9A1D-121F21771794}" type="presParOf" srcId="{E3179EF3-71BF-4101-9AAF-5E659306D831}" destId="{6802C7E8-99F0-46D7-92BE-B77126286111}" srcOrd="2" destOrd="0" presId="urn:microsoft.com/office/officeart/2005/8/layout/vList2"/>
    <dgm:cxn modelId="{F9F205EB-2075-45B3-8A29-1C782231790E}" type="presParOf" srcId="{E3179EF3-71BF-4101-9AAF-5E659306D831}" destId="{C196A58E-1CCC-4D2C-9E55-E00A2920B83A}" srcOrd="3" destOrd="0" presId="urn:microsoft.com/office/officeart/2005/8/layout/vList2"/>
    <dgm:cxn modelId="{6AC86508-3F0C-4B98-888B-F09BA63C3E5B}" type="presParOf" srcId="{E3179EF3-71BF-4101-9AAF-5E659306D831}" destId="{D7598BF7-4DB1-4666-AA8B-46C5F0E7BE9E}" srcOrd="4" destOrd="0" presId="urn:microsoft.com/office/officeart/2005/8/layout/vList2"/>
    <dgm:cxn modelId="{07761058-610B-44CE-B5D3-0E3ED9FF8625}" type="presParOf" srcId="{E3179EF3-71BF-4101-9AAF-5E659306D831}" destId="{68B9D90F-1EDB-446F-B266-B3E01EE1BC2D}" srcOrd="5" destOrd="0" presId="urn:microsoft.com/office/officeart/2005/8/layout/vList2"/>
    <dgm:cxn modelId="{59013FE5-5FAA-41F6-A16E-4F9D462C676E}" type="presParOf" srcId="{E3179EF3-71BF-4101-9AAF-5E659306D831}" destId="{19EE3B51-9221-4574-82D2-0F05E5491628}" srcOrd="6" destOrd="0" presId="urn:microsoft.com/office/officeart/2005/8/layout/vList2"/>
    <dgm:cxn modelId="{3690486A-1552-4950-9386-E294369480FE}" type="presParOf" srcId="{E3179EF3-71BF-4101-9AAF-5E659306D831}" destId="{9008F493-1FED-4D81-9335-6A30134C5A4D}" srcOrd="7" destOrd="0" presId="urn:microsoft.com/office/officeart/2005/8/layout/vList2"/>
    <dgm:cxn modelId="{2A2F1841-168D-4A65-857D-CC423A43D1FE}" type="presParOf" srcId="{E3179EF3-71BF-4101-9AAF-5E659306D831}" destId="{94855BFD-2132-429B-BDFC-62D2EAF09050}" srcOrd="8" destOrd="0" presId="urn:microsoft.com/office/officeart/2005/8/layout/vList2"/>
    <dgm:cxn modelId="{B1C8896D-78F5-4D99-98E7-9FD8B0057BC1}" type="presParOf" srcId="{E3179EF3-71BF-4101-9AAF-5E659306D831}" destId="{2DFCA1D8-E05F-41DA-8767-13C4B355BA6D}" srcOrd="9" destOrd="0" presId="urn:microsoft.com/office/officeart/2005/8/layout/vList2"/>
    <dgm:cxn modelId="{038D5D7C-3934-4087-BC74-73ECE8504C17}" type="presParOf" srcId="{E3179EF3-71BF-4101-9AAF-5E659306D831}" destId="{8027EF72-AA55-4665-BADF-6C5E26D3B6A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BEF613-29BC-4927-82DD-CEBC06A8AFD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6BE3FA3-7EA5-449E-8DFC-49E09E6F934D}">
      <dgm:prSet/>
      <dgm:spPr/>
      <dgm:t>
        <a:bodyPr/>
        <a:lstStyle/>
        <a:p>
          <a:r>
            <a:rPr lang="cs-CZ"/>
            <a:t>Údaje v záznamech by měly obsahovat</a:t>
          </a:r>
          <a:endParaRPr lang="en-US"/>
        </a:p>
      </dgm:t>
    </dgm:pt>
    <dgm:pt modelId="{D91FFD51-CA66-415D-9355-9C0D7ADD6BF4}" type="parTrans" cxnId="{1A33BE4E-7852-4F7E-88AA-97E65F4FA6B9}">
      <dgm:prSet/>
      <dgm:spPr/>
      <dgm:t>
        <a:bodyPr/>
        <a:lstStyle/>
        <a:p>
          <a:endParaRPr lang="en-US"/>
        </a:p>
      </dgm:t>
    </dgm:pt>
    <dgm:pt modelId="{50E9DBE7-F6FA-4EEA-8AD5-9D88F6BBF398}" type="sibTrans" cxnId="{1A33BE4E-7852-4F7E-88AA-97E65F4FA6B9}">
      <dgm:prSet/>
      <dgm:spPr/>
      <dgm:t>
        <a:bodyPr/>
        <a:lstStyle/>
        <a:p>
          <a:endParaRPr lang="en-US"/>
        </a:p>
      </dgm:t>
    </dgm:pt>
    <dgm:pt modelId="{31C813E0-41B7-44E6-88DB-5D447008F55D}">
      <dgm:prSet/>
      <dgm:spPr/>
      <dgm:t>
        <a:bodyPr/>
        <a:lstStyle/>
        <a:p>
          <a:r>
            <a:rPr lang="cs-CZ"/>
            <a:t>tyto informace:</a:t>
          </a:r>
          <a:endParaRPr lang="en-US"/>
        </a:p>
      </dgm:t>
    </dgm:pt>
    <dgm:pt modelId="{FF910B81-8EDC-4DCB-B9E3-6011D57D85AA}" type="parTrans" cxnId="{F8DAFC33-140D-4620-92E1-3DC80AE1D999}">
      <dgm:prSet/>
      <dgm:spPr/>
      <dgm:t>
        <a:bodyPr/>
        <a:lstStyle/>
        <a:p>
          <a:endParaRPr lang="en-US"/>
        </a:p>
      </dgm:t>
    </dgm:pt>
    <dgm:pt modelId="{C20437EE-6F5B-4377-AB4C-2E31BF2CC379}" type="sibTrans" cxnId="{F8DAFC33-140D-4620-92E1-3DC80AE1D999}">
      <dgm:prSet/>
      <dgm:spPr/>
      <dgm:t>
        <a:bodyPr/>
        <a:lstStyle/>
        <a:p>
          <a:endParaRPr lang="en-US"/>
        </a:p>
      </dgm:t>
    </dgm:pt>
    <dgm:pt modelId="{807EC0A9-21C4-48EF-BD0C-E287EC63E4AD}">
      <dgm:prSet/>
      <dgm:spPr/>
      <dgm:t>
        <a:bodyPr/>
        <a:lstStyle/>
        <a:p>
          <a:r>
            <a:rPr lang="cs-CZ"/>
            <a:t>o místě a času pozorování</a:t>
          </a:r>
          <a:endParaRPr lang="en-US"/>
        </a:p>
      </dgm:t>
    </dgm:pt>
    <dgm:pt modelId="{DE12601A-F64C-4A46-8C16-C50EA1886AF3}" type="parTrans" cxnId="{35BC1B12-280D-4B83-A8CB-600E07B07E94}">
      <dgm:prSet/>
      <dgm:spPr/>
      <dgm:t>
        <a:bodyPr/>
        <a:lstStyle/>
        <a:p>
          <a:endParaRPr lang="en-US"/>
        </a:p>
      </dgm:t>
    </dgm:pt>
    <dgm:pt modelId="{254A05B0-DF3C-48E8-AA06-D5D7C6F78A41}" type="sibTrans" cxnId="{35BC1B12-280D-4B83-A8CB-600E07B07E94}">
      <dgm:prSet/>
      <dgm:spPr/>
      <dgm:t>
        <a:bodyPr/>
        <a:lstStyle/>
        <a:p>
          <a:endParaRPr lang="en-US"/>
        </a:p>
      </dgm:t>
    </dgm:pt>
    <dgm:pt modelId="{2811BC3E-8F77-4B82-869E-9A175FF1DAD8}">
      <dgm:prSet/>
      <dgm:spPr/>
      <dgm:t>
        <a:bodyPr/>
        <a:lstStyle/>
        <a:p>
          <a:r>
            <a:rPr lang="cs-CZ"/>
            <a:t>o předmětu pozorování </a:t>
          </a:r>
          <a:endParaRPr lang="en-US"/>
        </a:p>
      </dgm:t>
    </dgm:pt>
    <dgm:pt modelId="{BFE11FE4-5787-4035-9D3E-9CA59B32E5F0}" type="parTrans" cxnId="{5558137A-ABA7-4C47-8C79-A9C1DFFA8758}">
      <dgm:prSet/>
      <dgm:spPr/>
      <dgm:t>
        <a:bodyPr/>
        <a:lstStyle/>
        <a:p>
          <a:endParaRPr lang="en-US"/>
        </a:p>
      </dgm:t>
    </dgm:pt>
    <dgm:pt modelId="{CA9B5EC7-FF76-4F18-A7C3-26F773773FCE}" type="sibTrans" cxnId="{5558137A-ABA7-4C47-8C79-A9C1DFFA8758}">
      <dgm:prSet/>
      <dgm:spPr/>
      <dgm:t>
        <a:bodyPr/>
        <a:lstStyle/>
        <a:p>
          <a:endParaRPr lang="en-US"/>
        </a:p>
      </dgm:t>
    </dgm:pt>
    <dgm:pt modelId="{D26AA722-CBF6-42D7-88CC-B5A1A2CCDBBB}">
      <dgm:prSet/>
      <dgm:spPr/>
      <dgm:t>
        <a:bodyPr/>
        <a:lstStyle/>
        <a:p>
          <a:r>
            <a:rPr lang="cs-CZ"/>
            <a:t>o situaci v níž pozorování probíhalo</a:t>
          </a:r>
          <a:endParaRPr lang="en-US"/>
        </a:p>
      </dgm:t>
    </dgm:pt>
    <dgm:pt modelId="{E4D48FF1-3685-4CE4-8739-C59F046F0C84}" type="parTrans" cxnId="{0BA5E7F1-8280-4206-A280-EC748ED9DF08}">
      <dgm:prSet/>
      <dgm:spPr/>
      <dgm:t>
        <a:bodyPr/>
        <a:lstStyle/>
        <a:p>
          <a:endParaRPr lang="en-US"/>
        </a:p>
      </dgm:t>
    </dgm:pt>
    <dgm:pt modelId="{2403E8AF-B577-48F9-8D0D-00034B7CDB5D}" type="sibTrans" cxnId="{0BA5E7F1-8280-4206-A280-EC748ED9DF08}">
      <dgm:prSet/>
      <dgm:spPr/>
      <dgm:t>
        <a:bodyPr/>
        <a:lstStyle/>
        <a:p>
          <a:endParaRPr lang="en-US"/>
        </a:p>
      </dgm:t>
    </dgm:pt>
    <dgm:pt modelId="{FEA49B0F-20E1-4532-B831-F8CCF9C5E50B}">
      <dgm:prSet/>
      <dgm:spPr/>
      <dgm:t>
        <a:bodyPr/>
        <a:lstStyle/>
        <a:p>
          <a:r>
            <a:rPr lang="cs-CZ"/>
            <a:t>kdo pozorování prováděl a zaznamenal</a:t>
          </a:r>
          <a:endParaRPr lang="en-US"/>
        </a:p>
      </dgm:t>
    </dgm:pt>
    <dgm:pt modelId="{C76198E4-0E18-407B-8F79-A329C4E21897}" type="parTrans" cxnId="{263B7EBA-7B24-4499-9F5C-E54876DC75AD}">
      <dgm:prSet/>
      <dgm:spPr/>
      <dgm:t>
        <a:bodyPr/>
        <a:lstStyle/>
        <a:p>
          <a:endParaRPr lang="en-US"/>
        </a:p>
      </dgm:t>
    </dgm:pt>
    <dgm:pt modelId="{0818A667-42B1-4080-89AE-70CCAAB7FAE7}" type="sibTrans" cxnId="{263B7EBA-7B24-4499-9F5C-E54876DC75AD}">
      <dgm:prSet/>
      <dgm:spPr/>
      <dgm:t>
        <a:bodyPr/>
        <a:lstStyle/>
        <a:p>
          <a:endParaRPr lang="en-US"/>
        </a:p>
      </dgm:t>
    </dgm:pt>
    <dgm:pt modelId="{DEC620FA-E801-47E2-8791-44864B277D76}">
      <dgm:prSet/>
      <dgm:spPr/>
      <dgm:t>
        <a:bodyPr/>
        <a:lstStyle/>
        <a:p>
          <a:r>
            <a:rPr lang="cs-CZ"/>
            <a:t>metodické poznámky</a:t>
          </a:r>
          <a:endParaRPr lang="en-US"/>
        </a:p>
      </dgm:t>
    </dgm:pt>
    <dgm:pt modelId="{91217D5C-BC82-4A09-8ABD-5279E3716B45}" type="parTrans" cxnId="{4AECDB10-3C1C-4EA2-A2F7-75F553E703B7}">
      <dgm:prSet/>
      <dgm:spPr/>
      <dgm:t>
        <a:bodyPr/>
        <a:lstStyle/>
        <a:p>
          <a:endParaRPr lang="en-US"/>
        </a:p>
      </dgm:t>
    </dgm:pt>
    <dgm:pt modelId="{3A89D058-CA52-4549-86A0-DD748133F9EB}" type="sibTrans" cxnId="{4AECDB10-3C1C-4EA2-A2F7-75F553E703B7}">
      <dgm:prSet/>
      <dgm:spPr/>
      <dgm:t>
        <a:bodyPr/>
        <a:lstStyle/>
        <a:p>
          <a:endParaRPr lang="en-US"/>
        </a:p>
      </dgm:t>
    </dgm:pt>
    <dgm:pt modelId="{0736705F-B181-44B0-B950-81F29BC539BC}">
      <dgm:prSet/>
      <dgm:spPr/>
      <dgm:t>
        <a:bodyPr/>
        <a:lstStyle/>
        <a:p>
          <a:r>
            <a:rPr lang="cs-CZ"/>
            <a:t>informace o výsledku pozorování</a:t>
          </a:r>
          <a:endParaRPr lang="en-US"/>
        </a:p>
      </dgm:t>
    </dgm:pt>
    <dgm:pt modelId="{F267A891-808F-47CD-89E8-99979603126B}" type="parTrans" cxnId="{C4E377C4-C0EF-4673-9AC8-ACE96849638F}">
      <dgm:prSet/>
      <dgm:spPr/>
      <dgm:t>
        <a:bodyPr/>
        <a:lstStyle/>
        <a:p>
          <a:endParaRPr lang="en-US"/>
        </a:p>
      </dgm:t>
    </dgm:pt>
    <dgm:pt modelId="{EE6227B5-9B67-42C3-9C1E-E137B75C56BE}" type="sibTrans" cxnId="{C4E377C4-C0EF-4673-9AC8-ACE96849638F}">
      <dgm:prSet/>
      <dgm:spPr/>
      <dgm:t>
        <a:bodyPr/>
        <a:lstStyle/>
        <a:p>
          <a:endParaRPr lang="en-US"/>
        </a:p>
      </dgm:t>
    </dgm:pt>
    <dgm:pt modelId="{B77BEA3E-47FA-4C5C-828F-EC512413B6BD}" type="pres">
      <dgm:prSet presAssocID="{5ABEF613-29BC-4927-82DD-CEBC06A8AFDF}" presName="Name0" presStyleCnt="0">
        <dgm:presLayoutVars>
          <dgm:dir/>
          <dgm:resizeHandles val="exact"/>
        </dgm:presLayoutVars>
      </dgm:prSet>
      <dgm:spPr/>
    </dgm:pt>
    <dgm:pt modelId="{28DEFB7F-B7FA-4754-95DC-EEF87E2438F3}" type="pres">
      <dgm:prSet presAssocID="{36BE3FA3-7EA5-449E-8DFC-49E09E6F934D}" presName="node" presStyleLbl="node1" presStyleIdx="0" presStyleCnt="8">
        <dgm:presLayoutVars>
          <dgm:bulletEnabled val="1"/>
        </dgm:presLayoutVars>
      </dgm:prSet>
      <dgm:spPr/>
    </dgm:pt>
    <dgm:pt modelId="{87133E44-28AC-40C2-B7C6-6435E1CA0953}" type="pres">
      <dgm:prSet presAssocID="{50E9DBE7-F6FA-4EEA-8AD5-9D88F6BBF398}" presName="sibTrans" presStyleLbl="sibTrans1D1" presStyleIdx="0" presStyleCnt="7"/>
      <dgm:spPr/>
    </dgm:pt>
    <dgm:pt modelId="{53F9F56C-7980-455E-933C-E53B08903707}" type="pres">
      <dgm:prSet presAssocID="{50E9DBE7-F6FA-4EEA-8AD5-9D88F6BBF398}" presName="connectorText" presStyleLbl="sibTrans1D1" presStyleIdx="0" presStyleCnt="7"/>
      <dgm:spPr/>
    </dgm:pt>
    <dgm:pt modelId="{EBC69743-7F4B-4EE3-9ACA-B5FE84154D48}" type="pres">
      <dgm:prSet presAssocID="{31C813E0-41B7-44E6-88DB-5D447008F55D}" presName="node" presStyleLbl="node1" presStyleIdx="1" presStyleCnt="8">
        <dgm:presLayoutVars>
          <dgm:bulletEnabled val="1"/>
        </dgm:presLayoutVars>
      </dgm:prSet>
      <dgm:spPr/>
    </dgm:pt>
    <dgm:pt modelId="{BCDCFD11-47D9-468B-B52C-07FDF46D4206}" type="pres">
      <dgm:prSet presAssocID="{C20437EE-6F5B-4377-AB4C-2E31BF2CC379}" presName="sibTrans" presStyleLbl="sibTrans1D1" presStyleIdx="1" presStyleCnt="7"/>
      <dgm:spPr/>
    </dgm:pt>
    <dgm:pt modelId="{894605C2-B263-4EEB-B3E2-D57B77F6B541}" type="pres">
      <dgm:prSet presAssocID="{C20437EE-6F5B-4377-AB4C-2E31BF2CC379}" presName="connectorText" presStyleLbl="sibTrans1D1" presStyleIdx="1" presStyleCnt="7"/>
      <dgm:spPr/>
    </dgm:pt>
    <dgm:pt modelId="{481DB0C6-2F9E-4022-8134-C805C8C2C213}" type="pres">
      <dgm:prSet presAssocID="{807EC0A9-21C4-48EF-BD0C-E287EC63E4AD}" presName="node" presStyleLbl="node1" presStyleIdx="2" presStyleCnt="8">
        <dgm:presLayoutVars>
          <dgm:bulletEnabled val="1"/>
        </dgm:presLayoutVars>
      </dgm:prSet>
      <dgm:spPr/>
    </dgm:pt>
    <dgm:pt modelId="{336D27A8-1FA7-4F4E-B488-6449C0D2DADB}" type="pres">
      <dgm:prSet presAssocID="{254A05B0-DF3C-48E8-AA06-D5D7C6F78A41}" presName="sibTrans" presStyleLbl="sibTrans1D1" presStyleIdx="2" presStyleCnt="7"/>
      <dgm:spPr/>
    </dgm:pt>
    <dgm:pt modelId="{B514101F-CD84-46C5-BCA3-D52898D3975E}" type="pres">
      <dgm:prSet presAssocID="{254A05B0-DF3C-48E8-AA06-D5D7C6F78A41}" presName="connectorText" presStyleLbl="sibTrans1D1" presStyleIdx="2" presStyleCnt="7"/>
      <dgm:spPr/>
    </dgm:pt>
    <dgm:pt modelId="{2F40B9FC-345A-4CEF-8A28-FD2E7CA2AB67}" type="pres">
      <dgm:prSet presAssocID="{2811BC3E-8F77-4B82-869E-9A175FF1DAD8}" presName="node" presStyleLbl="node1" presStyleIdx="3" presStyleCnt="8">
        <dgm:presLayoutVars>
          <dgm:bulletEnabled val="1"/>
        </dgm:presLayoutVars>
      </dgm:prSet>
      <dgm:spPr/>
    </dgm:pt>
    <dgm:pt modelId="{EF56A07F-E2DC-406C-84B8-3E4CDBA41775}" type="pres">
      <dgm:prSet presAssocID="{CA9B5EC7-FF76-4F18-A7C3-26F773773FCE}" presName="sibTrans" presStyleLbl="sibTrans1D1" presStyleIdx="3" presStyleCnt="7"/>
      <dgm:spPr/>
    </dgm:pt>
    <dgm:pt modelId="{C6FDC0B3-16F6-469A-BD9D-EE296D7C3131}" type="pres">
      <dgm:prSet presAssocID="{CA9B5EC7-FF76-4F18-A7C3-26F773773FCE}" presName="connectorText" presStyleLbl="sibTrans1D1" presStyleIdx="3" presStyleCnt="7"/>
      <dgm:spPr/>
    </dgm:pt>
    <dgm:pt modelId="{C31AD69F-DC66-4B1D-B414-F3CF9AE53B3E}" type="pres">
      <dgm:prSet presAssocID="{D26AA722-CBF6-42D7-88CC-B5A1A2CCDBBB}" presName="node" presStyleLbl="node1" presStyleIdx="4" presStyleCnt="8">
        <dgm:presLayoutVars>
          <dgm:bulletEnabled val="1"/>
        </dgm:presLayoutVars>
      </dgm:prSet>
      <dgm:spPr/>
    </dgm:pt>
    <dgm:pt modelId="{2CFB227B-E817-4175-87B6-77F86D5FC4FD}" type="pres">
      <dgm:prSet presAssocID="{2403E8AF-B577-48F9-8D0D-00034B7CDB5D}" presName="sibTrans" presStyleLbl="sibTrans1D1" presStyleIdx="4" presStyleCnt="7"/>
      <dgm:spPr/>
    </dgm:pt>
    <dgm:pt modelId="{D83F32FB-376A-4951-9D51-892EA8B1ED06}" type="pres">
      <dgm:prSet presAssocID="{2403E8AF-B577-48F9-8D0D-00034B7CDB5D}" presName="connectorText" presStyleLbl="sibTrans1D1" presStyleIdx="4" presStyleCnt="7"/>
      <dgm:spPr/>
    </dgm:pt>
    <dgm:pt modelId="{39D0FAFB-5A89-4C33-A3C6-CB19D42ED5D1}" type="pres">
      <dgm:prSet presAssocID="{FEA49B0F-20E1-4532-B831-F8CCF9C5E50B}" presName="node" presStyleLbl="node1" presStyleIdx="5" presStyleCnt="8">
        <dgm:presLayoutVars>
          <dgm:bulletEnabled val="1"/>
        </dgm:presLayoutVars>
      </dgm:prSet>
      <dgm:spPr/>
    </dgm:pt>
    <dgm:pt modelId="{1241C039-FA7B-48B1-A402-272615DC1CC6}" type="pres">
      <dgm:prSet presAssocID="{0818A667-42B1-4080-89AE-70CCAAB7FAE7}" presName="sibTrans" presStyleLbl="sibTrans1D1" presStyleIdx="5" presStyleCnt="7"/>
      <dgm:spPr/>
    </dgm:pt>
    <dgm:pt modelId="{61C02D02-4CDA-436D-9731-7004BF3A3447}" type="pres">
      <dgm:prSet presAssocID="{0818A667-42B1-4080-89AE-70CCAAB7FAE7}" presName="connectorText" presStyleLbl="sibTrans1D1" presStyleIdx="5" presStyleCnt="7"/>
      <dgm:spPr/>
    </dgm:pt>
    <dgm:pt modelId="{68E208C2-91D1-4BF5-8CB6-4728C1CF6DC9}" type="pres">
      <dgm:prSet presAssocID="{DEC620FA-E801-47E2-8791-44864B277D76}" presName="node" presStyleLbl="node1" presStyleIdx="6" presStyleCnt="8">
        <dgm:presLayoutVars>
          <dgm:bulletEnabled val="1"/>
        </dgm:presLayoutVars>
      </dgm:prSet>
      <dgm:spPr/>
    </dgm:pt>
    <dgm:pt modelId="{7C6C1528-983B-452B-89C0-32FDFE4AF756}" type="pres">
      <dgm:prSet presAssocID="{3A89D058-CA52-4549-86A0-DD748133F9EB}" presName="sibTrans" presStyleLbl="sibTrans1D1" presStyleIdx="6" presStyleCnt="7"/>
      <dgm:spPr/>
    </dgm:pt>
    <dgm:pt modelId="{E72A8D11-7334-4289-9986-84C79FF9AB3B}" type="pres">
      <dgm:prSet presAssocID="{3A89D058-CA52-4549-86A0-DD748133F9EB}" presName="connectorText" presStyleLbl="sibTrans1D1" presStyleIdx="6" presStyleCnt="7"/>
      <dgm:spPr/>
    </dgm:pt>
    <dgm:pt modelId="{F97B338C-C957-42ED-98A3-D5EF1D85FCE1}" type="pres">
      <dgm:prSet presAssocID="{0736705F-B181-44B0-B950-81F29BC539BC}" presName="node" presStyleLbl="node1" presStyleIdx="7" presStyleCnt="8">
        <dgm:presLayoutVars>
          <dgm:bulletEnabled val="1"/>
        </dgm:presLayoutVars>
      </dgm:prSet>
      <dgm:spPr/>
    </dgm:pt>
  </dgm:ptLst>
  <dgm:cxnLst>
    <dgm:cxn modelId="{DBE31403-2520-4FFD-9DAF-DEF288ECF2D4}" type="presOf" srcId="{50E9DBE7-F6FA-4EEA-8AD5-9D88F6BBF398}" destId="{87133E44-28AC-40C2-B7C6-6435E1CA0953}" srcOrd="0" destOrd="0" presId="urn:microsoft.com/office/officeart/2016/7/layout/RepeatingBendingProcessNew"/>
    <dgm:cxn modelId="{3FA7A00C-4570-44F9-8E6D-41BB86F9AAA8}" type="presOf" srcId="{0818A667-42B1-4080-89AE-70CCAAB7FAE7}" destId="{61C02D02-4CDA-436D-9731-7004BF3A3447}" srcOrd="1" destOrd="0" presId="urn:microsoft.com/office/officeart/2016/7/layout/RepeatingBendingProcessNew"/>
    <dgm:cxn modelId="{87848C0D-7C31-489A-B28D-8F3914F12A8D}" type="presOf" srcId="{C20437EE-6F5B-4377-AB4C-2E31BF2CC379}" destId="{894605C2-B263-4EEB-B3E2-D57B77F6B541}" srcOrd="1" destOrd="0" presId="urn:microsoft.com/office/officeart/2016/7/layout/RepeatingBendingProcessNew"/>
    <dgm:cxn modelId="{4AECDB10-3C1C-4EA2-A2F7-75F553E703B7}" srcId="{5ABEF613-29BC-4927-82DD-CEBC06A8AFDF}" destId="{DEC620FA-E801-47E2-8791-44864B277D76}" srcOrd="6" destOrd="0" parTransId="{91217D5C-BC82-4A09-8ABD-5279E3716B45}" sibTransId="{3A89D058-CA52-4549-86A0-DD748133F9EB}"/>
    <dgm:cxn modelId="{35BC1B12-280D-4B83-A8CB-600E07B07E94}" srcId="{5ABEF613-29BC-4927-82DD-CEBC06A8AFDF}" destId="{807EC0A9-21C4-48EF-BD0C-E287EC63E4AD}" srcOrd="2" destOrd="0" parTransId="{DE12601A-F64C-4A46-8C16-C50EA1886AF3}" sibTransId="{254A05B0-DF3C-48E8-AA06-D5D7C6F78A41}"/>
    <dgm:cxn modelId="{F8F7C82C-9BF9-42A0-8454-DCA2F0545954}" type="presOf" srcId="{3A89D058-CA52-4549-86A0-DD748133F9EB}" destId="{E72A8D11-7334-4289-9986-84C79FF9AB3B}" srcOrd="1" destOrd="0" presId="urn:microsoft.com/office/officeart/2016/7/layout/RepeatingBendingProcessNew"/>
    <dgm:cxn modelId="{0ACCBF2D-A2A1-4F49-852D-EF8B37F7D228}" type="presOf" srcId="{3A89D058-CA52-4549-86A0-DD748133F9EB}" destId="{7C6C1528-983B-452B-89C0-32FDFE4AF756}" srcOrd="0" destOrd="0" presId="urn:microsoft.com/office/officeart/2016/7/layout/RepeatingBendingProcessNew"/>
    <dgm:cxn modelId="{F8DAFC33-140D-4620-92E1-3DC80AE1D999}" srcId="{5ABEF613-29BC-4927-82DD-CEBC06A8AFDF}" destId="{31C813E0-41B7-44E6-88DB-5D447008F55D}" srcOrd="1" destOrd="0" parTransId="{FF910B81-8EDC-4DCB-B9E3-6011D57D85AA}" sibTransId="{C20437EE-6F5B-4377-AB4C-2E31BF2CC379}"/>
    <dgm:cxn modelId="{A6AD1663-3C27-445F-8951-63FCE52C4432}" type="presOf" srcId="{0736705F-B181-44B0-B950-81F29BC539BC}" destId="{F97B338C-C957-42ED-98A3-D5EF1D85FCE1}" srcOrd="0" destOrd="0" presId="urn:microsoft.com/office/officeart/2016/7/layout/RepeatingBendingProcessNew"/>
    <dgm:cxn modelId="{CAA05A67-A872-4D49-B95C-AADD82BD907C}" type="presOf" srcId="{2403E8AF-B577-48F9-8D0D-00034B7CDB5D}" destId="{2CFB227B-E817-4175-87B6-77F86D5FC4FD}" srcOrd="0" destOrd="0" presId="urn:microsoft.com/office/officeart/2016/7/layout/RepeatingBendingProcessNew"/>
    <dgm:cxn modelId="{5FB6B54B-3877-44E0-8582-B9043F9C80D6}" type="presOf" srcId="{36BE3FA3-7EA5-449E-8DFC-49E09E6F934D}" destId="{28DEFB7F-B7FA-4754-95DC-EEF87E2438F3}" srcOrd="0" destOrd="0" presId="urn:microsoft.com/office/officeart/2016/7/layout/RepeatingBendingProcessNew"/>
    <dgm:cxn modelId="{3893064C-0EAC-4D67-87A1-DC179B770BF3}" type="presOf" srcId="{DEC620FA-E801-47E2-8791-44864B277D76}" destId="{68E208C2-91D1-4BF5-8CB6-4728C1CF6DC9}" srcOrd="0" destOrd="0" presId="urn:microsoft.com/office/officeart/2016/7/layout/RepeatingBendingProcessNew"/>
    <dgm:cxn modelId="{1A33BE4E-7852-4F7E-88AA-97E65F4FA6B9}" srcId="{5ABEF613-29BC-4927-82DD-CEBC06A8AFDF}" destId="{36BE3FA3-7EA5-449E-8DFC-49E09E6F934D}" srcOrd="0" destOrd="0" parTransId="{D91FFD51-CA66-415D-9355-9C0D7ADD6BF4}" sibTransId="{50E9DBE7-F6FA-4EEA-8AD5-9D88F6BBF398}"/>
    <dgm:cxn modelId="{F1204D52-A31A-4B01-98DE-9732CB5C62B5}" type="presOf" srcId="{FEA49B0F-20E1-4532-B831-F8CCF9C5E50B}" destId="{39D0FAFB-5A89-4C33-A3C6-CB19D42ED5D1}" srcOrd="0" destOrd="0" presId="urn:microsoft.com/office/officeart/2016/7/layout/RepeatingBendingProcessNew"/>
    <dgm:cxn modelId="{5558137A-ABA7-4C47-8C79-A9C1DFFA8758}" srcId="{5ABEF613-29BC-4927-82DD-CEBC06A8AFDF}" destId="{2811BC3E-8F77-4B82-869E-9A175FF1DAD8}" srcOrd="3" destOrd="0" parTransId="{BFE11FE4-5787-4035-9D3E-9CA59B32E5F0}" sibTransId="{CA9B5EC7-FF76-4F18-A7C3-26F773773FCE}"/>
    <dgm:cxn modelId="{D040E27B-E9AE-4021-9600-45A6B43F2964}" type="presOf" srcId="{254A05B0-DF3C-48E8-AA06-D5D7C6F78A41}" destId="{336D27A8-1FA7-4F4E-B488-6449C0D2DADB}" srcOrd="0" destOrd="0" presId="urn:microsoft.com/office/officeart/2016/7/layout/RepeatingBendingProcessNew"/>
    <dgm:cxn modelId="{9DE51381-B0E1-4120-9174-D5C31CF2C182}" type="presOf" srcId="{254A05B0-DF3C-48E8-AA06-D5D7C6F78A41}" destId="{B514101F-CD84-46C5-BCA3-D52898D3975E}" srcOrd="1" destOrd="0" presId="urn:microsoft.com/office/officeart/2016/7/layout/RepeatingBendingProcessNew"/>
    <dgm:cxn modelId="{3181128D-2935-4FDC-B10B-D1329826895C}" type="presOf" srcId="{CA9B5EC7-FF76-4F18-A7C3-26F773773FCE}" destId="{C6FDC0B3-16F6-469A-BD9D-EE296D7C3131}" srcOrd="1" destOrd="0" presId="urn:microsoft.com/office/officeart/2016/7/layout/RepeatingBendingProcessNew"/>
    <dgm:cxn modelId="{E11B9AA1-4BD2-4218-B99C-DD6CBB729AE4}" type="presOf" srcId="{C20437EE-6F5B-4377-AB4C-2E31BF2CC379}" destId="{BCDCFD11-47D9-468B-B52C-07FDF46D4206}" srcOrd="0" destOrd="0" presId="urn:microsoft.com/office/officeart/2016/7/layout/RepeatingBendingProcessNew"/>
    <dgm:cxn modelId="{E38F7AA9-DF51-4247-B41E-B9F3D8B54D02}" type="presOf" srcId="{CA9B5EC7-FF76-4F18-A7C3-26F773773FCE}" destId="{EF56A07F-E2DC-406C-84B8-3E4CDBA41775}" srcOrd="0" destOrd="0" presId="urn:microsoft.com/office/officeart/2016/7/layout/RepeatingBendingProcessNew"/>
    <dgm:cxn modelId="{827990B0-D2F5-426C-9E9B-E6CCD48D08E3}" type="presOf" srcId="{2811BC3E-8F77-4B82-869E-9A175FF1DAD8}" destId="{2F40B9FC-345A-4CEF-8A28-FD2E7CA2AB67}" srcOrd="0" destOrd="0" presId="urn:microsoft.com/office/officeart/2016/7/layout/RepeatingBendingProcessNew"/>
    <dgm:cxn modelId="{7B6ACDB7-22D6-4231-8F4C-BCE46AE245AF}" type="presOf" srcId="{2403E8AF-B577-48F9-8D0D-00034B7CDB5D}" destId="{D83F32FB-376A-4951-9D51-892EA8B1ED06}" srcOrd="1" destOrd="0" presId="urn:microsoft.com/office/officeart/2016/7/layout/RepeatingBendingProcessNew"/>
    <dgm:cxn modelId="{263B7EBA-7B24-4499-9F5C-E54876DC75AD}" srcId="{5ABEF613-29BC-4927-82DD-CEBC06A8AFDF}" destId="{FEA49B0F-20E1-4532-B831-F8CCF9C5E50B}" srcOrd="5" destOrd="0" parTransId="{C76198E4-0E18-407B-8F79-A329C4E21897}" sibTransId="{0818A667-42B1-4080-89AE-70CCAAB7FAE7}"/>
    <dgm:cxn modelId="{08AA03BC-9D61-4266-A4E6-98C5ED6EA2BE}" type="presOf" srcId="{5ABEF613-29BC-4927-82DD-CEBC06A8AFDF}" destId="{B77BEA3E-47FA-4C5C-828F-EC512413B6BD}" srcOrd="0" destOrd="0" presId="urn:microsoft.com/office/officeart/2016/7/layout/RepeatingBendingProcessNew"/>
    <dgm:cxn modelId="{865C4FBF-AA76-4DF8-866E-EB89D74AC828}" type="presOf" srcId="{D26AA722-CBF6-42D7-88CC-B5A1A2CCDBBB}" destId="{C31AD69F-DC66-4B1D-B414-F3CF9AE53B3E}" srcOrd="0" destOrd="0" presId="urn:microsoft.com/office/officeart/2016/7/layout/RepeatingBendingProcessNew"/>
    <dgm:cxn modelId="{C4E377C4-C0EF-4673-9AC8-ACE96849638F}" srcId="{5ABEF613-29BC-4927-82DD-CEBC06A8AFDF}" destId="{0736705F-B181-44B0-B950-81F29BC539BC}" srcOrd="7" destOrd="0" parTransId="{F267A891-808F-47CD-89E8-99979603126B}" sibTransId="{EE6227B5-9B67-42C3-9C1E-E137B75C56BE}"/>
    <dgm:cxn modelId="{318CE6D5-11DB-497C-9EA6-B570CB9E0114}" type="presOf" srcId="{50E9DBE7-F6FA-4EEA-8AD5-9D88F6BBF398}" destId="{53F9F56C-7980-455E-933C-E53B08903707}" srcOrd="1" destOrd="0" presId="urn:microsoft.com/office/officeart/2016/7/layout/RepeatingBendingProcessNew"/>
    <dgm:cxn modelId="{0E8AB3EB-9291-4894-9A83-857FCD22E225}" type="presOf" srcId="{807EC0A9-21C4-48EF-BD0C-E287EC63E4AD}" destId="{481DB0C6-2F9E-4022-8134-C805C8C2C213}" srcOrd="0" destOrd="0" presId="urn:microsoft.com/office/officeart/2016/7/layout/RepeatingBendingProcessNew"/>
    <dgm:cxn modelId="{9A6ACAEC-7CB0-47B0-890F-47FEA0B0E99C}" type="presOf" srcId="{0818A667-42B1-4080-89AE-70CCAAB7FAE7}" destId="{1241C039-FA7B-48B1-A402-272615DC1CC6}" srcOrd="0" destOrd="0" presId="urn:microsoft.com/office/officeart/2016/7/layout/RepeatingBendingProcessNew"/>
    <dgm:cxn modelId="{0BA5E7F1-8280-4206-A280-EC748ED9DF08}" srcId="{5ABEF613-29BC-4927-82DD-CEBC06A8AFDF}" destId="{D26AA722-CBF6-42D7-88CC-B5A1A2CCDBBB}" srcOrd="4" destOrd="0" parTransId="{E4D48FF1-3685-4CE4-8739-C59F046F0C84}" sibTransId="{2403E8AF-B577-48F9-8D0D-00034B7CDB5D}"/>
    <dgm:cxn modelId="{7AFEEEF1-D2B9-4794-BD9A-A916093A12AE}" type="presOf" srcId="{31C813E0-41B7-44E6-88DB-5D447008F55D}" destId="{EBC69743-7F4B-4EE3-9ACA-B5FE84154D48}" srcOrd="0" destOrd="0" presId="urn:microsoft.com/office/officeart/2016/7/layout/RepeatingBendingProcessNew"/>
    <dgm:cxn modelId="{CFE16427-AA54-4FCC-B2EE-A7F8101C841E}" type="presParOf" srcId="{B77BEA3E-47FA-4C5C-828F-EC512413B6BD}" destId="{28DEFB7F-B7FA-4754-95DC-EEF87E2438F3}" srcOrd="0" destOrd="0" presId="urn:microsoft.com/office/officeart/2016/7/layout/RepeatingBendingProcessNew"/>
    <dgm:cxn modelId="{805361A3-4F1C-41F6-9376-957C45ABA5A6}" type="presParOf" srcId="{B77BEA3E-47FA-4C5C-828F-EC512413B6BD}" destId="{87133E44-28AC-40C2-B7C6-6435E1CA0953}" srcOrd="1" destOrd="0" presId="urn:microsoft.com/office/officeart/2016/7/layout/RepeatingBendingProcessNew"/>
    <dgm:cxn modelId="{F67EC8C0-D9E0-45C1-AF01-F9AA4C6425B8}" type="presParOf" srcId="{87133E44-28AC-40C2-B7C6-6435E1CA0953}" destId="{53F9F56C-7980-455E-933C-E53B08903707}" srcOrd="0" destOrd="0" presId="urn:microsoft.com/office/officeart/2016/7/layout/RepeatingBendingProcessNew"/>
    <dgm:cxn modelId="{E0CE6927-003C-42B3-9B38-C0726E5038A6}" type="presParOf" srcId="{B77BEA3E-47FA-4C5C-828F-EC512413B6BD}" destId="{EBC69743-7F4B-4EE3-9ACA-B5FE84154D48}" srcOrd="2" destOrd="0" presId="urn:microsoft.com/office/officeart/2016/7/layout/RepeatingBendingProcessNew"/>
    <dgm:cxn modelId="{37FA9C50-E257-46E8-9B44-0961401AF778}" type="presParOf" srcId="{B77BEA3E-47FA-4C5C-828F-EC512413B6BD}" destId="{BCDCFD11-47D9-468B-B52C-07FDF46D4206}" srcOrd="3" destOrd="0" presId="urn:microsoft.com/office/officeart/2016/7/layout/RepeatingBendingProcessNew"/>
    <dgm:cxn modelId="{13DA8D67-7F78-4AC2-A1B8-5D0C3341A391}" type="presParOf" srcId="{BCDCFD11-47D9-468B-B52C-07FDF46D4206}" destId="{894605C2-B263-4EEB-B3E2-D57B77F6B541}" srcOrd="0" destOrd="0" presId="urn:microsoft.com/office/officeart/2016/7/layout/RepeatingBendingProcessNew"/>
    <dgm:cxn modelId="{2C54BD9E-BF5B-4EFA-90A5-CAD65A1736A9}" type="presParOf" srcId="{B77BEA3E-47FA-4C5C-828F-EC512413B6BD}" destId="{481DB0C6-2F9E-4022-8134-C805C8C2C213}" srcOrd="4" destOrd="0" presId="urn:microsoft.com/office/officeart/2016/7/layout/RepeatingBendingProcessNew"/>
    <dgm:cxn modelId="{99439B06-CD9E-460B-9EAA-B2A1A0D44C83}" type="presParOf" srcId="{B77BEA3E-47FA-4C5C-828F-EC512413B6BD}" destId="{336D27A8-1FA7-4F4E-B488-6449C0D2DADB}" srcOrd="5" destOrd="0" presId="urn:microsoft.com/office/officeart/2016/7/layout/RepeatingBendingProcessNew"/>
    <dgm:cxn modelId="{884FFEA7-FA8E-4031-940B-0A32BA5FEA9A}" type="presParOf" srcId="{336D27A8-1FA7-4F4E-B488-6449C0D2DADB}" destId="{B514101F-CD84-46C5-BCA3-D52898D3975E}" srcOrd="0" destOrd="0" presId="urn:microsoft.com/office/officeart/2016/7/layout/RepeatingBendingProcessNew"/>
    <dgm:cxn modelId="{239413DC-4F8C-4A64-AE96-70965D64E2A7}" type="presParOf" srcId="{B77BEA3E-47FA-4C5C-828F-EC512413B6BD}" destId="{2F40B9FC-345A-4CEF-8A28-FD2E7CA2AB67}" srcOrd="6" destOrd="0" presId="urn:microsoft.com/office/officeart/2016/7/layout/RepeatingBendingProcessNew"/>
    <dgm:cxn modelId="{CFA804D8-2FDA-4973-9502-E637040892DC}" type="presParOf" srcId="{B77BEA3E-47FA-4C5C-828F-EC512413B6BD}" destId="{EF56A07F-E2DC-406C-84B8-3E4CDBA41775}" srcOrd="7" destOrd="0" presId="urn:microsoft.com/office/officeart/2016/7/layout/RepeatingBendingProcessNew"/>
    <dgm:cxn modelId="{AD0ADA29-F767-4E13-B429-77B1F2D87078}" type="presParOf" srcId="{EF56A07F-E2DC-406C-84B8-3E4CDBA41775}" destId="{C6FDC0B3-16F6-469A-BD9D-EE296D7C3131}" srcOrd="0" destOrd="0" presId="urn:microsoft.com/office/officeart/2016/7/layout/RepeatingBendingProcessNew"/>
    <dgm:cxn modelId="{B315D797-B073-4616-BDAF-5E257C2764BB}" type="presParOf" srcId="{B77BEA3E-47FA-4C5C-828F-EC512413B6BD}" destId="{C31AD69F-DC66-4B1D-B414-F3CF9AE53B3E}" srcOrd="8" destOrd="0" presId="urn:microsoft.com/office/officeart/2016/7/layout/RepeatingBendingProcessNew"/>
    <dgm:cxn modelId="{807C53A9-D503-4887-BC87-0C101285CEDD}" type="presParOf" srcId="{B77BEA3E-47FA-4C5C-828F-EC512413B6BD}" destId="{2CFB227B-E817-4175-87B6-77F86D5FC4FD}" srcOrd="9" destOrd="0" presId="urn:microsoft.com/office/officeart/2016/7/layout/RepeatingBendingProcessNew"/>
    <dgm:cxn modelId="{992CD2AF-873A-4BD2-861E-8BDFB07D412C}" type="presParOf" srcId="{2CFB227B-E817-4175-87B6-77F86D5FC4FD}" destId="{D83F32FB-376A-4951-9D51-892EA8B1ED06}" srcOrd="0" destOrd="0" presId="urn:microsoft.com/office/officeart/2016/7/layout/RepeatingBendingProcessNew"/>
    <dgm:cxn modelId="{0FD921B0-22CD-4596-B477-848CFF4D43FA}" type="presParOf" srcId="{B77BEA3E-47FA-4C5C-828F-EC512413B6BD}" destId="{39D0FAFB-5A89-4C33-A3C6-CB19D42ED5D1}" srcOrd="10" destOrd="0" presId="urn:microsoft.com/office/officeart/2016/7/layout/RepeatingBendingProcessNew"/>
    <dgm:cxn modelId="{72F66230-45C3-4B7C-BDB2-63E0D58F521A}" type="presParOf" srcId="{B77BEA3E-47FA-4C5C-828F-EC512413B6BD}" destId="{1241C039-FA7B-48B1-A402-272615DC1CC6}" srcOrd="11" destOrd="0" presId="urn:microsoft.com/office/officeart/2016/7/layout/RepeatingBendingProcessNew"/>
    <dgm:cxn modelId="{18276E1E-9D29-4FCC-BF3C-3189E69DC576}" type="presParOf" srcId="{1241C039-FA7B-48B1-A402-272615DC1CC6}" destId="{61C02D02-4CDA-436D-9731-7004BF3A3447}" srcOrd="0" destOrd="0" presId="urn:microsoft.com/office/officeart/2016/7/layout/RepeatingBendingProcessNew"/>
    <dgm:cxn modelId="{B1BC13A1-60C5-49A4-BDDF-D8AAEB1EBAA4}" type="presParOf" srcId="{B77BEA3E-47FA-4C5C-828F-EC512413B6BD}" destId="{68E208C2-91D1-4BF5-8CB6-4728C1CF6DC9}" srcOrd="12" destOrd="0" presId="urn:microsoft.com/office/officeart/2016/7/layout/RepeatingBendingProcessNew"/>
    <dgm:cxn modelId="{7A7424AA-182D-49A2-B2B9-C0D85E35B79F}" type="presParOf" srcId="{B77BEA3E-47FA-4C5C-828F-EC512413B6BD}" destId="{7C6C1528-983B-452B-89C0-32FDFE4AF756}" srcOrd="13" destOrd="0" presId="urn:microsoft.com/office/officeart/2016/7/layout/RepeatingBendingProcessNew"/>
    <dgm:cxn modelId="{2D3CFECE-ACFD-4A35-A243-0CF62DB24703}" type="presParOf" srcId="{7C6C1528-983B-452B-89C0-32FDFE4AF756}" destId="{E72A8D11-7334-4289-9986-84C79FF9AB3B}" srcOrd="0" destOrd="0" presId="urn:microsoft.com/office/officeart/2016/7/layout/RepeatingBendingProcessNew"/>
    <dgm:cxn modelId="{9466EB3D-CA2B-4774-934C-2545327AF473}" type="presParOf" srcId="{B77BEA3E-47FA-4C5C-828F-EC512413B6BD}" destId="{F97B338C-C957-42ED-98A3-D5EF1D85FCE1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5F8BBE-9ADF-4CAC-BDEC-E0C0D62E0A2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25D4B5D-C6F0-4128-9B0F-2C06AB69EA5C}">
      <dgm:prSet/>
      <dgm:spPr/>
      <dgm:t>
        <a:bodyPr/>
        <a:lstStyle/>
        <a:p>
          <a:r>
            <a:rPr lang="cs-CZ"/>
            <a:t>umožňují sledovat míru nebo intenzitu sledovaného jevu</a:t>
          </a:r>
          <a:endParaRPr lang="en-US"/>
        </a:p>
      </dgm:t>
    </dgm:pt>
    <dgm:pt modelId="{2EBE6E8A-8EFE-41FC-BA6D-B82318AD7CE1}" type="parTrans" cxnId="{B920F911-1CB3-4A76-8AD9-193D3A9A4744}">
      <dgm:prSet/>
      <dgm:spPr/>
      <dgm:t>
        <a:bodyPr/>
        <a:lstStyle/>
        <a:p>
          <a:endParaRPr lang="en-US"/>
        </a:p>
      </dgm:t>
    </dgm:pt>
    <dgm:pt modelId="{97D0C447-8193-405A-A75B-402C113B01FE}" type="sibTrans" cxnId="{B920F911-1CB3-4A76-8AD9-193D3A9A4744}">
      <dgm:prSet/>
      <dgm:spPr/>
      <dgm:t>
        <a:bodyPr/>
        <a:lstStyle/>
        <a:p>
          <a:endParaRPr lang="en-US"/>
        </a:p>
      </dgm:t>
    </dgm:pt>
    <dgm:pt modelId="{6E93639C-FA39-4503-9959-008B99D7227A}">
      <dgm:prSet/>
      <dgm:spPr/>
      <dgm:t>
        <a:bodyPr/>
        <a:lstStyle/>
        <a:p>
          <a:r>
            <a:rPr lang="cs-CZ"/>
            <a:t>Nejméně 3, nejvýše 9 stupňů</a:t>
          </a:r>
          <a:endParaRPr lang="en-US"/>
        </a:p>
      </dgm:t>
    </dgm:pt>
    <dgm:pt modelId="{15F3FED4-7B1C-4E17-9E99-466828E63137}" type="parTrans" cxnId="{78C0DA73-AA99-45A9-8F0E-0E0063D92A33}">
      <dgm:prSet/>
      <dgm:spPr/>
      <dgm:t>
        <a:bodyPr/>
        <a:lstStyle/>
        <a:p>
          <a:endParaRPr lang="en-US"/>
        </a:p>
      </dgm:t>
    </dgm:pt>
    <dgm:pt modelId="{12DAB835-71C6-4D3D-B57E-8FD86F7C4DF8}" type="sibTrans" cxnId="{78C0DA73-AA99-45A9-8F0E-0E0063D92A33}">
      <dgm:prSet/>
      <dgm:spPr/>
      <dgm:t>
        <a:bodyPr/>
        <a:lstStyle/>
        <a:p>
          <a:endParaRPr lang="en-US"/>
        </a:p>
      </dgm:t>
    </dgm:pt>
    <dgm:pt modelId="{B932F89D-6505-409C-ADE9-67BC052FEDA1}">
      <dgm:prSet/>
      <dgm:spPr/>
      <dgm:t>
        <a:bodyPr/>
        <a:lstStyle/>
        <a:p>
          <a:r>
            <a:rPr lang="cs-CZ" u="sng"/>
            <a:t>Kategoriální škála (příklad):</a:t>
          </a:r>
          <a:endParaRPr lang="en-US"/>
        </a:p>
      </dgm:t>
    </dgm:pt>
    <dgm:pt modelId="{988B1AFF-7569-4AAB-812D-3D0A605C7969}" type="parTrans" cxnId="{ACBE3FFB-3CA4-4B17-AA93-3F5AE2114075}">
      <dgm:prSet/>
      <dgm:spPr/>
      <dgm:t>
        <a:bodyPr/>
        <a:lstStyle/>
        <a:p>
          <a:endParaRPr lang="en-US"/>
        </a:p>
      </dgm:t>
    </dgm:pt>
    <dgm:pt modelId="{7084E535-C9FF-4A58-BB05-95C86ADC1359}" type="sibTrans" cxnId="{ACBE3FFB-3CA4-4B17-AA93-3F5AE2114075}">
      <dgm:prSet/>
      <dgm:spPr/>
      <dgm:t>
        <a:bodyPr/>
        <a:lstStyle/>
        <a:p>
          <a:endParaRPr lang="en-US"/>
        </a:p>
      </dgm:t>
    </dgm:pt>
    <dgm:pt modelId="{BFE97E9E-A5B1-443D-B76E-7684F1CBFC6B}">
      <dgm:prSet/>
      <dgm:spPr/>
      <dgm:t>
        <a:bodyPr/>
        <a:lstStyle/>
        <a:p>
          <a:r>
            <a:rPr lang="cs-CZ"/>
            <a:t>ZAUJETÍ  HROU</a:t>
          </a:r>
          <a:endParaRPr lang="en-US"/>
        </a:p>
      </dgm:t>
    </dgm:pt>
    <dgm:pt modelId="{4982477B-1F0E-4665-96B3-3C27C046A685}" type="parTrans" cxnId="{7AAF0D4C-D52F-4359-A317-1E99FA54157D}">
      <dgm:prSet/>
      <dgm:spPr/>
      <dgm:t>
        <a:bodyPr/>
        <a:lstStyle/>
        <a:p>
          <a:endParaRPr lang="en-US"/>
        </a:p>
      </dgm:t>
    </dgm:pt>
    <dgm:pt modelId="{290F8FD9-44BC-4442-A46F-85B8FD5DB4BD}" type="sibTrans" cxnId="{7AAF0D4C-D52F-4359-A317-1E99FA54157D}">
      <dgm:prSet/>
      <dgm:spPr/>
      <dgm:t>
        <a:bodyPr/>
        <a:lstStyle/>
        <a:p>
          <a:endParaRPr lang="en-US"/>
        </a:p>
      </dgm:t>
    </dgm:pt>
    <dgm:pt modelId="{D0171837-8F76-4A40-8958-715DAABCDD07}">
      <dgm:prSet/>
      <dgm:spPr/>
      <dgm:t>
        <a:bodyPr/>
        <a:lstStyle/>
        <a:p>
          <a:r>
            <a:rPr lang="cs-CZ"/>
            <a:t>U zvolené činnosti dlouho vydrží</a:t>
          </a:r>
          <a:endParaRPr lang="en-US"/>
        </a:p>
      </dgm:t>
    </dgm:pt>
    <dgm:pt modelId="{A9FAD325-503D-4E32-9C82-B86D39B3AD9D}" type="parTrans" cxnId="{EA17AB4D-7323-4FD8-B3E1-D73DA5BF192D}">
      <dgm:prSet/>
      <dgm:spPr/>
      <dgm:t>
        <a:bodyPr/>
        <a:lstStyle/>
        <a:p>
          <a:endParaRPr lang="en-US"/>
        </a:p>
      </dgm:t>
    </dgm:pt>
    <dgm:pt modelId="{E96E2115-BC6B-4611-B87F-42287810C4AA}" type="sibTrans" cxnId="{EA17AB4D-7323-4FD8-B3E1-D73DA5BF192D}">
      <dgm:prSet/>
      <dgm:spPr/>
      <dgm:t>
        <a:bodyPr/>
        <a:lstStyle/>
        <a:p>
          <a:endParaRPr lang="en-US"/>
        </a:p>
      </dgm:t>
    </dgm:pt>
    <dgm:pt modelId="{749E2A73-8F84-4000-BDF4-838149504C94}">
      <dgm:prSet/>
      <dgm:spPr/>
      <dgm:t>
        <a:bodyPr/>
        <a:lstStyle/>
        <a:p>
          <a:r>
            <a:rPr lang="cs-CZ"/>
            <a:t>Občas si přestává hrát</a:t>
          </a:r>
          <a:endParaRPr lang="en-US"/>
        </a:p>
      </dgm:t>
    </dgm:pt>
    <dgm:pt modelId="{928CA0F6-2B63-4D0D-BB21-40B24ADF76B2}" type="parTrans" cxnId="{740EE994-6926-4382-94E7-7B362851B354}">
      <dgm:prSet/>
      <dgm:spPr/>
      <dgm:t>
        <a:bodyPr/>
        <a:lstStyle/>
        <a:p>
          <a:endParaRPr lang="en-US"/>
        </a:p>
      </dgm:t>
    </dgm:pt>
    <dgm:pt modelId="{2DD02B2B-B685-42D6-A1D1-C5EBF90E0789}" type="sibTrans" cxnId="{740EE994-6926-4382-94E7-7B362851B354}">
      <dgm:prSet/>
      <dgm:spPr/>
      <dgm:t>
        <a:bodyPr/>
        <a:lstStyle/>
        <a:p>
          <a:endParaRPr lang="en-US"/>
        </a:p>
      </dgm:t>
    </dgm:pt>
    <dgm:pt modelId="{23140CD4-F1BE-47F7-874C-C872E45EF559}">
      <dgm:prSet/>
      <dgm:spPr/>
      <dgm:t>
        <a:bodyPr/>
        <a:lstStyle/>
        <a:p>
          <a:r>
            <a:rPr lang="cs-CZ"/>
            <a:t>Od hry neustále odbíhá, nevydrží u ní</a:t>
          </a:r>
          <a:endParaRPr lang="en-US"/>
        </a:p>
      </dgm:t>
    </dgm:pt>
    <dgm:pt modelId="{EC48C978-7D5F-48A4-857C-A52605D403B7}" type="parTrans" cxnId="{568059C2-6BD7-433E-AE30-21C7CCE66FD4}">
      <dgm:prSet/>
      <dgm:spPr/>
      <dgm:t>
        <a:bodyPr/>
        <a:lstStyle/>
        <a:p>
          <a:endParaRPr lang="en-US"/>
        </a:p>
      </dgm:t>
    </dgm:pt>
    <dgm:pt modelId="{9FE8992E-6E31-416F-8AA8-73D8758FD96A}" type="sibTrans" cxnId="{568059C2-6BD7-433E-AE30-21C7CCE66FD4}">
      <dgm:prSet/>
      <dgm:spPr/>
      <dgm:t>
        <a:bodyPr/>
        <a:lstStyle/>
        <a:p>
          <a:endParaRPr lang="en-US"/>
        </a:p>
      </dgm:t>
    </dgm:pt>
    <dgm:pt modelId="{80F1FD8D-63DC-4C8B-8771-52C4D3E8CF9C}" type="pres">
      <dgm:prSet presAssocID="{965F8BBE-9ADF-4CAC-BDEC-E0C0D62E0A2D}" presName="vert0" presStyleCnt="0">
        <dgm:presLayoutVars>
          <dgm:dir/>
          <dgm:animOne val="branch"/>
          <dgm:animLvl val="lvl"/>
        </dgm:presLayoutVars>
      </dgm:prSet>
      <dgm:spPr/>
    </dgm:pt>
    <dgm:pt modelId="{B1F61FE7-A571-4F5C-A239-70E4F813CBDE}" type="pres">
      <dgm:prSet presAssocID="{425D4B5D-C6F0-4128-9B0F-2C06AB69EA5C}" presName="thickLine" presStyleLbl="alignNode1" presStyleIdx="0" presStyleCnt="7"/>
      <dgm:spPr/>
    </dgm:pt>
    <dgm:pt modelId="{9AC6E431-ED73-481F-B129-9E226EABCDFC}" type="pres">
      <dgm:prSet presAssocID="{425D4B5D-C6F0-4128-9B0F-2C06AB69EA5C}" presName="horz1" presStyleCnt="0"/>
      <dgm:spPr/>
    </dgm:pt>
    <dgm:pt modelId="{0F0D6DF4-5D79-4A2D-ADD3-2FE1D92492ED}" type="pres">
      <dgm:prSet presAssocID="{425D4B5D-C6F0-4128-9B0F-2C06AB69EA5C}" presName="tx1" presStyleLbl="revTx" presStyleIdx="0" presStyleCnt="7"/>
      <dgm:spPr/>
    </dgm:pt>
    <dgm:pt modelId="{648EF20E-BF62-4602-B54C-FC2287BF63BF}" type="pres">
      <dgm:prSet presAssocID="{425D4B5D-C6F0-4128-9B0F-2C06AB69EA5C}" presName="vert1" presStyleCnt="0"/>
      <dgm:spPr/>
    </dgm:pt>
    <dgm:pt modelId="{0A9D762C-0EE2-414E-8911-61E78DF4226E}" type="pres">
      <dgm:prSet presAssocID="{6E93639C-FA39-4503-9959-008B99D7227A}" presName="thickLine" presStyleLbl="alignNode1" presStyleIdx="1" presStyleCnt="7"/>
      <dgm:spPr/>
    </dgm:pt>
    <dgm:pt modelId="{B5907B80-B4E9-4F26-BC31-404A85C39792}" type="pres">
      <dgm:prSet presAssocID="{6E93639C-FA39-4503-9959-008B99D7227A}" presName="horz1" presStyleCnt="0"/>
      <dgm:spPr/>
    </dgm:pt>
    <dgm:pt modelId="{16FBA58A-4BB0-4343-8E48-D51422EDAC59}" type="pres">
      <dgm:prSet presAssocID="{6E93639C-FA39-4503-9959-008B99D7227A}" presName="tx1" presStyleLbl="revTx" presStyleIdx="1" presStyleCnt="7"/>
      <dgm:spPr/>
    </dgm:pt>
    <dgm:pt modelId="{7A0EA851-B12C-4745-8D3F-0BEB638C1F16}" type="pres">
      <dgm:prSet presAssocID="{6E93639C-FA39-4503-9959-008B99D7227A}" presName="vert1" presStyleCnt="0"/>
      <dgm:spPr/>
    </dgm:pt>
    <dgm:pt modelId="{1FFB3001-F75F-455D-A995-00EA82335FAA}" type="pres">
      <dgm:prSet presAssocID="{B932F89D-6505-409C-ADE9-67BC052FEDA1}" presName="thickLine" presStyleLbl="alignNode1" presStyleIdx="2" presStyleCnt="7"/>
      <dgm:spPr/>
    </dgm:pt>
    <dgm:pt modelId="{E6B84BE5-7AE3-4B58-A976-C6AFCA0580B3}" type="pres">
      <dgm:prSet presAssocID="{B932F89D-6505-409C-ADE9-67BC052FEDA1}" presName="horz1" presStyleCnt="0"/>
      <dgm:spPr/>
    </dgm:pt>
    <dgm:pt modelId="{AEE805B1-3FD8-4B53-847F-46AB392E29F1}" type="pres">
      <dgm:prSet presAssocID="{B932F89D-6505-409C-ADE9-67BC052FEDA1}" presName="tx1" presStyleLbl="revTx" presStyleIdx="2" presStyleCnt="7"/>
      <dgm:spPr/>
    </dgm:pt>
    <dgm:pt modelId="{B5E6420F-E432-49B0-91EF-662A12EAAFED}" type="pres">
      <dgm:prSet presAssocID="{B932F89D-6505-409C-ADE9-67BC052FEDA1}" presName="vert1" presStyleCnt="0"/>
      <dgm:spPr/>
    </dgm:pt>
    <dgm:pt modelId="{D65F9FD9-2C73-4587-98F8-BA28ECD80CE8}" type="pres">
      <dgm:prSet presAssocID="{BFE97E9E-A5B1-443D-B76E-7684F1CBFC6B}" presName="thickLine" presStyleLbl="alignNode1" presStyleIdx="3" presStyleCnt="7"/>
      <dgm:spPr/>
    </dgm:pt>
    <dgm:pt modelId="{D25D03C2-CBCC-49C0-B0F5-F0440ADF7914}" type="pres">
      <dgm:prSet presAssocID="{BFE97E9E-A5B1-443D-B76E-7684F1CBFC6B}" presName="horz1" presStyleCnt="0"/>
      <dgm:spPr/>
    </dgm:pt>
    <dgm:pt modelId="{27C5D3CD-DFA1-445F-B04E-34AD0B70CF9A}" type="pres">
      <dgm:prSet presAssocID="{BFE97E9E-A5B1-443D-B76E-7684F1CBFC6B}" presName="tx1" presStyleLbl="revTx" presStyleIdx="3" presStyleCnt="7"/>
      <dgm:spPr/>
    </dgm:pt>
    <dgm:pt modelId="{B57CFB66-FC61-4B6D-B534-B21F090DE5D6}" type="pres">
      <dgm:prSet presAssocID="{BFE97E9E-A5B1-443D-B76E-7684F1CBFC6B}" presName="vert1" presStyleCnt="0"/>
      <dgm:spPr/>
    </dgm:pt>
    <dgm:pt modelId="{35178B71-BA6F-4B90-80FD-70E8C399421C}" type="pres">
      <dgm:prSet presAssocID="{D0171837-8F76-4A40-8958-715DAABCDD07}" presName="thickLine" presStyleLbl="alignNode1" presStyleIdx="4" presStyleCnt="7"/>
      <dgm:spPr/>
    </dgm:pt>
    <dgm:pt modelId="{84A8BEFD-AD48-434B-9CC1-8130FDFA7787}" type="pres">
      <dgm:prSet presAssocID="{D0171837-8F76-4A40-8958-715DAABCDD07}" presName="horz1" presStyleCnt="0"/>
      <dgm:spPr/>
    </dgm:pt>
    <dgm:pt modelId="{CE88B3BE-0381-488C-BDBD-7E2809E4F78B}" type="pres">
      <dgm:prSet presAssocID="{D0171837-8F76-4A40-8958-715DAABCDD07}" presName="tx1" presStyleLbl="revTx" presStyleIdx="4" presStyleCnt="7"/>
      <dgm:spPr/>
    </dgm:pt>
    <dgm:pt modelId="{922E3B47-BB18-4B6D-9076-80F2772E20B0}" type="pres">
      <dgm:prSet presAssocID="{D0171837-8F76-4A40-8958-715DAABCDD07}" presName="vert1" presStyleCnt="0"/>
      <dgm:spPr/>
    </dgm:pt>
    <dgm:pt modelId="{985DB6AC-EF7B-4EEF-8DF7-166D78D59744}" type="pres">
      <dgm:prSet presAssocID="{749E2A73-8F84-4000-BDF4-838149504C94}" presName="thickLine" presStyleLbl="alignNode1" presStyleIdx="5" presStyleCnt="7"/>
      <dgm:spPr/>
    </dgm:pt>
    <dgm:pt modelId="{8C94F972-A099-44BF-82A6-02069FBABA28}" type="pres">
      <dgm:prSet presAssocID="{749E2A73-8F84-4000-BDF4-838149504C94}" presName="horz1" presStyleCnt="0"/>
      <dgm:spPr/>
    </dgm:pt>
    <dgm:pt modelId="{5B6B5301-F438-460B-B40A-5F3F10ED0B68}" type="pres">
      <dgm:prSet presAssocID="{749E2A73-8F84-4000-BDF4-838149504C94}" presName="tx1" presStyleLbl="revTx" presStyleIdx="5" presStyleCnt="7"/>
      <dgm:spPr/>
    </dgm:pt>
    <dgm:pt modelId="{71845618-6A49-4536-9411-1DC99B0806FC}" type="pres">
      <dgm:prSet presAssocID="{749E2A73-8F84-4000-BDF4-838149504C94}" presName="vert1" presStyleCnt="0"/>
      <dgm:spPr/>
    </dgm:pt>
    <dgm:pt modelId="{C8854A0B-2B14-4470-907A-D6F471CCAACC}" type="pres">
      <dgm:prSet presAssocID="{23140CD4-F1BE-47F7-874C-C872E45EF559}" presName="thickLine" presStyleLbl="alignNode1" presStyleIdx="6" presStyleCnt="7"/>
      <dgm:spPr/>
    </dgm:pt>
    <dgm:pt modelId="{0E3CE9BA-F9ED-426C-A809-C2DB41729F29}" type="pres">
      <dgm:prSet presAssocID="{23140CD4-F1BE-47F7-874C-C872E45EF559}" presName="horz1" presStyleCnt="0"/>
      <dgm:spPr/>
    </dgm:pt>
    <dgm:pt modelId="{EE398058-AEB6-4B3B-A776-F631D79E679E}" type="pres">
      <dgm:prSet presAssocID="{23140CD4-F1BE-47F7-874C-C872E45EF559}" presName="tx1" presStyleLbl="revTx" presStyleIdx="6" presStyleCnt="7"/>
      <dgm:spPr/>
    </dgm:pt>
    <dgm:pt modelId="{53A653BE-2CAE-4776-AD07-96E090839EF1}" type="pres">
      <dgm:prSet presAssocID="{23140CD4-F1BE-47F7-874C-C872E45EF559}" presName="vert1" presStyleCnt="0"/>
      <dgm:spPr/>
    </dgm:pt>
  </dgm:ptLst>
  <dgm:cxnLst>
    <dgm:cxn modelId="{B920F911-1CB3-4A76-8AD9-193D3A9A4744}" srcId="{965F8BBE-9ADF-4CAC-BDEC-E0C0D62E0A2D}" destId="{425D4B5D-C6F0-4128-9B0F-2C06AB69EA5C}" srcOrd="0" destOrd="0" parTransId="{2EBE6E8A-8EFE-41FC-BA6D-B82318AD7CE1}" sibTransId="{97D0C447-8193-405A-A75B-402C113B01FE}"/>
    <dgm:cxn modelId="{762AC214-C817-4FA9-A958-1165575E1194}" type="presOf" srcId="{425D4B5D-C6F0-4128-9B0F-2C06AB69EA5C}" destId="{0F0D6DF4-5D79-4A2D-ADD3-2FE1D92492ED}" srcOrd="0" destOrd="0" presId="urn:microsoft.com/office/officeart/2008/layout/LinedList"/>
    <dgm:cxn modelId="{7AAF0D4C-D52F-4359-A317-1E99FA54157D}" srcId="{965F8BBE-9ADF-4CAC-BDEC-E0C0D62E0A2D}" destId="{BFE97E9E-A5B1-443D-B76E-7684F1CBFC6B}" srcOrd="3" destOrd="0" parTransId="{4982477B-1F0E-4665-96B3-3C27C046A685}" sibTransId="{290F8FD9-44BC-4442-A46F-85B8FD5DB4BD}"/>
    <dgm:cxn modelId="{EA17AB4D-7323-4FD8-B3E1-D73DA5BF192D}" srcId="{965F8BBE-9ADF-4CAC-BDEC-E0C0D62E0A2D}" destId="{D0171837-8F76-4A40-8958-715DAABCDD07}" srcOrd="4" destOrd="0" parTransId="{A9FAD325-503D-4E32-9C82-B86D39B3AD9D}" sibTransId="{E96E2115-BC6B-4611-B87F-42287810C4AA}"/>
    <dgm:cxn modelId="{78C0DA73-AA99-45A9-8F0E-0E0063D92A33}" srcId="{965F8BBE-9ADF-4CAC-BDEC-E0C0D62E0A2D}" destId="{6E93639C-FA39-4503-9959-008B99D7227A}" srcOrd="1" destOrd="0" parTransId="{15F3FED4-7B1C-4E17-9E99-466828E63137}" sibTransId="{12DAB835-71C6-4D3D-B57E-8FD86F7C4DF8}"/>
    <dgm:cxn modelId="{DFA7DE7E-0A7B-499C-B4BB-0CF234964009}" type="presOf" srcId="{749E2A73-8F84-4000-BDF4-838149504C94}" destId="{5B6B5301-F438-460B-B40A-5F3F10ED0B68}" srcOrd="0" destOrd="0" presId="urn:microsoft.com/office/officeart/2008/layout/LinedList"/>
    <dgm:cxn modelId="{ABFD888E-ED5D-4C08-A5B8-C8D1998090BF}" type="presOf" srcId="{23140CD4-F1BE-47F7-874C-C872E45EF559}" destId="{EE398058-AEB6-4B3B-A776-F631D79E679E}" srcOrd="0" destOrd="0" presId="urn:microsoft.com/office/officeart/2008/layout/LinedList"/>
    <dgm:cxn modelId="{740EE994-6926-4382-94E7-7B362851B354}" srcId="{965F8BBE-9ADF-4CAC-BDEC-E0C0D62E0A2D}" destId="{749E2A73-8F84-4000-BDF4-838149504C94}" srcOrd="5" destOrd="0" parTransId="{928CA0F6-2B63-4D0D-BB21-40B24ADF76B2}" sibTransId="{2DD02B2B-B685-42D6-A1D1-C5EBF90E0789}"/>
    <dgm:cxn modelId="{B6F5C3A1-2A09-4240-B15E-5A2CF4291738}" type="presOf" srcId="{D0171837-8F76-4A40-8958-715DAABCDD07}" destId="{CE88B3BE-0381-488C-BDBD-7E2809E4F78B}" srcOrd="0" destOrd="0" presId="urn:microsoft.com/office/officeart/2008/layout/LinedList"/>
    <dgm:cxn modelId="{8BF90EA5-2FD5-4DBA-BAA1-375C2431B2A9}" type="presOf" srcId="{BFE97E9E-A5B1-443D-B76E-7684F1CBFC6B}" destId="{27C5D3CD-DFA1-445F-B04E-34AD0B70CF9A}" srcOrd="0" destOrd="0" presId="urn:microsoft.com/office/officeart/2008/layout/LinedList"/>
    <dgm:cxn modelId="{8567ECA9-DEC1-4698-A2A1-7B7A30C5625A}" type="presOf" srcId="{965F8BBE-9ADF-4CAC-BDEC-E0C0D62E0A2D}" destId="{80F1FD8D-63DC-4C8B-8771-52C4D3E8CF9C}" srcOrd="0" destOrd="0" presId="urn:microsoft.com/office/officeart/2008/layout/LinedList"/>
    <dgm:cxn modelId="{568059C2-6BD7-433E-AE30-21C7CCE66FD4}" srcId="{965F8BBE-9ADF-4CAC-BDEC-E0C0D62E0A2D}" destId="{23140CD4-F1BE-47F7-874C-C872E45EF559}" srcOrd="6" destOrd="0" parTransId="{EC48C978-7D5F-48A4-857C-A52605D403B7}" sibTransId="{9FE8992E-6E31-416F-8AA8-73D8758FD96A}"/>
    <dgm:cxn modelId="{2BC7EED5-3B4E-4A88-BC4C-6C57412A6312}" type="presOf" srcId="{6E93639C-FA39-4503-9959-008B99D7227A}" destId="{16FBA58A-4BB0-4343-8E48-D51422EDAC59}" srcOrd="0" destOrd="0" presId="urn:microsoft.com/office/officeart/2008/layout/LinedList"/>
    <dgm:cxn modelId="{0D8472F3-8869-496E-9515-54A1087CE5B6}" type="presOf" srcId="{B932F89D-6505-409C-ADE9-67BC052FEDA1}" destId="{AEE805B1-3FD8-4B53-847F-46AB392E29F1}" srcOrd="0" destOrd="0" presId="urn:microsoft.com/office/officeart/2008/layout/LinedList"/>
    <dgm:cxn modelId="{ACBE3FFB-3CA4-4B17-AA93-3F5AE2114075}" srcId="{965F8BBE-9ADF-4CAC-BDEC-E0C0D62E0A2D}" destId="{B932F89D-6505-409C-ADE9-67BC052FEDA1}" srcOrd="2" destOrd="0" parTransId="{988B1AFF-7569-4AAB-812D-3D0A605C7969}" sibTransId="{7084E535-C9FF-4A58-BB05-95C86ADC1359}"/>
    <dgm:cxn modelId="{F6522DB1-B701-4F00-9969-ED0F1C115DED}" type="presParOf" srcId="{80F1FD8D-63DC-4C8B-8771-52C4D3E8CF9C}" destId="{B1F61FE7-A571-4F5C-A239-70E4F813CBDE}" srcOrd="0" destOrd="0" presId="urn:microsoft.com/office/officeart/2008/layout/LinedList"/>
    <dgm:cxn modelId="{B7119DEC-2019-4D56-AA81-28EA2FBADAC3}" type="presParOf" srcId="{80F1FD8D-63DC-4C8B-8771-52C4D3E8CF9C}" destId="{9AC6E431-ED73-481F-B129-9E226EABCDFC}" srcOrd="1" destOrd="0" presId="urn:microsoft.com/office/officeart/2008/layout/LinedList"/>
    <dgm:cxn modelId="{3AF6068F-C519-4B81-AF5B-9172DF591A46}" type="presParOf" srcId="{9AC6E431-ED73-481F-B129-9E226EABCDFC}" destId="{0F0D6DF4-5D79-4A2D-ADD3-2FE1D92492ED}" srcOrd="0" destOrd="0" presId="urn:microsoft.com/office/officeart/2008/layout/LinedList"/>
    <dgm:cxn modelId="{4E947E51-2B33-490E-BD38-8C57BB78B93C}" type="presParOf" srcId="{9AC6E431-ED73-481F-B129-9E226EABCDFC}" destId="{648EF20E-BF62-4602-B54C-FC2287BF63BF}" srcOrd="1" destOrd="0" presId="urn:microsoft.com/office/officeart/2008/layout/LinedList"/>
    <dgm:cxn modelId="{8E26EC9A-EA71-43D6-8214-4A3CC8C107EA}" type="presParOf" srcId="{80F1FD8D-63DC-4C8B-8771-52C4D3E8CF9C}" destId="{0A9D762C-0EE2-414E-8911-61E78DF4226E}" srcOrd="2" destOrd="0" presId="urn:microsoft.com/office/officeart/2008/layout/LinedList"/>
    <dgm:cxn modelId="{B668FDA5-580C-4810-B16E-4049687E6FE4}" type="presParOf" srcId="{80F1FD8D-63DC-4C8B-8771-52C4D3E8CF9C}" destId="{B5907B80-B4E9-4F26-BC31-404A85C39792}" srcOrd="3" destOrd="0" presId="urn:microsoft.com/office/officeart/2008/layout/LinedList"/>
    <dgm:cxn modelId="{A92D2D42-78CC-459A-AAF1-1A1A2F8D4C4F}" type="presParOf" srcId="{B5907B80-B4E9-4F26-BC31-404A85C39792}" destId="{16FBA58A-4BB0-4343-8E48-D51422EDAC59}" srcOrd="0" destOrd="0" presId="urn:microsoft.com/office/officeart/2008/layout/LinedList"/>
    <dgm:cxn modelId="{DF7AA022-BF02-4A30-A1FB-299D1BD199D5}" type="presParOf" srcId="{B5907B80-B4E9-4F26-BC31-404A85C39792}" destId="{7A0EA851-B12C-4745-8D3F-0BEB638C1F16}" srcOrd="1" destOrd="0" presId="urn:microsoft.com/office/officeart/2008/layout/LinedList"/>
    <dgm:cxn modelId="{57D1626E-6069-40EB-9481-A0AF0B3F98C8}" type="presParOf" srcId="{80F1FD8D-63DC-4C8B-8771-52C4D3E8CF9C}" destId="{1FFB3001-F75F-455D-A995-00EA82335FAA}" srcOrd="4" destOrd="0" presId="urn:microsoft.com/office/officeart/2008/layout/LinedList"/>
    <dgm:cxn modelId="{C38BD950-3EE8-4964-8A7C-0CFB2DE18CB2}" type="presParOf" srcId="{80F1FD8D-63DC-4C8B-8771-52C4D3E8CF9C}" destId="{E6B84BE5-7AE3-4B58-A976-C6AFCA0580B3}" srcOrd="5" destOrd="0" presId="urn:microsoft.com/office/officeart/2008/layout/LinedList"/>
    <dgm:cxn modelId="{B4B3EAE8-8499-437D-97BC-1F0BAE45A9A7}" type="presParOf" srcId="{E6B84BE5-7AE3-4B58-A976-C6AFCA0580B3}" destId="{AEE805B1-3FD8-4B53-847F-46AB392E29F1}" srcOrd="0" destOrd="0" presId="urn:microsoft.com/office/officeart/2008/layout/LinedList"/>
    <dgm:cxn modelId="{F8F1C3F5-2345-421C-8D7A-3AFF27E98DE4}" type="presParOf" srcId="{E6B84BE5-7AE3-4B58-A976-C6AFCA0580B3}" destId="{B5E6420F-E432-49B0-91EF-662A12EAAFED}" srcOrd="1" destOrd="0" presId="urn:microsoft.com/office/officeart/2008/layout/LinedList"/>
    <dgm:cxn modelId="{4D08F298-34E4-4C3A-8BBB-FC49EC172262}" type="presParOf" srcId="{80F1FD8D-63DC-4C8B-8771-52C4D3E8CF9C}" destId="{D65F9FD9-2C73-4587-98F8-BA28ECD80CE8}" srcOrd="6" destOrd="0" presId="urn:microsoft.com/office/officeart/2008/layout/LinedList"/>
    <dgm:cxn modelId="{C5268C36-9AF6-4FD0-8894-B1EE2D6EC0AC}" type="presParOf" srcId="{80F1FD8D-63DC-4C8B-8771-52C4D3E8CF9C}" destId="{D25D03C2-CBCC-49C0-B0F5-F0440ADF7914}" srcOrd="7" destOrd="0" presId="urn:microsoft.com/office/officeart/2008/layout/LinedList"/>
    <dgm:cxn modelId="{60D16AE5-9251-44F2-87AC-33592A96FBFF}" type="presParOf" srcId="{D25D03C2-CBCC-49C0-B0F5-F0440ADF7914}" destId="{27C5D3CD-DFA1-445F-B04E-34AD0B70CF9A}" srcOrd="0" destOrd="0" presId="urn:microsoft.com/office/officeart/2008/layout/LinedList"/>
    <dgm:cxn modelId="{590FEB38-DB52-4248-BF23-781A0A47E34E}" type="presParOf" srcId="{D25D03C2-CBCC-49C0-B0F5-F0440ADF7914}" destId="{B57CFB66-FC61-4B6D-B534-B21F090DE5D6}" srcOrd="1" destOrd="0" presId="urn:microsoft.com/office/officeart/2008/layout/LinedList"/>
    <dgm:cxn modelId="{6837D0DA-C51A-4363-86A5-25AB3C9915EB}" type="presParOf" srcId="{80F1FD8D-63DC-4C8B-8771-52C4D3E8CF9C}" destId="{35178B71-BA6F-4B90-80FD-70E8C399421C}" srcOrd="8" destOrd="0" presId="urn:microsoft.com/office/officeart/2008/layout/LinedList"/>
    <dgm:cxn modelId="{46789099-81BF-466B-87E2-0F5E38B0AA5D}" type="presParOf" srcId="{80F1FD8D-63DC-4C8B-8771-52C4D3E8CF9C}" destId="{84A8BEFD-AD48-434B-9CC1-8130FDFA7787}" srcOrd="9" destOrd="0" presId="urn:microsoft.com/office/officeart/2008/layout/LinedList"/>
    <dgm:cxn modelId="{D9C7862C-9FB3-43B2-9E37-19405016F19D}" type="presParOf" srcId="{84A8BEFD-AD48-434B-9CC1-8130FDFA7787}" destId="{CE88B3BE-0381-488C-BDBD-7E2809E4F78B}" srcOrd="0" destOrd="0" presId="urn:microsoft.com/office/officeart/2008/layout/LinedList"/>
    <dgm:cxn modelId="{F0BD1C90-B8C4-4C84-BE27-47CEB7C77179}" type="presParOf" srcId="{84A8BEFD-AD48-434B-9CC1-8130FDFA7787}" destId="{922E3B47-BB18-4B6D-9076-80F2772E20B0}" srcOrd="1" destOrd="0" presId="urn:microsoft.com/office/officeart/2008/layout/LinedList"/>
    <dgm:cxn modelId="{425FE4F6-4667-40B8-88E5-8FA4BC84B851}" type="presParOf" srcId="{80F1FD8D-63DC-4C8B-8771-52C4D3E8CF9C}" destId="{985DB6AC-EF7B-4EEF-8DF7-166D78D59744}" srcOrd="10" destOrd="0" presId="urn:microsoft.com/office/officeart/2008/layout/LinedList"/>
    <dgm:cxn modelId="{27531ECE-C5CA-418F-84F9-EEF51ED532A3}" type="presParOf" srcId="{80F1FD8D-63DC-4C8B-8771-52C4D3E8CF9C}" destId="{8C94F972-A099-44BF-82A6-02069FBABA28}" srcOrd="11" destOrd="0" presId="urn:microsoft.com/office/officeart/2008/layout/LinedList"/>
    <dgm:cxn modelId="{2A9C2BE6-B845-4560-90B5-AEAFA49E9211}" type="presParOf" srcId="{8C94F972-A099-44BF-82A6-02069FBABA28}" destId="{5B6B5301-F438-460B-B40A-5F3F10ED0B68}" srcOrd="0" destOrd="0" presId="urn:microsoft.com/office/officeart/2008/layout/LinedList"/>
    <dgm:cxn modelId="{93162D2E-7C6F-4ADB-BC20-D65D71C91EAF}" type="presParOf" srcId="{8C94F972-A099-44BF-82A6-02069FBABA28}" destId="{71845618-6A49-4536-9411-1DC99B0806FC}" srcOrd="1" destOrd="0" presId="urn:microsoft.com/office/officeart/2008/layout/LinedList"/>
    <dgm:cxn modelId="{9A60E62A-D1E7-4ED0-B124-C403DAFA75A7}" type="presParOf" srcId="{80F1FD8D-63DC-4C8B-8771-52C4D3E8CF9C}" destId="{C8854A0B-2B14-4470-907A-D6F471CCAACC}" srcOrd="12" destOrd="0" presId="urn:microsoft.com/office/officeart/2008/layout/LinedList"/>
    <dgm:cxn modelId="{196202F7-6473-4688-A63A-50D1E8DB1F75}" type="presParOf" srcId="{80F1FD8D-63DC-4C8B-8771-52C4D3E8CF9C}" destId="{0E3CE9BA-F9ED-426C-A809-C2DB41729F29}" srcOrd="13" destOrd="0" presId="urn:microsoft.com/office/officeart/2008/layout/LinedList"/>
    <dgm:cxn modelId="{778E5FD6-1F25-4B2B-B525-C1302488BCBF}" type="presParOf" srcId="{0E3CE9BA-F9ED-426C-A809-C2DB41729F29}" destId="{EE398058-AEB6-4B3B-A776-F631D79E679E}" srcOrd="0" destOrd="0" presId="urn:microsoft.com/office/officeart/2008/layout/LinedList"/>
    <dgm:cxn modelId="{4B4F4923-BAA0-4C15-B628-C83B3AB24746}" type="presParOf" srcId="{0E3CE9BA-F9ED-426C-A809-C2DB41729F29}" destId="{53A653BE-2CAE-4776-AD07-96E090839EF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113DA5-E7FA-4D97-87C1-462DFC05811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0EA4224-85AA-4AF1-AC0F-7AD3012BC1CE}">
      <dgm:prSet/>
      <dgm:spPr/>
      <dgm:t>
        <a:bodyPr/>
        <a:lstStyle/>
        <a:p>
          <a:r>
            <a:rPr lang="cs-CZ"/>
            <a:t>Používáme, pokud chceme k některému jevu získat velké množství dat v krátkém čase. </a:t>
          </a:r>
          <a:endParaRPr lang="en-US"/>
        </a:p>
      </dgm:t>
    </dgm:pt>
    <dgm:pt modelId="{07075F7E-EAE6-4052-9B72-3FE2FE372F56}" type="parTrans" cxnId="{EA95B3D6-8028-4AA7-BA48-77F7C0905945}">
      <dgm:prSet/>
      <dgm:spPr/>
      <dgm:t>
        <a:bodyPr/>
        <a:lstStyle/>
        <a:p>
          <a:endParaRPr lang="en-US"/>
        </a:p>
      </dgm:t>
    </dgm:pt>
    <dgm:pt modelId="{5A2CD469-CB9A-43FB-8001-8F735FFDD755}" type="sibTrans" cxnId="{EA95B3D6-8028-4AA7-BA48-77F7C0905945}">
      <dgm:prSet/>
      <dgm:spPr/>
      <dgm:t>
        <a:bodyPr/>
        <a:lstStyle/>
        <a:p>
          <a:endParaRPr lang="en-US"/>
        </a:p>
      </dgm:t>
    </dgm:pt>
    <dgm:pt modelId="{FBDAF344-1A0C-4D0C-901B-37E38A6F0C8F}">
      <dgm:prSet/>
      <dgm:spPr/>
      <dgm:t>
        <a:bodyPr/>
        <a:lstStyle/>
        <a:p>
          <a:r>
            <a:rPr lang="cs-CZ"/>
            <a:t>V mateřské škole je vhodným nástrojem pro získání informací od rodičů. </a:t>
          </a:r>
          <a:endParaRPr lang="en-US"/>
        </a:p>
      </dgm:t>
    </dgm:pt>
    <dgm:pt modelId="{97A01A0C-5102-4B26-9580-3C8ED2B1A803}" type="parTrans" cxnId="{5FBE438C-D2EA-4BED-B917-EC10A472CD47}">
      <dgm:prSet/>
      <dgm:spPr/>
      <dgm:t>
        <a:bodyPr/>
        <a:lstStyle/>
        <a:p>
          <a:endParaRPr lang="en-US"/>
        </a:p>
      </dgm:t>
    </dgm:pt>
    <dgm:pt modelId="{038AD68D-077B-41AE-B4C3-B75301739CE3}" type="sibTrans" cxnId="{5FBE438C-D2EA-4BED-B917-EC10A472CD47}">
      <dgm:prSet/>
      <dgm:spPr/>
      <dgm:t>
        <a:bodyPr/>
        <a:lstStyle/>
        <a:p>
          <a:endParaRPr lang="en-US"/>
        </a:p>
      </dgm:t>
    </dgm:pt>
    <dgm:pt modelId="{06952D4D-300C-4736-831C-05B6F446BB76}">
      <dgm:prSet/>
      <dgm:spPr/>
      <dgm:t>
        <a:bodyPr/>
        <a:lstStyle/>
        <a:p>
          <a:r>
            <a:rPr lang="cs-CZ"/>
            <a:t>Většinou jde o nestandardizované dotazníky, které si vytvářejí učitelky pro svoji potřebu.</a:t>
          </a:r>
          <a:endParaRPr lang="en-US"/>
        </a:p>
      </dgm:t>
    </dgm:pt>
    <dgm:pt modelId="{A7F1B6B5-0BA9-4112-9FE9-57080DAB4295}" type="parTrans" cxnId="{342DAAB8-0669-4AD4-9BCC-0DB598E5C0E4}">
      <dgm:prSet/>
      <dgm:spPr/>
      <dgm:t>
        <a:bodyPr/>
        <a:lstStyle/>
        <a:p>
          <a:endParaRPr lang="en-US"/>
        </a:p>
      </dgm:t>
    </dgm:pt>
    <dgm:pt modelId="{4F08B033-45C4-4574-8AF6-CEAB9CD43C06}" type="sibTrans" cxnId="{342DAAB8-0669-4AD4-9BCC-0DB598E5C0E4}">
      <dgm:prSet/>
      <dgm:spPr/>
      <dgm:t>
        <a:bodyPr/>
        <a:lstStyle/>
        <a:p>
          <a:endParaRPr lang="en-US"/>
        </a:p>
      </dgm:t>
    </dgm:pt>
    <dgm:pt modelId="{12C03A7F-0BB2-4125-BAA1-D9A220BDA07D}">
      <dgm:prSet/>
      <dgm:spPr/>
      <dgm:t>
        <a:bodyPr/>
        <a:lstStyle/>
        <a:p>
          <a:r>
            <a:rPr lang="cs-CZ"/>
            <a:t>Mohou se týkat jak zjišťování anamnestických údajů (viz dále), tak názorů rodičů na vzdělávání v mateřské škole apod.</a:t>
          </a:r>
          <a:endParaRPr lang="en-US"/>
        </a:p>
      </dgm:t>
    </dgm:pt>
    <dgm:pt modelId="{0499D3A3-C029-4983-90A2-62F1E680BC68}" type="parTrans" cxnId="{2BE7DB5C-23B7-4B44-96C4-916B466A018B}">
      <dgm:prSet/>
      <dgm:spPr/>
      <dgm:t>
        <a:bodyPr/>
        <a:lstStyle/>
        <a:p>
          <a:endParaRPr lang="en-US"/>
        </a:p>
      </dgm:t>
    </dgm:pt>
    <dgm:pt modelId="{A224790F-BF30-4DDF-BB08-5C08D86257AE}" type="sibTrans" cxnId="{2BE7DB5C-23B7-4B44-96C4-916B466A018B}">
      <dgm:prSet/>
      <dgm:spPr/>
      <dgm:t>
        <a:bodyPr/>
        <a:lstStyle/>
        <a:p>
          <a:endParaRPr lang="en-US"/>
        </a:p>
      </dgm:t>
    </dgm:pt>
    <dgm:pt modelId="{1D1F7781-96B3-46AC-BD62-5C1203F2E5C9}" type="pres">
      <dgm:prSet presAssocID="{1F113DA5-E7FA-4D97-87C1-462DFC058112}" presName="vert0" presStyleCnt="0">
        <dgm:presLayoutVars>
          <dgm:dir/>
          <dgm:animOne val="branch"/>
          <dgm:animLvl val="lvl"/>
        </dgm:presLayoutVars>
      </dgm:prSet>
      <dgm:spPr/>
    </dgm:pt>
    <dgm:pt modelId="{100D7AA9-3DF2-4E7A-A24A-1B54EDAECE47}" type="pres">
      <dgm:prSet presAssocID="{D0EA4224-85AA-4AF1-AC0F-7AD3012BC1CE}" presName="thickLine" presStyleLbl="alignNode1" presStyleIdx="0" presStyleCnt="4"/>
      <dgm:spPr/>
    </dgm:pt>
    <dgm:pt modelId="{68EDE5BB-2F10-4953-83E7-B71F8E9DF95A}" type="pres">
      <dgm:prSet presAssocID="{D0EA4224-85AA-4AF1-AC0F-7AD3012BC1CE}" presName="horz1" presStyleCnt="0"/>
      <dgm:spPr/>
    </dgm:pt>
    <dgm:pt modelId="{83CEEED9-2A3A-447E-9794-FBE83E7499D1}" type="pres">
      <dgm:prSet presAssocID="{D0EA4224-85AA-4AF1-AC0F-7AD3012BC1CE}" presName="tx1" presStyleLbl="revTx" presStyleIdx="0" presStyleCnt="4"/>
      <dgm:spPr/>
    </dgm:pt>
    <dgm:pt modelId="{49B1F954-4EA2-4E76-BD24-F0157CEBCD1E}" type="pres">
      <dgm:prSet presAssocID="{D0EA4224-85AA-4AF1-AC0F-7AD3012BC1CE}" presName="vert1" presStyleCnt="0"/>
      <dgm:spPr/>
    </dgm:pt>
    <dgm:pt modelId="{FED9B252-963B-4382-B114-C869A7FEAAEF}" type="pres">
      <dgm:prSet presAssocID="{FBDAF344-1A0C-4D0C-901B-37E38A6F0C8F}" presName="thickLine" presStyleLbl="alignNode1" presStyleIdx="1" presStyleCnt="4"/>
      <dgm:spPr/>
    </dgm:pt>
    <dgm:pt modelId="{C9630C59-CA8E-4193-A4E0-905CC46C7D01}" type="pres">
      <dgm:prSet presAssocID="{FBDAF344-1A0C-4D0C-901B-37E38A6F0C8F}" presName="horz1" presStyleCnt="0"/>
      <dgm:spPr/>
    </dgm:pt>
    <dgm:pt modelId="{F45BBB9D-24B9-4554-AF0A-939C807BECF8}" type="pres">
      <dgm:prSet presAssocID="{FBDAF344-1A0C-4D0C-901B-37E38A6F0C8F}" presName="tx1" presStyleLbl="revTx" presStyleIdx="1" presStyleCnt="4"/>
      <dgm:spPr/>
    </dgm:pt>
    <dgm:pt modelId="{7A23C606-9359-40BF-AF9D-D5E47FD14C0A}" type="pres">
      <dgm:prSet presAssocID="{FBDAF344-1A0C-4D0C-901B-37E38A6F0C8F}" presName="vert1" presStyleCnt="0"/>
      <dgm:spPr/>
    </dgm:pt>
    <dgm:pt modelId="{FCC75FB1-22E8-4570-BDED-BB093454AB65}" type="pres">
      <dgm:prSet presAssocID="{06952D4D-300C-4736-831C-05B6F446BB76}" presName="thickLine" presStyleLbl="alignNode1" presStyleIdx="2" presStyleCnt="4"/>
      <dgm:spPr/>
    </dgm:pt>
    <dgm:pt modelId="{64C68418-B12B-427E-85C8-08DED0FF36E1}" type="pres">
      <dgm:prSet presAssocID="{06952D4D-300C-4736-831C-05B6F446BB76}" presName="horz1" presStyleCnt="0"/>
      <dgm:spPr/>
    </dgm:pt>
    <dgm:pt modelId="{1ADE47B4-1602-4D3A-BA80-BE6DD038104F}" type="pres">
      <dgm:prSet presAssocID="{06952D4D-300C-4736-831C-05B6F446BB76}" presName="tx1" presStyleLbl="revTx" presStyleIdx="2" presStyleCnt="4"/>
      <dgm:spPr/>
    </dgm:pt>
    <dgm:pt modelId="{88D172D2-4482-47A9-B34B-3B3FBEFDCDC6}" type="pres">
      <dgm:prSet presAssocID="{06952D4D-300C-4736-831C-05B6F446BB76}" presName="vert1" presStyleCnt="0"/>
      <dgm:spPr/>
    </dgm:pt>
    <dgm:pt modelId="{912D38F9-513A-4A53-A805-0E4D331F0B54}" type="pres">
      <dgm:prSet presAssocID="{12C03A7F-0BB2-4125-BAA1-D9A220BDA07D}" presName="thickLine" presStyleLbl="alignNode1" presStyleIdx="3" presStyleCnt="4"/>
      <dgm:spPr/>
    </dgm:pt>
    <dgm:pt modelId="{223B5843-B18C-4C60-82C6-07291FDD2390}" type="pres">
      <dgm:prSet presAssocID="{12C03A7F-0BB2-4125-BAA1-D9A220BDA07D}" presName="horz1" presStyleCnt="0"/>
      <dgm:spPr/>
    </dgm:pt>
    <dgm:pt modelId="{4896FAB6-0A65-4A85-9E86-281CDF6A8077}" type="pres">
      <dgm:prSet presAssocID="{12C03A7F-0BB2-4125-BAA1-D9A220BDA07D}" presName="tx1" presStyleLbl="revTx" presStyleIdx="3" presStyleCnt="4"/>
      <dgm:spPr/>
    </dgm:pt>
    <dgm:pt modelId="{70DA0307-376E-46DA-B659-CF913746B579}" type="pres">
      <dgm:prSet presAssocID="{12C03A7F-0BB2-4125-BAA1-D9A220BDA07D}" presName="vert1" presStyleCnt="0"/>
      <dgm:spPr/>
    </dgm:pt>
  </dgm:ptLst>
  <dgm:cxnLst>
    <dgm:cxn modelId="{2BE7DB5C-23B7-4B44-96C4-916B466A018B}" srcId="{1F113DA5-E7FA-4D97-87C1-462DFC058112}" destId="{12C03A7F-0BB2-4125-BAA1-D9A220BDA07D}" srcOrd="3" destOrd="0" parTransId="{0499D3A3-C029-4983-90A2-62F1E680BC68}" sibTransId="{A224790F-BF30-4DDF-BB08-5C08D86257AE}"/>
    <dgm:cxn modelId="{B0DF917F-9D15-4FB5-A81E-02026B77108C}" type="presOf" srcId="{FBDAF344-1A0C-4D0C-901B-37E38A6F0C8F}" destId="{F45BBB9D-24B9-4554-AF0A-939C807BECF8}" srcOrd="0" destOrd="0" presId="urn:microsoft.com/office/officeart/2008/layout/LinedList"/>
    <dgm:cxn modelId="{5FBE438C-D2EA-4BED-B917-EC10A472CD47}" srcId="{1F113DA5-E7FA-4D97-87C1-462DFC058112}" destId="{FBDAF344-1A0C-4D0C-901B-37E38A6F0C8F}" srcOrd="1" destOrd="0" parTransId="{97A01A0C-5102-4B26-9580-3C8ED2B1A803}" sibTransId="{038AD68D-077B-41AE-B4C3-B75301739CE3}"/>
    <dgm:cxn modelId="{465496AD-7BBB-4697-A496-28D5060B700E}" type="presOf" srcId="{D0EA4224-85AA-4AF1-AC0F-7AD3012BC1CE}" destId="{83CEEED9-2A3A-447E-9794-FBE83E7499D1}" srcOrd="0" destOrd="0" presId="urn:microsoft.com/office/officeart/2008/layout/LinedList"/>
    <dgm:cxn modelId="{342DAAB8-0669-4AD4-9BCC-0DB598E5C0E4}" srcId="{1F113DA5-E7FA-4D97-87C1-462DFC058112}" destId="{06952D4D-300C-4736-831C-05B6F446BB76}" srcOrd="2" destOrd="0" parTransId="{A7F1B6B5-0BA9-4112-9FE9-57080DAB4295}" sibTransId="{4F08B033-45C4-4574-8AF6-CEAB9CD43C06}"/>
    <dgm:cxn modelId="{E4CF92BC-6E59-4670-82E1-9D4E56C7B431}" type="presOf" srcId="{12C03A7F-0BB2-4125-BAA1-D9A220BDA07D}" destId="{4896FAB6-0A65-4A85-9E86-281CDF6A8077}" srcOrd="0" destOrd="0" presId="urn:microsoft.com/office/officeart/2008/layout/LinedList"/>
    <dgm:cxn modelId="{B8EC24C7-EFA7-416C-844F-34DC9F1E3700}" type="presOf" srcId="{06952D4D-300C-4736-831C-05B6F446BB76}" destId="{1ADE47B4-1602-4D3A-BA80-BE6DD038104F}" srcOrd="0" destOrd="0" presId="urn:microsoft.com/office/officeart/2008/layout/LinedList"/>
    <dgm:cxn modelId="{EA95B3D6-8028-4AA7-BA48-77F7C0905945}" srcId="{1F113DA5-E7FA-4D97-87C1-462DFC058112}" destId="{D0EA4224-85AA-4AF1-AC0F-7AD3012BC1CE}" srcOrd="0" destOrd="0" parTransId="{07075F7E-EAE6-4052-9B72-3FE2FE372F56}" sibTransId="{5A2CD469-CB9A-43FB-8001-8F735FFDD755}"/>
    <dgm:cxn modelId="{239B22F9-17A3-4EF2-BDC2-0544292AB9B9}" type="presOf" srcId="{1F113DA5-E7FA-4D97-87C1-462DFC058112}" destId="{1D1F7781-96B3-46AC-BD62-5C1203F2E5C9}" srcOrd="0" destOrd="0" presId="urn:microsoft.com/office/officeart/2008/layout/LinedList"/>
    <dgm:cxn modelId="{BF056F3C-DD57-4367-9B3B-13371456E961}" type="presParOf" srcId="{1D1F7781-96B3-46AC-BD62-5C1203F2E5C9}" destId="{100D7AA9-3DF2-4E7A-A24A-1B54EDAECE47}" srcOrd="0" destOrd="0" presId="urn:microsoft.com/office/officeart/2008/layout/LinedList"/>
    <dgm:cxn modelId="{1F89607A-B137-4FF9-8358-B8D34D23C320}" type="presParOf" srcId="{1D1F7781-96B3-46AC-BD62-5C1203F2E5C9}" destId="{68EDE5BB-2F10-4953-83E7-B71F8E9DF95A}" srcOrd="1" destOrd="0" presId="urn:microsoft.com/office/officeart/2008/layout/LinedList"/>
    <dgm:cxn modelId="{19F27267-3CC0-46AA-8236-7349C817C86E}" type="presParOf" srcId="{68EDE5BB-2F10-4953-83E7-B71F8E9DF95A}" destId="{83CEEED9-2A3A-447E-9794-FBE83E7499D1}" srcOrd="0" destOrd="0" presId="urn:microsoft.com/office/officeart/2008/layout/LinedList"/>
    <dgm:cxn modelId="{E989831B-EE6E-4D95-AB04-FD11513049B4}" type="presParOf" srcId="{68EDE5BB-2F10-4953-83E7-B71F8E9DF95A}" destId="{49B1F954-4EA2-4E76-BD24-F0157CEBCD1E}" srcOrd="1" destOrd="0" presId="urn:microsoft.com/office/officeart/2008/layout/LinedList"/>
    <dgm:cxn modelId="{1CC4688F-F229-47D1-AC1F-B411FF68085E}" type="presParOf" srcId="{1D1F7781-96B3-46AC-BD62-5C1203F2E5C9}" destId="{FED9B252-963B-4382-B114-C869A7FEAAEF}" srcOrd="2" destOrd="0" presId="urn:microsoft.com/office/officeart/2008/layout/LinedList"/>
    <dgm:cxn modelId="{3ECAE444-6436-497D-8085-AE571B333F6C}" type="presParOf" srcId="{1D1F7781-96B3-46AC-BD62-5C1203F2E5C9}" destId="{C9630C59-CA8E-4193-A4E0-905CC46C7D01}" srcOrd="3" destOrd="0" presId="urn:microsoft.com/office/officeart/2008/layout/LinedList"/>
    <dgm:cxn modelId="{5A1A6691-43F4-43B7-ADED-C53A8E3DFBCA}" type="presParOf" srcId="{C9630C59-CA8E-4193-A4E0-905CC46C7D01}" destId="{F45BBB9D-24B9-4554-AF0A-939C807BECF8}" srcOrd="0" destOrd="0" presId="urn:microsoft.com/office/officeart/2008/layout/LinedList"/>
    <dgm:cxn modelId="{20043216-1BD8-49D1-96C8-0B0DCD3ECBA4}" type="presParOf" srcId="{C9630C59-CA8E-4193-A4E0-905CC46C7D01}" destId="{7A23C606-9359-40BF-AF9D-D5E47FD14C0A}" srcOrd="1" destOrd="0" presId="urn:microsoft.com/office/officeart/2008/layout/LinedList"/>
    <dgm:cxn modelId="{FED28F98-57DC-4C05-91E0-25B5C57E55EF}" type="presParOf" srcId="{1D1F7781-96B3-46AC-BD62-5C1203F2E5C9}" destId="{FCC75FB1-22E8-4570-BDED-BB093454AB65}" srcOrd="4" destOrd="0" presId="urn:microsoft.com/office/officeart/2008/layout/LinedList"/>
    <dgm:cxn modelId="{79553D82-8DB5-40E7-A244-579B00E2FF6B}" type="presParOf" srcId="{1D1F7781-96B3-46AC-BD62-5C1203F2E5C9}" destId="{64C68418-B12B-427E-85C8-08DED0FF36E1}" srcOrd="5" destOrd="0" presId="urn:microsoft.com/office/officeart/2008/layout/LinedList"/>
    <dgm:cxn modelId="{39504386-419A-416A-9919-3E60C705A831}" type="presParOf" srcId="{64C68418-B12B-427E-85C8-08DED0FF36E1}" destId="{1ADE47B4-1602-4D3A-BA80-BE6DD038104F}" srcOrd="0" destOrd="0" presId="urn:microsoft.com/office/officeart/2008/layout/LinedList"/>
    <dgm:cxn modelId="{223E0A43-D79B-431A-B225-DA6B678212DE}" type="presParOf" srcId="{64C68418-B12B-427E-85C8-08DED0FF36E1}" destId="{88D172D2-4482-47A9-B34B-3B3FBEFDCDC6}" srcOrd="1" destOrd="0" presId="urn:microsoft.com/office/officeart/2008/layout/LinedList"/>
    <dgm:cxn modelId="{169A544C-F67A-41BF-BC00-DE45348C1042}" type="presParOf" srcId="{1D1F7781-96B3-46AC-BD62-5C1203F2E5C9}" destId="{912D38F9-513A-4A53-A805-0E4D331F0B54}" srcOrd="6" destOrd="0" presId="urn:microsoft.com/office/officeart/2008/layout/LinedList"/>
    <dgm:cxn modelId="{05E16DE1-2CFE-4613-82E4-982A8749CBE8}" type="presParOf" srcId="{1D1F7781-96B3-46AC-BD62-5C1203F2E5C9}" destId="{223B5843-B18C-4C60-82C6-07291FDD2390}" srcOrd="7" destOrd="0" presId="urn:microsoft.com/office/officeart/2008/layout/LinedList"/>
    <dgm:cxn modelId="{63E1254A-7909-42C9-837C-764BBA4433EF}" type="presParOf" srcId="{223B5843-B18C-4C60-82C6-07291FDD2390}" destId="{4896FAB6-0A65-4A85-9E86-281CDF6A8077}" srcOrd="0" destOrd="0" presId="urn:microsoft.com/office/officeart/2008/layout/LinedList"/>
    <dgm:cxn modelId="{74A67AFA-2979-4722-872C-CAE01BBEEEA9}" type="presParOf" srcId="{223B5843-B18C-4C60-82C6-07291FDD2390}" destId="{70DA0307-376E-46DA-B659-CF913746B5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164216-0345-4203-B8D6-266C05C1950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CBD8AAD-EF6E-4B78-9BED-12C7208CB98E}">
      <dgm:prSet/>
      <dgm:spPr/>
      <dgm:t>
        <a:bodyPr/>
        <a:lstStyle/>
        <a:p>
          <a:r>
            <a:rPr lang="cs-CZ" u="sng"/>
            <a:t>Struktura dotazníku</a:t>
          </a:r>
          <a:r>
            <a:rPr lang="cs-CZ"/>
            <a:t> – rozdělení na okruhy (problémy) a ty jsou naplněny položkami.</a:t>
          </a:r>
          <a:endParaRPr lang="en-US"/>
        </a:p>
      </dgm:t>
    </dgm:pt>
    <dgm:pt modelId="{EA5262F4-6973-4C00-ABA6-7350B3D58095}" type="parTrans" cxnId="{A17DBA92-20CD-40A5-A745-CE942504E2ED}">
      <dgm:prSet/>
      <dgm:spPr/>
      <dgm:t>
        <a:bodyPr/>
        <a:lstStyle/>
        <a:p>
          <a:endParaRPr lang="en-US"/>
        </a:p>
      </dgm:t>
    </dgm:pt>
    <dgm:pt modelId="{819F543E-2D28-4D03-9070-18F4A6C814A3}" type="sibTrans" cxnId="{A17DBA92-20CD-40A5-A745-CE942504E2ED}">
      <dgm:prSet/>
      <dgm:spPr/>
      <dgm:t>
        <a:bodyPr/>
        <a:lstStyle/>
        <a:p>
          <a:endParaRPr lang="en-US"/>
        </a:p>
      </dgm:t>
    </dgm:pt>
    <dgm:pt modelId="{79612DEF-9D5D-4DF6-A59B-32703361E5BF}">
      <dgm:prSet/>
      <dgm:spPr/>
      <dgm:t>
        <a:bodyPr/>
        <a:lstStyle/>
        <a:p>
          <a:r>
            <a:rPr lang="cs-CZ"/>
            <a:t>3 části – úvodní (vysvětlení cíle, vysvětlení vyplňování)</a:t>
          </a:r>
          <a:endParaRPr lang="en-US"/>
        </a:p>
      </dgm:t>
    </dgm:pt>
    <dgm:pt modelId="{F1638B67-55C6-42C9-807E-95AC2EF5D53D}" type="parTrans" cxnId="{88EA9B7A-0A9A-4594-A18C-3FEA4A832907}">
      <dgm:prSet/>
      <dgm:spPr/>
      <dgm:t>
        <a:bodyPr/>
        <a:lstStyle/>
        <a:p>
          <a:endParaRPr lang="en-US"/>
        </a:p>
      </dgm:t>
    </dgm:pt>
    <dgm:pt modelId="{70A100D9-8473-413C-8C8E-F6DA00FFB749}" type="sibTrans" cxnId="{88EA9B7A-0A9A-4594-A18C-3FEA4A832907}">
      <dgm:prSet/>
      <dgm:spPr/>
      <dgm:t>
        <a:bodyPr/>
        <a:lstStyle/>
        <a:p>
          <a:endParaRPr lang="en-US"/>
        </a:p>
      </dgm:t>
    </dgm:pt>
    <dgm:pt modelId="{F1DC87BE-3628-4551-8490-A394317FBA1D}">
      <dgm:prSet/>
      <dgm:spPr/>
      <dgm:t>
        <a:bodyPr/>
        <a:lstStyle/>
        <a:p>
          <a:r>
            <a:rPr lang="cs-CZ"/>
            <a:t>- druhá část (položky)</a:t>
          </a:r>
          <a:endParaRPr lang="en-US"/>
        </a:p>
      </dgm:t>
    </dgm:pt>
    <dgm:pt modelId="{B8557807-A3F6-4B9A-9ECB-9ED64A927185}" type="parTrans" cxnId="{67D4A197-6B63-46CD-87C6-5F12DAF70DB5}">
      <dgm:prSet/>
      <dgm:spPr/>
      <dgm:t>
        <a:bodyPr/>
        <a:lstStyle/>
        <a:p>
          <a:endParaRPr lang="en-US"/>
        </a:p>
      </dgm:t>
    </dgm:pt>
    <dgm:pt modelId="{C60AB5AD-1B67-42C3-8F4E-EF3C740DACFF}" type="sibTrans" cxnId="{67D4A197-6B63-46CD-87C6-5F12DAF70DB5}">
      <dgm:prSet/>
      <dgm:spPr/>
      <dgm:t>
        <a:bodyPr/>
        <a:lstStyle/>
        <a:p>
          <a:endParaRPr lang="en-US"/>
        </a:p>
      </dgm:t>
    </dgm:pt>
    <dgm:pt modelId="{748BA125-CBAB-4031-A0E6-0136DF69937D}">
      <dgm:prSet/>
      <dgm:spPr/>
      <dgm:t>
        <a:bodyPr/>
        <a:lstStyle/>
        <a:p>
          <a:r>
            <a:rPr lang="cs-CZ"/>
            <a:t>- třetí část </a:t>
          </a:r>
          <a:endParaRPr lang="en-US"/>
        </a:p>
      </dgm:t>
    </dgm:pt>
    <dgm:pt modelId="{9F0618EC-524A-4CC3-8F55-F3A8BDC9F5BF}" type="parTrans" cxnId="{4C8A1CEA-E8A2-48C6-AE17-3447D22BAE38}">
      <dgm:prSet/>
      <dgm:spPr/>
      <dgm:t>
        <a:bodyPr/>
        <a:lstStyle/>
        <a:p>
          <a:endParaRPr lang="en-US"/>
        </a:p>
      </dgm:t>
    </dgm:pt>
    <dgm:pt modelId="{C05AAC28-A80B-401B-95F0-F531B82605CE}" type="sibTrans" cxnId="{4C8A1CEA-E8A2-48C6-AE17-3447D22BAE38}">
      <dgm:prSet/>
      <dgm:spPr/>
      <dgm:t>
        <a:bodyPr/>
        <a:lstStyle/>
        <a:p>
          <a:endParaRPr lang="en-US"/>
        </a:p>
      </dgm:t>
    </dgm:pt>
    <dgm:pt modelId="{F911928B-4C36-4DB9-B517-86E72B1C59D6}" type="pres">
      <dgm:prSet presAssocID="{59164216-0345-4203-B8D6-266C05C19507}" presName="root" presStyleCnt="0">
        <dgm:presLayoutVars>
          <dgm:dir/>
          <dgm:resizeHandles val="exact"/>
        </dgm:presLayoutVars>
      </dgm:prSet>
      <dgm:spPr/>
    </dgm:pt>
    <dgm:pt modelId="{2C0043B5-DDF9-41E7-B446-AE4E87D6E733}" type="pres">
      <dgm:prSet presAssocID="{BCBD8AAD-EF6E-4B78-9BED-12C7208CB98E}" presName="compNode" presStyleCnt="0"/>
      <dgm:spPr/>
    </dgm:pt>
    <dgm:pt modelId="{E71655FD-CC9D-42B8-84A9-C37974A6D678}" type="pres">
      <dgm:prSet presAssocID="{BCBD8AAD-EF6E-4B78-9BED-12C7208CB98E}" presName="bgRect" presStyleLbl="bgShp" presStyleIdx="0" presStyleCnt="4"/>
      <dgm:spPr/>
    </dgm:pt>
    <dgm:pt modelId="{A967216D-1FE6-471A-B41B-572018FA6D50}" type="pres">
      <dgm:prSet presAssocID="{BCBD8AAD-EF6E-4B78-9BED-12C7208CB98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dpojeno"/>
        </a:ext>
      </dgm:extLst>
    </dgm:pt>
    <dgm:pt modelId="{E64A5585-4180-4068-8E44-D489B4468D4C}" type="pres">
      <dgm:prSet presAssocID="{BCBD8AAD-EF6E-4B78-9BED-12C7208CB98E}" presName="spaceRect" presStyleCnt="0"/>
      <dgm:spPr/>
    </dgm:pt>
    <dgm:pt modelId="{64A3C6B6-217F-4DC3-8932-0F79B37B7BB5}" type="pres">
      <dgm:prSet presAssocID="{BCBD8AAD-EF6E-4B78-9BED-12C7208CB98E}" presName="parTx" presStyleLbl="revTx" presStyleIdx="0" presStyleCnt="4">
        <dgm:presLayoutVars>
          <dgm:chMax val="0"/>
          <dgm:chPref val="0"/>
        </dgm:presLayoutVars>
      </dgm:prSet>
      <dgm:spPr/>
    </dgm:pt>
    <dgm:pt modelId="{CAFDBD55-10E6-4716-B973-A4AFEA3B9C6A}" type="pres">
      <dgm:prSet presAssocID="{819F543E-2D28-4D03-9070-18F4A6C814A3}" presName="sibTrans" presStyleCnt="0"/>
      <dgm:spPr/>
    </dgm:pt>
    <dgm:pt modelId="{2E5B97F7-851E-4BB9-8447-4DD6070C704C}" type="pres">
      <dgm:prSet presAssocID="{79612DEF-9D5D-4DF6-A59B-32703361E5BF}" presName="compNode" presStyleCnt="0"/>
      <dgm:spPr/>
    </dgm:pt>
    <dgm:pt modelId="{FF9FAC54-8186-4AEF-8398-F6535900D1CA}" type="pres">
      <dgm:prSet presAssocID="{79612DEF-9D5D-4DF6-A59B-32703361E5BF}" presName="bgRect" presStyleLbl="bgShp" presStyleIdx="1" presStyleCnt="4"/>
      <dgm:spPr/>
    </dgm:pt>
    <dgm:pt modelId="{C82998A5-CE43-41E5-AC25-0C9861DB3806}" type="pres">
      <dgm:prSet presAssocID="{79612DEF-9D5D-4DF6-A59B-32703361E5B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FC9ED825-E25F-47BF-B001-5CD2917209B9}" type="pres">
      <dgm:prSet presAssocID="{79612DEF-9D5D-4DF6-A59B-32703361E5BF}" presName="spaceRect" presStyleCnt="0"/>
      <dgm:spPr/>
    </dgm:pt>
    <dgm:pt modelId="{D8AABE9F-31A9-40F3-8FB7-2706720A4D4F}" type="pres">
      <dgm:prSet presAssocID="{79612DEF-9D5D-4DF6-A59B-32703361E5BF}" presName="parTx" presStyleLbl="revTx" presStyleIdx="1" presStyleCnt="4">
        <dgm:presLayoutVars>
          <dgm:chMax val="0"/>
          <dgm:chPref val="0"/>
        </dgm:presLayoutVars>
      </dgm:prSet>
      <dgm:spPr/>
    </dgm:pt>
    <dgm:pt modelId="{6CF869F8-3EAC-488A-9C9F-DAEAC516ED0B}" type="pres">
      <dgm:prSet presAssocID="{70A100D9-8473-413C-8C8E-F6DA00FFB749}" presName="sibTrans" presStyleCnt="0"/>
      <dgm:spPr/>
    </dgm:pt>
    <dgm:pt modelId="{CDD39BBC-5832-4EB1-A69B-A7D3ED13A734}" type="pres">
      <dgm:prSet presAssocID="{F1DC87BE-3628-4551-8490-A394317FBA1D}" presName="compNode" presStyleCnt="0"/>
      <dgm:spPr/>
    </dgm:pt>
    <dgm:pt modelId="{4FC53290-FC48-4A24-9A7E-E7D159AE892F}" type="pres">
      <dgm:prSet presAssocID="{F1DC87BE-3628-4551-8490-A394317FBA1D}" presName="bgRect" presStyleLbl="bgShp" presStyleIdx="2" presStyleCnt="4"/>
      <dgm:spPr/>
    </dgm:pt>
    <dgm:pt modelId="{74C0C5DD-224C-48EA-8557-7FFF6AE88ADF}" type="pres">
      <dgm:prSet presAssocID="{F1DC87BE-3628-4551-8490-A394317FBA1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átor"/>
        </a:ext>
      </dgm:extLst>
    </dgm:pt>
    <dgm:pt modelId="{EA61F142-10D3-4222-8AA2-49E2C3ABDE8D}" type="pres">
      <dgm:prSet presAssocID="{F1DC87BE-3628-4551-8490-A394317FBA1D}" presName="spaceRect" presStyleCnt="0"/>
      <dgm:spPr/>
    </dgm:pt>
    <dgm:pt modelId="{D45392F7-AE92-4066-A142-A14A54F68A98}" type="pres">
      <dgm:prSet presAssocID="{F1DC87BE-3628-4551-8490-A394317FBA1D}" presName="parTx" presStyleLbl="revTx" presStyleIdx="2" presStyleCnt="4">
        <dgm:presLayoutVars>
          <dgm:chMax val="0"/>
          <dgm:chPref val="0"/>
        </dgm:presLayoutVars>
      </dgm:prSet>
      <dgm:spPr/>
    </dgm:pt>
    <dgm:pt modelId="{3292BFD3-410C-4B45-B8B2-3003D0A0F5B8}" type="pres">
      <dgm:prSet presAssocID="{C60AB5AD-1B67-42C3-8F4E-EF3C740DACFF}" presName="sibTrans" presStyleCnt="0"/>
      <dgm:spPr/>
    </dgm:pt>
    <dgm:pt modelId="{78D68BA5-AA78-4DF9-8904-C43A280E4649}" type="pres">
      <dgm:prSet presAssocID="{748BA125-CBAB-4031-A0E6-0136DF69937D}" presName="compNode" presStyleCnt="0"/>
      <dgm:spPr/>
    </dgm:pt>
    <dgm:pt modelId="{B388E0B1-0B1A-4B9E-BCB0-59025D9B0F27}" type="pres">
      <dgm:prSet presAssocID="{748BA125-CBAB-4031-A0E6-0136DF69937D}" presName="bgRect" presStyleLbl="bgShp" presStyleIdx="3" presStyleCnt="4"/>
      <dgm:spPr/>
    </dgm:pt>
    <dgm:pt modelId="{7277B3CB-53DD-4125-B903-ADDBE9CE0D8E}" type="pres">
      <dgm:prSet presAssocID="{748BA125-CBAB-4031-A0E6-0136DF69937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30E9BA46-029F-4E9E-AE90-33EF5B0F82B4}" type="pres">
      <dgm:prSet presAssocID="{748BA125-CBAB-4031-A0E6-0136DF69937D}" presName="spaceRect" presStyleCnt="0"/>
      <dgm:spPr/>
    </dgm:pt>
    <dgm:pt modelId="{FF8282EA-344B-42B0-83D0-259CA5DF53EE}" type="pres">
      <dgm:prSet presAssocID="{748BA125-CBAB-4031-A0E6-0136DF69937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6C0B12B-6D7E-4597-87C2-8BA93FB152CC}" type="presOf" srcId="{748BA125-CBAB-4031-A0E6-0136DF69937D}" destId="{FF8282EA-344B-42B0-83D0-259CA5DF53EE}" srcOrd="0" destOrd="0" presId="urn:microsoft.com/office/officeart/2018/2/layout/IconVerticalSolidList"/>
    <dgm:cxn modelId="{95A3C35D-F91B-4E1F-967D-DE0982F07E7E}" type="presOf" srcId="{BCBD8AAD-EF6E-4B78-9BED-12C7208CB98E}" destId="{64A3C6B6-217F-4DC3-8932-0F79B37B7BB5}" srcOrd="0" destOrd="0" presId="urn:microsoft.com/office/officeart/2018/2/layout/IconVerticalSolidList"/>
    <dgm:cxn modelId="{88EA9B7A-0A9A-4594-A18C-3FEA4A832907}" srcId="{59164216-0345-4203-B8D6-266C05C19507}" destId="{79612DEF-9D5D-4DF6-A59B-32703361E5BF}" srcOrd="1" destOrd="0" parTransId="{F1638B67-55C6-42C9-807E-95AC2EF5D53D}" sibTransId="{70A100D9-8473-413C-8C8E-F6DA00FFB749}"/>
    <dgm:cxn modelId="{A17DBA92-20CD-40A5-A745-CE942504E2ED}" srcId="{59164216-0345-4203-B8D6-266C05C19507}" destId="{BCBD8AAD-EF6E-4B78-9BED-12C7208CB98E}" srcOrd="0" destOrd="0" parTransId="{EA5262F4-6973-4C00-ABA6-7350B3D58095}" sibTransId="{819F543E-2D28-4D03-9070-18F4A6C814A3}"/>
    <dgm:cxn modelId="{75386A96-015F-4A4B-92CD-B50A1800C14E}" type="presOf" srcId="{F1DC87BE-3628-4551-8490-A394317FBA1D}" destId="{D45392F7-AE92-4066-A142-A14A54F68A98}" srcOrd="0" destOrd="0" presId="urn:microsoft.com/office/officeart/2018/2/layout/IconVerticalSolidList"/>
    <dgm:cxn modelId="{67D4A197-6B63-46CD-87C6-5F12DAF70DB5}" srcId="{59164216-0345-4203-B8D6-266C05C19507}" destId="{F1DC87BE-3628-4551-8490-A394317FBA1D}" srcOrd="2" destOrd="0" parTransId="{B8557807-A3F6-4B9A-9ECB-9ED64A927185}" sibTransId="{C60AB5AD-1B67-42C3-8F4E-EF3C740DACFF}"/>
    <dgm:cxn modelId="{BA463FBE-4F0B-42EA-A0E2-5D9D82FD52E9}" type="presOf" srcId="{79612DEF-9D5D-4DF6-A59B-32703361E5BF}" destId="{D8AABE9F-31A9-40F3-8FB7-2706720A4D4F}" srcOrd="0" destOrd="0" presId="urn:microsoft.com/office/officeart/2018/2/layout/IconVerticalSolidList"/>
    <dgm:cxn modelId="{4C8A1CEA-E8A2-48C6-AE17-3447D22BAE38}" srcId="{59164216-0345-4203-B8D6-266C05C19507}" destId="{748BA125-CBAB-4031-A0E6-0136DF69937D}" srcOrd="3" destOrd="0" parTransId="{9F0618EC-524A-4CC3-8F55-F3A8BDC9F5BF}" sibTransId="{C05AAC28-A80B-401B-95F0-F531B82605CE}"/>
    <dgm:cxn modelId="{496973EA-7272-48CE-961D-4BE92E90200E}" type="presOf" srcId="{59164216-0345-4203-B8D6-266C05C19507}" destId="{F911928B-4C36-4DB9-B517-86E72B1C59D6}" srcOrd="0" destOrd="0" presId="urn:microsoft.com/office/officeart/2018/2/layout/IconVerticalSolidList"/>
    <dgm:cxn modelId="{4B066B65-EC1A-4429-8728-BC2D79AAE237}" type="presParOf" srcId="{F911928B-4C36-4DB9-B517-86E72B1C59D6}" destId="{2C0043B5-DDF9-41E7-B446-AE4E87D6E733}" srcOrd="0" destOrd="0" presId="urn:microsoft.com/office/officeart/2018/2/layout/IconVerticalSolidList"/>
    <dgm:cxn modelId="{1A22D29C-EF57-478E-AE6A-4574E34FB979}" type="presParOf" srcId="{2C0043B5-DDF9-41E7-B446-AE4E87D6E733}" destId="{E71655FD-CC9D-42B8-84A9-C37974A6D678}" srcOrd="0" destOrd="0" presId="urn:microsoft.com/office/officeart/2018/2/layout/IconVerticalSolidList"/>
    <dgm:cxn modelId="{A049169B-CF49-41A6-B888-17A49C8600D7}" type="presParOf" srcId="{2C0043B5-DDF9-41E7-B446-AE4E87D6E733}" destId="{A967216D-1FE6-471A-B41B-572018FA6D50}" srcOrd="1" destOrd="0" presId="urn:microsoft.com/office/officeart/2018/2/layout/IconVerticalSolidList"/>
    <dgm:cxn modelId="{F9889422-5DBE-49D0-9E3C-752272D7D363}" type="presParOf" srcId="{2C0043B5-DDF9-41E7-B446-AE4E87D6E733}" destId="{E64A5585-4180-4068-8E44-D489B4468D4C}" srcOrd="2" destOrd="0" presId="urn:microsoft.com/office/officeart/2018/2/layout/IconVerticalSolidList"/>
    <dgm:cxn modelId="{25367CC1-A3AE-45A6-BCA4-1D6B0E5D48EF}" type="presParOf" srcId="{2C0043B5-DDF9-41E7-B446-AE4E87D6E733}" destId="{64A3C6B6-217F-4DC3-8932-0F79B37B7BB5}" srcOrd="3" destOrd="0" presId="urn:microsoft.com/office/officeart/2018/2/layout/IconVerticalSolidList"/>
    <dgm:cxn modelId="{0F1CDD97-4D78-4DAB-BE6C-11C399D8873F}" type="presParOf" srcId="{F911928B-4C36-4DB9-B517-86E72B1C59D6}" destId="{CAFDBD55-10E6-4716-B973-A4AFEA3B9C6A}" srcOrd="1" destOrd="0" presId="urn:microsoft.com/office/officeart/2018/2/layout/IconVerticalSolidList"/>
    <dgm:cxn modelId="{8D64D35B-2C64-45A7-868C-75F250B28BA8}" type="presParOf" srcId="{F911928B-4C36-4DB9-B517-86E72B1C59D6}" destId="{2E5B97F7-851E-4BB9-8447-4DD6070C704C}" srcOrd="2" destOrd="0" presId="urn:microsoft.com/office/officeart/2018/2/layout/IconVerticalSolidList"/>
    <dgm:cxn modelId="{C60C7ED2-D8C9-4C47-8DBA-81477F1B99FE}" type="presParOf" srcId="{2E5B97F7-851E-4BB9-8447-4DD6070C704C}" destId="{FF9FAC54-8186-4AEF-8398-F6535900D1CA}" srcOrd="0" destOrd="0" presId="urn:microsoft.com/office/officeart/2018/2/layout/IconVerticalSolidList"/>
    <dgm:cxn modelId="{C4DC4D3C-D403-4C77-8606-D0D77A0B60B3}" type="presParOf" srcId="{2E5B97F7-851E-4BB9-8447-4DD6070C704C}" destId="{C82998A5-CE43-41E5-AC25-0C9861DB3806}" srcOrd="1" destOrd="0" presId="urn:microsoft.com/office/officeart/2018/2/layout/IconVerticalSolidList"/>
    <dgm:cxn modelId="{A4C6B3F5-8F75-4C2C-AD32-6F5069B007EA}" type="presParOf" srcId="{2E5B97F7-851E-4BB9-8447-4DD6070C704C}" destId="{FC9ED825-E25F-47BF-B001-5CD2917209B9}" srcOrd="2" destOrd="0" presId="urn:microsoft.com/office/officeart/2018/2/layout/IconVerticalSolidList"/>
    <dgm:cxn modelId="{E61D886E-5136-4BDA-B9B8-5EE31EBCDA3C}" type="presParOf" srcId="{2E5B97F7-851E-4BB9-8447-4DD6070C704C}" destId="{D8AABE9F-31A9-40F3-8FB7-2706720A4D4F}" srcOrd="3" destOrd="0" presId="urn:microsoft.com/office/officeart/2018/2/layout/IconVerticalSolidList"/>
    <dgm:cxn modelId="{A4FA31A1-590C-4715-A70D-B7DD7618896E}" type="presParOf" srcId="{F911928B-4C36-4DB9-B517-86E72B1C59D6}" destId="{6CF869F8-3EAC-488A-9C9F-DAEAC516ED0B}" srcOrd="3" destOrd="0" presId="urn:microsoft.com/office/officeart/2018/2/layout/IconVerticalSolidList"/>
    <dgm:cxn modelId="{8C7697E5-6939-4B59-989D-30A2742617CA}" type="presParOf" srcId="{F911928B-4C36-4DB9-B517-86E72B1C59D6}" destId="{CDD39BBC-5832-4EB1-A69B-A7D3ED13A734}" srcOrd="4" destOrd="0" presId="urn:microsoft.com/office/officeart/2018/2/layout/IconVerticalSolidList"/>
    <dgm:cxn modelId="{931A20BE-3F90-4619-9465-3AFF1068BC60}" type="presParOf" srcId="{CDD39BBC-5832-4EB1-A69B-A7D3ED13A734}" destId="{4FC53290-FC48-4A24-9A7E-E7D159AE892F}" srcOrd="0" destOrd="0" presId="urn:microsoft.com/office/officeart/2018/2/layout/IconVerticalSolidList"/>
    <dgm:cxn modelId="{1F802207-CF5B-4A60-B2A1-48CDF368D9D8}" type="presParOf" srcId="{CDD39BBC-5832-4EB1-A69B-A7D3ED13A734}" destId="{74C0C5DD-224C-48EA-8557-7FFF6AE88ADF}" srcOrd="1" destOrd="0" presId="urn:microsoft.com/office/officeart/2018/2/layout/IconVerticalSolidList"/>
    <dgm:cxn modelId="{3F64424E-EBCB-4EB2-BD1D-ABB9CE9487DF}" type="presParOf" srcId="{CDD39BBC-5832-4EB1-A69B-A7D3ED13A734}" destId="{EA61F142-10D3-4222-8AA2-49E2C3ABDE8D}" srcOrd="2" destOrd="0" presId="urn:microsoft.com/office/officeart/2018/2/layout/IconVerticalSolidList"/>
    <dgm:cxn modelId="{7B9696CD-2EAB-418E-95E6-870CB18DD13D}" type="presParOf" srcId="{CDD39BBC-5832-4EB1-A69B-A7D3ED13A734}" destId="{D45392F7-AE92-4066-A142-A14A54F68A98}" srcOrd="3" destOrd="0" presId="urn:microsoft.com/office/officeart/2018/2/layout/IconVerticalSolidList"/>
    <dgm:cxn modelId="{3DA5FB21-69AE-4D99-9D87-6351481B13CB}" type="presParOf" srcId="{F911928B-4C36-4DB9-B517-86E72B1C59D6}" destId="{3292BFD3-410C-4B45-B8B2-3003D0A0F5B8}" srcOrd="5" destOrd="0" presId="urn:microsoft.com/office/officeart/2018/2/layout/IconVerticalSolidList"/>
    <dgm:cxn modelId="{D6A31A7F-B7BD-422A-B912-C2761A6F172B}" type="presParOf" srcId="{F911928B-4C36-4DB9-B517-86E72B1C59D6}" destId="{78D68BA5-AA78-4DF9-8904-C43A280E4649}" srcOrd="6" destOrd="0" presId="urn:microsoft.com/office/officeart/2018/2/layout/IconVerticalSolidList"/>
    <dgm:cxn modelId="{D33DF53F-3A9A-4565-BEB1-A92FAD107957}" type="presParOf" srcId="{78D68BA5-AA78-4DF9-8904-C43A280E4649}" destId="{B388E0B1-0B1A-4B9E-BCB0-59025D9B0F27}" srcOrd="0" destOrd="0" presId="urn:microsoft.com/office/officeart/2018/2/layout/IconVerticalSolidList"/>
    <dgm:cxn modelId="{5ADEDDAF-F65C-4BC7-8510-DE660A706326}" type="presParOf" srcId="{78D68BA5-AA78-4DF9-8904-C43A280E4649}" destId="{7277B3CB-53DD-4125-B903-ADDBE9CE0D8E}" srcOrd="1" destOrd="0" presId="urn:microsoft.com/office/officeart/2018/2/layout/IconVerticalSolidList"/>
    <dgm:cxn modelId="{985257CF-943B-4E4E-BC8D-E8C4A8E04F3D}" type="presParOf" srcId="{78D68BA5-AA78-4DF9-8904-C43A280E4649}" destId="{30E9BA46-029F-4E9E-AE90-33EF5B0F82B4}" srcOrd="2" destOrd="0" presId="urn:microsoft.com/office/officeart/2018/2/layout/IconVerticalSolidList"/>
    <dgm:cxn modelId="{234B38B3-B2A8-4072-8605-3E405DBE036C}" type="presParOf" srcId="{78D68BA5-AA78-4DF9-8904-C43A280E4649}" destId="{FF8282EA-344B-42B0-83D0-259CA5DF53E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DF4B3B-F7BE-4228-A687-521543D5312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80C6876-8A66-4A2F-9439-F7898DE77E94}">
      <dgm:prSet/>
      <dgm:spPr/>
      <dgm:t>
        <a:bodyPr/>
        <a:lstStyle/>
        <a:p>
          <a:r>
            <a:rPr lang="cs-CZ"/>
            <a:t>otevřené, nestrukturované – ponechávají volnost ve vyjádřeních (umožňují hlubší proniknutí ke sledovaným jevům, obtížnější pro vyhodnocování) </a:t>
          </a:r>
          <a:endParaRPr lang="en-US"/>
        </a:p>
      </dgm:t>
    </dgm:pt>
    <dgm:pt modelId="{2A4FF2F0-9BBD-44AE-A8E3-2AF58F50CCEC}" type="parTrans" cxnId="{E333F23C-BF8D-46D0-A498-868244C1C5F5}">
      <dgm:prSet/>
      <dgm:spPr/>
      <dgm:t>
        <a:bodyPr/>
        <a:lstStyle/>
        <a:p>
          <a:endParaRPr lang="en-US"/>
        </a:p>
      </dgm:t>
    </dgm:pt>
    <dgm:pt modelId="{8DB27FA1-F409-4F4E-8A13-049F7638BF25}" type="sibTrans" cxnId="{E333F23C-BF8D-46D0-A498-868244C1C5F5}">
      <dgm:prSet/>
      <dgm:spPr/>
      <dgm:t>
        <a:bodyPr/>
        <a:lstStyle/>
        <a:p>
          <a:endParaRPr lang="en-US"/>
        </a:p>
      </dgm:t>
    </dgm:pt>
    <dgm:pt modelId="{45083EB7-2FD0-47F9-8E7A-2E6F6899C777}">
      <dgm:prSet/>
      <dgm:spPr/>
      <dgm:t>
        <a:bodyPr/>
        <a:lstStyle/>
        <a:p>
          <a:r>
            <a:rPr lang="cs-CZ"/>
            <a:t>uzavřené, strukturované - výběr z určitého počtu připravených odpovědí (omezující hotovými odpověďmi, jednodušší pro vyplnění i zpracování)</a:t>
          </a:r>
          <a:endParaRPr lang="en-US"/>
        </a:p>
      </dgm:t>
    </dgm:pt>
    <dgm:pt modelId="{BD7FB11C-BA2E-4C75-931A-B397C3A4AD3A}" type="parTrans" cxnId="{9D412F06-7AA2-487B-BB78-BA9714C134B6}">
      <dgm:prSet/>
      <dgm:spPr/>
      <dgm:t>
        <a:bodyPr/>
        <a:lstStyle/>
        <a:p>
          <a:endParaRPr lang="en-US"/>
        </a:p>
      </dgm:t>
    </dgm:pt>
    <dgm:pt modelId="{7A252DDC-251E-4070-96BD-DDA77C9EC3F1}" type="sibTrans" cxnId="{9D412F06-7AA2-487B-BB78-BA9714C134B6}">
      <dgm:prSet/>
      <dgm:spPr/>
      <dgm:t>
        <a:bodyPr/>
        <a:lstStyle/>
        <a:p>
          <a:endParaRPr lang="en-US"/>
        </a:p>
      </dgm:t>
    </dgm:pt>
    <dgm:pt modelId="{6E49ED5D-862A-4BF2-A362-81B7DBC68B57}">
      <dgm:prSet/>
      <dgm:spPr/>
      <dgm:t>
        <a:bodyPr/>
        <a:lstStyle/>
        <a:p>
          <a:r>
            <a:rPr lang="cs-CZ"/>
            <a:t>polouzavřené – nabízí varianty odpovědí + možnost doplnění vlastního vyjádření    </a:t>
          </a:r>
          <a:endParaRPr lang="en-US"/>
        </a:p>
      </dgm:t>
    </dgm:pt>
    <dgm:pt modelId="{84CE363B-7CA4-44FC-8ADB-876AD2D4D1A2}" type="parTrans" cxnId="{7B01D308-452D-445C-A105-00AC25B2AE3F}">
      <dgm:prSet/>
      <dgm:spPr/>
      <dgm:t>
        <a:bodyPr/>
        <a:lstStyle/>
        <a:p>
          <a:endParaRPr lang="en-US"/>
        </a:p>
      </dgm:t>
    </dgm:pt>
    <dgm:pt modelId="{A67A509B-40DD-4B99-A6D0-CF162B88F0B9}" type="sibTrans" cxnId="{7B01D308-452D-445C-A105-00AC25B2AE3F}">
      <dgm:prSet/>
      <dgm:spPr/>
      <dgm:t>
        <a:bodyPr/>
        <a:lstStyle/>
        <a:p>
          <a:endParaRPr lang="en-US"/>
        </a:p>
      </dgm:t>
    </dgm:pt>
    <dgm:pt modelId="{10B452D5-7BE3-47A3-926B-720CDDECCA78}" type="pres">
      <dgm:prSet presAssocID="{64DF4B3B-F7BE-4228-A687-521543D53120}" presName="linear" presStyleCnt="0">
        <dgm:presLayoutVars>
          <dgm:animLvl val="lvl"/>
          <dgm:resizeHandles val="exact"/>
        </dgm:presLayoutVars>
      </dgm:prSet>
      <dgm:spPr/>
    </dgm:pt>
    <dgm:pt modelId="{018C8F62-273A-42EC-A8AC-19A63A51C419}" type="pres">
      <dgm:prSet presAssocID="{E80C6876-8A66-4A2F-9439-F7898DE77E9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43B031C-DCF5-4020-AC8E-7308D7255CCE}" type="pres">
      <dgm:prSet presAssocID="{8DB27FA1-F409-4F4E-8A13-049F7638BF25}" presName="spacer" presStyleCnt="0"/>
      <dgm:spPr/>
    </dgm:pt>
    <dgm:pt modelId="{10058FCE-15B1-44C0-A127-34F31BBB07B0}" type="pres">
      <dgm:prSet presAssocID="{45083EB7-2FD0-47F9-8E7A-2E6F6899C77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C35AA09-C2A0-4170-96B2-3BB05AC6FF17}" type="pres">
      <dgm:prSet presAssocID="{7A252DDC-251E-4070-96BD-DDA77C9EC3F1}" presName="spacer" presStyleCnt="0"/>
      <dgm:spPr/>
    </dgm:pt>
    <dgm:pt modelId="{50B5B8C8-CD31-4914-9471-4233438894F6}" type="pres">
      <dgm:prSet presAssocID="{6E49ED5D-862A-4BF2-A362-81B7DBC68B5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D412F06-7AA2-487B-BB78-BA9714C134B6}" srcId="{64DF4B3B-F7BE-4228-A687-521543D53120}" destId="{45083EB7-2FD0-47F9-8E7A-2E6F6899C777}" srcOrd="1" destOrd="0" parTransId="{BD7FB11C-BA2E-4C75-931A-B397C3A4AD3A}" sibTransId="{7A252DDC-251E-4070-96BD-DDA77C9EC3F1}"/>
    <dgm:cxn modelId="{7B01D308-452D-445C-A105-00AC25B2AE3F}" srcId="{64DF4B3B-F7BE-4228-A687-521543D53120}" destId="{6E49ED5D-862A-4BF2-A362-81B7DBC68B57}" srcOrd="2" destOrd="0" parTransId="{84CE363B-7CA4-44FC-8ADB-876AD2D4D1A2}" sibTransId="{A67A509B-40DD-4B99-A6D0-CF162B88F0B9}"/>
    <dgm:cxn modelId="{E49A371B-FD93-408C-8D2B-972092168A18}" type="presOf" srcId="{45083EB7-2FD0-47F9-8E7A-2E6F6899C777}" destId="{10058FCE-15B1-44C0-A127-34F31BBB07B0}" srcOrd="0" destOrd="0" presId="urn:microsoft.com/office/officeart/2005/8/layout/vList2"/>
    <dgm:cxn modelId="{E333F23C-BF8D-46D0-A498-868244C1C5F5}" srcId="{64DF4B3B-F7BE-4228-A687-521543D53120}" destId="{E80C6876-8A66-4A2F-9439-F7898DE77E94}" srcOrd="0" destOrd="0" parTransId="{2A4FF2F0-9BBD-44AE-A8E3-2AF58F50CCEC}" sibTransId="{8DB27FA1-F409-4F4E-8A13-049F7638BF25}"/>
    <dgm:cxn modelId="{A64E3F91-2343-4B05-8C64-B1C592DD2969}" type="presOf" srcId="{6E49ED5D-862A-4BF2-A362-81B7DBC68B57}" destId="{50B5B8C8-CD31-4914-9471-4233438894F6}" srcOrd="0" destOrd="0" presId="urn:microsoft.com/office/officeart/2005/8/layout/vList2"/>
    <dgm:cxn modelId="{11912398-F5F8-499C-B817-62A048F03962}" type="presOf" srcId="{E80C6876-8A66-4A2F-9439-F7898DE77E94}" destId="{018C8F62-273A-42EC-A8AC-19A63A51C419}" srcOrd="0" destOrd="0" presId="urn:microsoft.com/office/officeart/2005/8/layout/vList2"/>
    <dgm:cxn modelId="{2503DFD6-1E67-4310-A567-AD2253253FE3}" type="presOf" srcId="{64DF4B3B-F7BE-4228-A687-521543D53120}" destId="{10B452D5-7BE3-47A3-926B-720CDDECCA78}" srcOrd="0" destOrd="0" presId="urn:microsoft.com/office/officeart/2005/8/layout/vList2"/>
    <dgm:cxn modelId="{D6F5B714-EA23-4195-9727-8FCF59DC6D31}" type="presParOf" srcId="{10B452D5-7BE3-47A3-926B-720CDDECCA78}" destId="{018C8F62-273A-42EC-A8AC-19A63A51C419}" srcOrd="0" destOrd="0" presId="urn:microsoft.com/office/officeart/2005/8/layout/vList2"/>
    <dgm:cxn modelId="{970FE127-49A8-4E3C-8306-463976EE4E98}" type="presParOf" srcId="{10B452D5-7BE3-47A3-926B-720CDDECCA78}" destId="{243B031C-DCF5-4020-AC8E-7308D7255CCE}" srcOrd="1" destOrd="0" presId="urn:microsoft.com/office/officeart/2005/8/layout/vList2"/>
    <dgm:cxn modelId="{CEB3B239-14AA-465F-8F14-3B787E6FE5EC}" type="presParOf" srcId="{10B452D5-7BE3-47A3-926B-720CDDECCA78}" destId="{10058FCE-15B1-44C0-A127-34F31BBB07B0}" srcOrd="2" destOrd="0" presId="urn:microsoft.com/office/officeart/2005/8/layout/vList2"/>
    <dgm:cxn modelId="{734E5668-0637-4D91-9895-A9B7A50107A4}" type="presParOf" srcId="{10B452D5-7BE3-47A3-926B-720CDDECCA78}" destId="{0C35AA09-C2A0-4170-96B2-3BB05AC6FF17}" srcOrd="3" destOrd="0" presId="urn:microsoft.com/office/officeart/2005/8/layout/vList2"/>
    <dgm:cxn modelId="{F124FA04-C2EF-45C1-9AF2-6B630A89C962}" type="presParOf" srcId="{10B452D5-7BE3-47A3-926B-720CDDECCA78}" destId="{50B5B8C8-CD31-4914-9471-4233438894F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7FFA503-1589-4058-B0EC-475FA137CF3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1C06112-C442-4A4D-8F4F-7B4E60D11D0A}">
      <dgm:prSet/>
      <dgm:spPr/>
      <dgm:t>
        <a:bodyPr/>
        <a:lstStyle/>
        <a:p>
          <a:r>
            <a:rPr lang="cs-CZ"/>
            <a:t>umožní získávat informace na základě bezprostředního verbálního kontaktu s dítětem (rodičem)</a:t>
          </a:r>
          <a:endParaRPr lang="en-US"/>
        </a:p>
      </dgm:t>
    </dgm:pt>
    <dgm:pt modelId="{4B76867E-4DA2-49CE-AE4E-CD8C12906BC9}" type="parTrans" cxnId="{B3DF124A-562B-42BF-B49A-DC6DBA5F988F}">
      <dgm:prSet/>
      <dgm:spPr/>
      <dgm:t>
        <a:bodyPr/>
        <a:lstStyle/>
        <a:p>
          <a:endParaRPr lang="en-US"/>
        </a:p>
      </dgm:t>
    </dgm:pt>
    <dgm:pt modelId="{6F315DA6-7C7A-432F-B6DB-742F356B11CE}" type="sibTrans" cxnId="{B3DF124A-562B-42BF-B49A-DC6DBA5F988F}">
      <dgm:prSet/>
      <dgm:spPr/>
      <dgm:t>
        <a:bodyPr/>
        <a:lstStyle/>
        <a:p>
          <a:endParaRPr lang="en-US"/>
        </a:p>
      </dgm:t>
    </dgm:pt>
    <dgm:pt modelId="{7760FC39-75DC-4920-BD36-EA83FB040CB0}">
      <dgm:prSet/>
      <dgm:spPr/>
      <dgm:t>
        <a:bodyPr/>
        <a:lstStyle/>
        <a:p>
          <a:r>
            <a:rPr lang="cs-CZ"/>
            <a:t>používáme ho, chceme-li poznat stránky osobnosti dítěte, které nejsou dostupné přímému pozorování nebo jiným metodám. </a:t>
          </a:r>
          <a:endParaRPr lang="en-US"/>
        </a:p>
      </dgm:t>
    </dgm:pt>
    <dgm:pt modelId="{11F85E6B-0D4A-49CC-9AA1-A42BB577873B}" type="parTrans" cxnId="{52F6CA4F-8E62-4364-86CE-EF27005DB34E}">
      <dgm:prSet/>
      <dgm:spPr/>
      <dgm:t>
        <a:bodyPr/>
        <a:lstStyle/>
        <a:p>
          <a:endParaRPr lang="en-US"/>
        </a:p>
      </dgm:t>
    </dgm:pt>
    <dgm:pt modelId="{D55410BE-CDE7-45AD-8236-0C78604F5BEB}" type="sibTrans" cxnId="{52F6CA4F-8E62-4364-86CE-EF27005DB34E}">
      <dgm:prSet/>
      <dgm:spPr/>
      <dgm:t>
        <a:bodyPr/>
        <a:lstStyle/>
        <a:p>
          <a:endParaRPr lang="en-US"/>
        </a:p>
      </dgm:t>
    </dgm:pt>
    <dgm:pt modelId="{350B5412-FED6-41E0-A9FB-0B06786B8292}">
      <dgm:prSet/>
      <dgm:spPr/>
      <dgm:t>
        <a:bodyPr/>
        <a:lstStyle/>
        <a:p>
          <a:r>
            <a:rPr lang="cs-CZ"/>
            <a:t>Umožní nám zachytit nejen fakta, ale i hlouběji proniknout do vnitřního světa dítěte nebo představ rodičů. </a:t>
          </a:r>
          <a:endParaRPr lang="en-US"/>
        </a:p>
      </dgm:t>
    </dgm:pt>
    <dgm:pt modelId="{2165FCE8-5A2F-4E7A-B592-78466B3DF115}" type="parTrans" cxnId="{71F1E344-2B2F-45F6-8897-62DEF96835A5}">
      <dgm:prSet/>
      <dgm:spPr/>
      <dgm:t>
        <a:bodyPr/>
        <a:lstStyle/>
        <a:p>
          <a:endParaRPr lang="en-US"/>
        </a:p>
      </dgm:t>
    </dgm:pt>
    <dgm:pt modelId="{2E553843-98EE-4230-9FCE-510E4D6861E1}" type="sibTrans" cxnId="{71F1E344-2B2F-45F6-8897-62DEF96835A5}">
      <dgm:prSet/>
      <dgm:spPr/>
      <dgm:t>
        <a:bodyPr/>
        <a:lstStyle/>
        <a:p>
          <a:endParaRPr lang="en-US"/>
        </a:p>
      </dgm:t>
    </dgm:pt>
    <dgm:pt modelId="{FC0929DA-5116-4A49-AD63-F27E4A4309ED}">
      <dgm:prSet/>
      <dgm:spPr/>
      <dgm:t>
        <a:bodyPr/>
        <a:lstStyle/>
        <a:p>
          <a:r>
            <a:rPr lang="cs-CZ"/>
            <a:t>můžeme zjišťovat zájmy, hodnoty, přání, obavy, názory, myšlenkové pochody, prekoncepty, příčiny jednání, znalosti a vědomosti, vztahy ke spolužákům, kamarádům, dospělým atd.</a:t>
          </a:r>
          <a:endParaRPr lang="en-US"/>
        </a:p>
      </dgm:t>
    </dgm:pt>
    <dgm:pt modelId="{D8B0327A-10FA-4B57-B2C2-8CEB8562F7A8}" type="parTrans" cxnId="{D6D21943-93B5-4901-ABFC-5632681C9DE2}">
      <dgm:prSet/>
      <dgm:spPr/>
      <dgm:t>
        <a:bodyPr/>
        <a:lstStyle/>
        <a:p>
          <a:endParaRPr lang="en-US"/>
        </a:p>
      </dgm:t>
    </dgm:pt>
    <dgm:pt modelId="{AACD7B3A-E800-486A-943D-D68F63E1B6E7}" type="sibTrans" cxnId="{D6D21943-93B5-4901-ABFC-5632681C9DE2}">
      <dgm:prSet/>
      <dgm:spPr/>
      <dgm:t>
        <a:bodyPr/>
        <a:lstStyle/>
        <a:p>
          <a:endParaRPr lang="en-US"/>
        </a:p>
      </dgm:t>
    </dgm:pt>
    <dgm:pt modelId="{68E4A8B3-4308-4DA5-911D-2BE9569548DF}" type="pres">
      <dgm:prSet presAssocID="{D7FFA503-1589-4058-B0EC-475FA137CF39}" presName="linear" presStyleCnt="0">
        <dgm:presLayoutVars>
          <dgm:animLvl val="lvl"/>
          <dgm:resizeHandles val="exact"/>
        </dgm:presLayoutVars>
      </dgm:prSet>
      <dgm:spPr/>
    </dgm:pt>
    <dgm:pt modelId="{CAE1A111-F6CC-4C67-9E44-DB02A322566A}" type="pres">
      <dgm:prSet presAssocID="{31C06112-C442-4A4D-8F4F-7B4E60D11D0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1832D2D-8B08-49A1-BE48-45F2B0666ED1}" type="pres">
      <dgm:prSet presAssocID="{6F315DA6-7C7A-432F-B6DB-742F356B11CE}" presName="spacer" presStyleCnt="0"/>
      <dgm:spPr/>
    </dgm:pt>
    <dgm:pt modelId="{7BD4FFC2-84E0-4086-A12A-DE8D44685DDD}" type="pres">
      <dgm:prSet presAssocID="{7760FC39-75DC-4920-BD36-EA83FB040CB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3C8B2E0-98CF-4203-88E2-A12A7DC02759}" type="pres">
      <dgm:prSet presAssocID="{D55410BE-CDE7-45AD-8236-0C78604F5BEB}" presName="spacer" presStyleCnt="0"/>
      <dgm:spPr/>
    </dgm:pt>
    <dgm:pt modelId="{F47B333E-1C9B-4FB8-AD19-B6FFB23AC737}" type="pres">
      <dgm:prSet presAssocID="{350B5412-FED6-41E0-A9FB-0B06786B829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4705793-2682-497F-86E5-857F4EB63CEF}" type="pres">
      <dgm:prSet presAssocID="{2E553843-98EE-4230-9FCE-510E4D6861E1}" presName="spacer" presStyleCnt="0"/>
      <dgm:spPr/>
    </dgm:pt>
    <dgm:pt modelId="{242B87EB-36C4-40F8-ADC0-A8B090D1B2A9}" type="pres">
      <dgm:prSet presAssocID="{FC0929DA-5116-4A49-AD63-F27E4A4309E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51F6A0C-73E6-4FC5-92A9-53EFB05F6138}" type="presOf" srcId="{350B5412-FED6-41E0-A9FB-0B06786B8292}" destId="{F47B333E-1C9B-4FB8-AD19-B6FFB23AC737}" srcOrd="0" destOrd="0" presId="urn:microsoft.com/office/officeart/2005/8/layout/vList2"/>
    <dgm:cxn modelId="{D6D21943-93B5-4901-ABFC-5632681C9DE2}" srcId="{D7FFA503-1589-4058-B0EC-475FA137CF39}" destId="{FC0929DA-5116-4A49-AD63-F27E4A4309ED}" srcOrd="3" destOrd="0" parTransId="{D8B0327A-10FA-4B57-B2C2-8CEB8562F7A8}" sibTransId="{AACD7B3A-E800-486A-943D-D68F63E1B6E7}"/>
    <dgm:cxn modelId="{71F1E344-2B2F-45F6-8897-62DEF96835A5}" srcId="{D7FFA503-1589-4058-B0EC-475FA137CF39}" destId="{350B5412-FED6-41E0-A9FB-0B06786B8292}" srcOrd="2" destOrd="0" parTransId="{2165FCE8-5A2F-4E7A-B592-78466B3DF115}" sibTransId="{2E553843-98EE-4230-9FCE-510E4D6861E1}"/>
    <dgm:cxn modelId="{B3DF124A-562B-42BF-B49A-DC6DBA5F988F}" srcId="{D7FFA503-1589-4058-B0EC-475FA137CF39}" destId="{31C06112-C442-4A4D-8F4F-7B4E60D11D0A}" srcOrd="0" destOrd="0" parTransId="{4B76867E-4DA2-49CE-AE4E-CD8C12906BC9}" sibTransId="{6F315DA6-7C7A-432F-B6DB-742F356B11CE}"/>
    <dgm:cxn modelId="{9070DF4A-DCAF-4442-81EB-E45B39799692}" type="presOf" srcId="{7760FC39-75DC-4920-BD36-EA83FB040CB0}" destId="{7BD4FFC2-84E0-4086-A12A-DE8D44685DDD}" srcOrd="0" destOrd="0" presId="urn:microsoft.com/office/officeart/2005/8/layout/vList2"/>
    <dgm:cxn modelId="{52F6CA4F-8E62-4364-86CE-EF27005DB34E}" srcId="{D7FFA503-1589-4058-B0EC-475FA137CF39}" destId="{7760FC39-75DC-4920-BD36-EA83FB040CB0}" srcOrd="1" destOrd="0" parTransId="{11F85E6B-0D4A-49CC-9AA1-A42BB577873B}" sibTransId="{D55410BE-CDE7-45AD-8236-0C78604F5BEB}"/>
    <dgm:cxn modelId="{EF9B0782-56AB-4525-A7CE-E11E87D88D41}" type="presOf" srcId="{D7FFA503-1589-4058-B0EC-475FA137CF39}" destId="{68E4A8B3-4308-4DA5-911D-2BE9569548DF}" srcOrd="0" destOrd="0" presId="urn:microsoft.com/office/officeart/2005/8/layout/vList2"/>
    <dgm:cxn modelId="{6104D784-F0A4-4302-A5D3-0C04FC43AB30}" type="presOf" srcId="{31C06112-C442-4A4D-8F4F-7B4E60D11D0A}" destId="{CAE1A111-F6CC-4C67-9E44-DB02A322566A}" srcOrd="0" destOrd="0" presId="urn:microsoft.com/office/officeart/2005/8/layout/vList2"/>
    <dgm:cxn modelId="{52796195-7EBD-441A-92A4-E73CB49AE2B8}" type="presOf" srcId="{FC0929DA-5116-4A49-AD63-F27E4A4309ED}" destId="{242B87EB-36C4-40F8-ADC0-A8B090D1B2A9}" srcOrd="0" destOrd="0" presId="urn:microsoft.com/office/officeart/2005/8/layout/vList2"/>
    <dgm:cxn modelId="{BCA40189-3CC2-4178-874D-9EA8812A1D69}" type="presParOf" srcId="{68E4A8B3-4308-4DA5-911D-2BE9569548DF}" destId="{CAE1A111-F6CC-4C67-9E44-DB02A322566A}" srcOrd="0" destOrd="0" presId="urn:microsoft.com/office/officeart/2005/8/layout/vList2"/>
    <dgm:cxn modelId="{0895FA5A-419F-452A-A53A-3A83F2CA611C}" type="presParOf" srcId="{68E4A8B3-4308-4DA5-911D-2BE9569548DF}" destId="{E1832D2D-8B08-49A1-BE48-45F2B0666ED1}" srcOrd="1" destOrd="0" presId="urn:microsoft.com/office/officeart/2005/8/layout/vList2"/>
    <dgm:cxn modelId="{622D699E-9166-4A10-8D6D-F9619B71BAA1}" type="presParOf" srcId="{68E4A8B3-4308-4DA5-911D-2BE9569548DF}" destId="{7BD4FFC2-84E0-4086-A12A-DE8D44685DDD}" srcOrd="2" destOrd="0" presId="urn:microsoft.com/office/officeart/2005/8/layout/vList2"/>
    <dgm:cxn modelId="{B8734B73-25DD-42A6-92A2-B5E42D46C341}" type="presParOf" srcId="{68E4A8B3-4308-4DA5-911D-2BE9569548DF}" destId="{33C8B2E0-98CF-4203-88E2-A12A7DC02759}" srcOrd="3" destOrd="0" presId="urn:microsoft.com/office/officeart/2005/8/layout/vList2"/>
    <dgm:cxn modelId="{E3664C17-8463-480F-B4F2-3D099AD1C78F}" type="presParOf" srcId="{68E4A8B3-4308-4DA5-911D-2BE9569548DF}" destId="{F47B333E-1C9B-4FB8-AD19-B6FFB23AC737}" srcOrd="4" destOrd="0" presId="urn:microsoft.com/office/officeart/2005/8/layout/vList2"/>
    <dgm:cxn modelId="{F3FD3BE9-FD8C-49F4-8C45-E6B027FE25C9}" type="presParOf" srcId="{68E4A8B3-4308-4DA5-911D-2BE9569548DF}" destId="{14705793-2682-497F-86E5-857F4EB63CEF}" srcOrd="5" destOrd="0" presId="urn:microsoft.com/office/officeart/2005/8/layout/vList2"/>
    <dgm:cxn modelId="{D9118AC7-3829-4240-ABE2-A0C0E04C5AC1}" type="presParOf" srcId="{68E4A8B3-4308-4DA5-911D-2BE9569548DF}" destId="{242B87EB-36C4-40F8-ADC0-A8B090D1B2A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0A675A-6954-4D3A-98AE-F9C27C3C030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A159E98-782B-4441-A5C7-D9270A6CDE71}">
      <dgm:prSet/>
      <dgm:spPr/>
      <dgm:t>
        <a:bodyPr/>
        <a:lstStyle/>
        <a:p>
          <a:r>
            <a:rPr lang="cs-CZ"/>
            <a:t>strukturovaný  </a:t>
          </a:r>
          <a:endParaRPr lang="en-US"/>
        </a:p>
      </dgm:t>
    </dgm:pt>
    <dgm:pt modelId="{805F174D-85F5-45E8-9053-C763EB56A4B2}" type="parTrans" cxnId="{740EF7E7-2A86-4CB9-8D58-802A53CB7A89}">
      <dgm:prSet/>
      <dgm:spPr/>
      <dgm:t>
        <a:bodyPr/>
        <a:lstStyle/>
        <a:p>
          <a:endParaRPr lang="en-US"/>
        </a:p>
      </dgm:t>
    </dgm:pt>
    <dgm:pt modelId="{1858362D-4913-486A-A3E6-EEDEFF484890}" type="sibTrans" cxnId="{740EF7E7-2A86-4CB9-8D58-802A53CB7A89}">
      <dgm:prSet/>
      <dgm:spPr/>
      <dgm:t>
        <a:bodyPr/>
        <a:lstStyle/>
        <a:p>
          <a:endParaRPr lang="en-US"/>
        </a:p>
      </dgm:t>
    </dgm:pt>
    <dgm:pt modelId="{8D2B5DFF-D187-41A8-BF2F-E31DEF31726D}">
      <dgm:prSet/>
      <dgm:spPr/>
      <dgm:t>
        <a:bodyPr/>
        <a:lstStyle/>
        <a:p>
          <a:r>
            <a:rPr lang="cs-CZ"/>
            <a:t>polostrukturovaný </a:t>
          </a:r>
          <a:endParaRPr lang="en-US"/>
        </a:p>
      </dgm:t>
    </dgm:pt>
    <dgm:pt modelId="{2A9BF666-81EE-458F-B9D0-B5F508A35209}" type="parTrans" cxnId="{489FB221-B220-4D24-84F1-4E3E5F88420A}">
      <dgm:prSet/>
      <dgm:spPr/>
      <dgm:t>
        <a:bodyPr/>
        <a:lstStyle/>
        <a:p>
          <a:endParaRPr lang="en-US"/>
        </a:p>
      </dgm:t>
    </dgm:pt>
    <dgm:pt modelId="{17C6E5E9-672B-4FBE-9B8F-B6729FF6C0B2}" type="sibTrans" cxnId="{489FB221-B220-4D24-84F1-4E3E5F88420A}">
      <dgm:prSet/>
      <dgm:spPr/>
      <dgm:t>
        <a:bodyPr/>
        <a:lstStyle/>
        <a:p>
          <a:endParaRPr lang="en-US"/>
        </a:p>
      </dgm:t>
    </dgm:pt>
    <dgm:pt modelId="{58F501FA-B915-4F2C-B082-6B8D7030373A}">
      <dgm:prSet/>
      <dgm:spPr/>
      <dgm:t>
        <a:bodyPr/>
        <a:lstStyle/>
        <a:p>
          <a:r>
            <a:rPr lang="cs-CZ"/>
            <a:t>nestrukturovaný rozhovor, který doplňuje další metody</a:t>
          </a:r>
          <a:endParaRPr lang="en-US"/>
        </a:p>
      </dgm:t>
    </dgm:pt>
    <dgm:pt modelId="{C0FE1328-8033-4C70-9D80-44E05509F6AF}" type="parTrans" cxnId="{0164BB14-7008-42A9-B73F-D07220E44129}">
      <dgm:prSet/>
      <dgm:spPr/>
      <dgm:t>
        <a:bodyPr/>
        <a:lstStyle/>
        <a:p>
          <a:endParaRPr lang="en-US"/>
        </a:p>
      </dgm:t>
    </dgm:pt>
    <dgm:pt modelId="{FEEDAA37-7E30-4AEC-8F08-F5AD12B9FD94}" type="sibTrans" cxnId="{0164BB14-7008-42A9-B73F-D07220E44129}">
      <dgm:prSet/>
      <dgm:spPr/>
      <dgm:t>
        <a:bodyPr/>
        <a:lstStyle/>
        <a:p>
          <a:endParaRPr lang="en-US"/>
        </a:p>
      </dgm:t>
    </dgm:pt>
    <dgm:pt modelId="{49ED6A37-F866-453A-A95C-1A7E81EB1E70}" type="pres">
      <dgm:prSet presAssocID="{620A675A-6954-4D3A-98AE-F9C27C3C030D}" presName="linear" presStyleCnt="0">
        <dgm:presLayoutVars>
          <dgm:animLvl val="lvl"/>
          <dgm:resizeHandles val="exact"/>
        </dgm:presLayoutVars>
      </dgm:prSet>
      <dgm:spPr/>
    </dgm:pt>
    <dgm:pt modelId="{8537A68C-35CC-4FC9-AEEA-6B6C67F481C8}" type="pres">
      <dgm:prSet presAssocID="{7A159E98-782B-4441-A5C7-D9270A6CDE7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5E53BD4-1DA9-41C1-8208-848BDADE54AD}" type="pres">
      <dgm:prSet presAssocID="{1858362D-4913-486A-A3E6-EEDEFF484890}" presName="spacer" presStyleCnt="0"/>
      <dgm:spPr/>
    </dgm:pt>
    <dgm:pt modelId="{833EF6E3-A7D1-4728-A504-C9D692966DCD}" type="pres">
      <dgm:prSet presAssocID="{8D2B5DFF-D187-41A8-BF2F-E31DEF31726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86F9E8F-C0EA-479C-AA05-1E9292ACBD3B}" type="pres">
      <dgm:prSet presAssocID="{17C6E5E9-672B-4FBE-9B8F-B6729FF6C0B2}" presName="spacer" presStyleCnt="0"/>
      <dgm:spPr/>
    </dgm:pt>
    <dgm:pt modelId="{A547960D-2B57-4586-8342-960946734E7B}" type="pres">
      <dgm:prSet presAssocID="{58F501FA-B915-4F2C-B082-6B8D7030373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164BB14-7008-42A9-B73F-D07220E44129}" srcId="{620A675A-6954-4D3A-98AE-F9C27C3C030D}" destId="{58F501FA-B915-4F2C-B082-6B8D7030373A}" srcOrd="2" destOrd="0" parTransId="{C0FE1328-8033-4C70-9D80-44E05509F6AF}" sibTransId="{FEEDAA37-7E30-4AEC-8F08-F5AD12B9FD94}"/>
    <dgm:cxn modelId="{489FB221-B220-4D24-84F1-4E3E5F88420A}" srcId="{620A675A-6954-4D3A-98AE-F9C27C3C030D}" destId="{8D2B5DFF-D187-41A8-BF2F-E31DEF31726D}" srcOrd="1" destOrd="0" parTransId="{2A9BF666-81EE-458F-B9D0-B5F508A35209}" sibTransId="{17C6E5E9-672B-4FBE-9B8F-B6729FF6C0B2}"/>
    <dgm:cxn modelId="{7923115D-0E95-4999-AA5B-9B7E5027EAC0}" type="presOf" srcId="{620A675A-6954-4D3A-98AE-F9C27C3C030D}" destId="{49ED6A37-F866-453A-A95C-1A7E81EB1E70}" srcOrd="0" destOrd="0" presId="urn:microsoft.com/office/officeart/2005/8/layout/vList2"/>
    <dgm:cxn modelId="{103AF15D-C7E0-4BDD-AEF4-6279F94DEA87}" type="presOf" srcId="{8D2B5DFF-D187-41A8-BF2F-E31DEF31726D}" destId="{833EF6E3-A7D1-4728-A504-C9D692966DCD}" srcOrd="0" destOrd="0" presId="urn:microsoft.com/office/officeart/2005/8/layout/vList2"/>
    <dgm:cxn modelId="{D9E1B765-4E6A-474A-9928-8F5B3EFA1CC4}" type="presOf" srcId="{58F501FA-B915-4F2C-B082-6B8D7030373A}" destId="{A547960D-2B57-4586-8342-960946734E7B}" srcOrd="0" destOrd="0" presId="urn:microsoft.com/office/officeart/2005/8/layout/vList2"/>
    <dgm:cxn modelId="{DF21A2E6-C87F-4F77-BF4F-A1D88B6B0D07}" type="presOf" srcId="{7A159E98-782B-4441-A5C7-D9270A6CDE71}" destId="{8537A68C-35CC-4FC9-AEEA-6B6C67F481C8}" srcOrd="0" destOrd="0" presId="urn:microsoft.com/office/officeart/2005/8/layout/vList2"/>
    <dgm:cxn modelId="{740EF7E7-2A86-4CB9-8D58-802A53CB7A89}" srcId="{620A675A-6954-4D3A-98AE-F9C27C3C030D}" destId="{7A159E98-782B-4441-A5C7-D9270A6CDE71}" srcOrd="0" destOrd="0" parTransId="{805F174D-85F5-45E8-9053-C763EB56A4B2}" sibTransId="{1858362D-4913-486A-A3E6-EEDEFF484890}"/>
    <dgm:cxn modelId="{B7D2CD0B-7F33-4F62-9979-3AE5FEE8AE08}" type="presParOf" srcId="{49ED6A37-F866-453A-A95C-1A7E81EB1E70}" destId="{8537A68C-35CC-4FC9-AEEA-6B6C67F481C8}" srcOrd="0" destOrd="0" presId="urn:microsoft.com/office/officeart/2005/8/layout/vList2"/>
    <dgm:cxn modelId="{429A7E90-287A-4273-9659-96986D8E957A}" type="presParOf" srcId="{49ED6A37-F866-453A-A95C-1A7E81EB1E70}" destId="{95E53BD4-1DA9-41C1-8208-848BDADE54AD}" srcOrd="1" destOrd="0" presId="urn:microsoft.com/office/officeart/2005/8/layout/vList2"/>
    <dgm:cxn modelId="{DE26F517-BC04-4A27-A433-EFD89FE166C1}" type="presParOf" srcId="{49ED6A37-F866-453A-A95C-1A7E81EB1E70}" destId="{833EF6E3-A7D1-4728-A504-C9D692966DCD}" srcOrd="2" destOrd="0" presId="urn:microsoft.com/office/officeart/2005/8/layout/vList2"/>
    <dgm:cxn modelId="{32C90BD5-7505-4FD9-BDCA-EB11CD7DC3C5}" type="presParOf" srcId="{49ED6A37-F866-453A-A95C-1A7E81EB1E70}" destId="{586F9E8F-C0EA-479C-AA05-1E9292ACBD3B}" srcOrd="3" destOrd="0" presId="urn:microsoft.com/office/officeart/2005/8/layout/vList2"/>
    <dgm:cxn modelId="{48CDD1AE-F73C-4005-B0C0-57DAF237FCD6}" type="presParOf" srcId="{49ED6A37-F866-453A-A95C-1A7E81EB1E70}" destId="{A547960D-2B57-4586-8342-960946734E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A147B-2DE5-4CB8-9271-7F7EDCDA1A05}">
      <dsp:nvSpPr>
        <dsp:cNvPr id="0" name=""/>
        <dsp:cNvSpPr/>
      </dsp:nvSpPr>
      <dsp:spPr>
        <a:xfrm>
          <a:off x="850365" y="-71509"/>
          <a:ext cx="5209655" cy="5209655"/>
        </a:xfrm>
        <a:prstGeom prst="circularArrow">
          <a:avLst>
            <a:gd name="adj1" fmla="val 5544"/>
            <a:gd name="adj2" fmla="val 330680"/>
            <a:gd name="adj3" fmla="val 14864516"/>
            <a:gd name="adj4" fmla="val 16752959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8E3923-4A2D-4877-8E2A-80C62146419B}">
      <dsp:nvSpPr>
        <dsp:cNvPr id="0" name=""/>
        <dsp:cNvSpPr/>
      </dsp:nvSpPr>
      <dsp:spPr>
        <a:xfrm>
          <a:off x="2847835" y="431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pozorování</a:t>
          </a:r>
          <a:endParaRPr lang="en-US" sz="1200" kern="1200"/>
        </a:p>
      </dsp:txBody>
      <dsp:txXfrm>
        <a:off x="2877484" y="30080"/>
        <a:ext cx="1155418" cy="548060"/>
      </dsp:txXfrm>
    </dsp:sp>
    <dsp:sp modelId="{B3A688FA-D98E-42CC-8913-B7A7B199D430}">
      <dsp:nvSpPr>
        <dsp:cNvPr id="0" name=""/>
        <dsp:cNvSpPr/>
      </dsp:nvSpPr>
      <dsp:spPr>
        <a:xfrm>
          <a:off x="4153659" y="424719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- nestrukturované</a:t>
          </a:r>
          <a:endParaRPr lang="en-US" sz="1200" kern="1200"/>
        </a:p>
      </dsp:txBody>
      <dsp:txXfrm>
        <a:off x="4183308" y="454368"/>
        <a:ext cx="1155418" cy="548060"/>
      </dsp:txXfrm>
    </dsp:sp>
    <dsp:sp modelId="{B54FE866-5A2F-4354-951C-D6E153F3FD23}">
      <dsp:nvSpPr>
        <dsp:cNvPr id="0" name=""/>
        <dsp:cNvSpPr/>
      </dsp:nvSpPr>
      <dsp:spPr>
        <a:xfrm>
          <a:off x="4960703" y="1535520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- strukturované</a:t>
          </a:r>
          <a:endParaRPr lang="en-US" sz="1200" kern="1200"/>
        </a:p>
      </dsp:txBody>
      <dsp:txXfrm>
        <a:off x="4990352" y="1565169"/>
        <a:ext cx="1155418" cy="548060"/>
      </dsp:txXfrm>
    </dsp:sp>
    <dsp:sp modelId="{812D3F31-A320-4B4C-ACCC-4B62BA3CF823}">
      <dsp:nvSpPr>
        <dsp:cNvPr id="0" name=""/>
        <dsp:cNvSpPr/>
      </dsp:nvSpPr>
      <dsp:spPr>
        <a:xfrm>
          <a:off x="4960703" y="2908546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rozbor dětských výtvorů a prací </a:t>
          </a:r>
          <a:endParaRPr lang="en-US" sz="1200" kern="1200"/>
        </a:p>
      </dsp:txBody>
      <dsp:txXfrm>
        <a:off x="4990352" y="2938195"/>
        <a:ext cx="1155418" cy="548060"/>
      </dsp:txXfrm>
    </dsp:sp>
    <dsp:sp modelId="{52611111-96EE-409A-91BB-0E64FAD5600F}">
      <dsp:nvSpPr>
        <dsp:cNvPr id="0" name=""/>
        <dsp:cNvSpPr/>
      </dsp:nvSpPr>
      <dsp:spPr>
        <a:xfrm>
          <a:off x="4153659" y="4019346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rozhovor</a:t>
          </a:r>
          <a:endParaRPr lang="en-US" sz="1200" kern="1200"/>
        </a:p>
      </dsp:txBody>
      <dsp:txXfrm>
        <a:off x="4183308" y="4048995"/>
        <a:ext cx="1155418" cy="548060"/>
      </dsp:txXfrm>
    </dsp:sp>
    <dsp:sp modelId="{0CD05353-616D-4047-BB5F-6B0DB85E7209}">
      <dsp:nvSpPr>
        <dsp:cNvPr id="0" name=""/>
        <dsp:cNvSpPr/>
      </dsp:nvSpPr>
      <dsp:spPr>
        <a:xfrm>
          <a:off x="2847835" y="4443635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testy (školní zralosti)</a:t>
          </a:r>
          <a:endParaRPr lang="en-US" sz="1200" kern="1200"/>
        </a:p>
      </dsp:txBody>
      <dsp:txXfrm>
        <a:off x="2877484" y="4473284"/>
        <a:ext cx="1155418" cy="548060"/>
      </dsp:txXfrm>
    </dsp:sp>
    <dsp:sp modelId="{33BABCD8-3975-44E3-A683-85255646CA60}">
      <dsp:nvSpPr>
        <dsp:cNvPr id="0" name=""/>
        <dsp:cNvSpPr/>
      </dsp:nvSpPr>
      <dsp:spPr>
        <a:xfrm>
          <a:off x="1542010" y="4019346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dotazník</a:t>
          </a:r>
          <a:endParaRPr lang="en-US" sz="1200" kern="1200"/>
        </a:p>
      </dsp:txBody>
      <dsp:txXfrm>
        <a:off x="1571659" y="4048995"/>
        <a:ext cx="1155418" cy="548060"/>
      </dsp:txXfrm>
    </dsp:sp>
    <dsp:sp modelId="{A959115B-278A-43A5-B273-8F6CD6BC57AC}">
      <dsp:nvSpPr>
        <dsp:cNvPr id="0" name=""/>
        <dsp:cNvSpPr/>
      </dsp:nvSpPr>
      <dsp:spPr>
        <a:xfrm>
          <a:off x="734966" y="2908546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škály</a:t>
          </a:r>
          <a:endParaRPr lang="en-US" sz="1200" kern="1200"/>
        </a:p>
      </dsp:txBody>
      <dsp:txXfrm>
        <a:off x="764615" y="2938195"/>
        <a:ext cx="1155418" cy="548060"/>
      </dsp:txXfrm>
    </dsp:sp>
    <dsp:sp modelId="{6E669C49-8D1E-491B-838F-CF9C24744448}">
      <dsp:nvSpPr>
        <dsp:cNvPr id="0" name=""/>
        <dsp:cNvSpPr/>
      </dsp:nvSpPr>
      <dsp:spPr>
        <a:xfrm>
          <a:off x="734966" y="1535520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anamnéza</a:t>
          </a:r>
          <a:endParaRPr lang="en-US" sz="1200" kern="1200"/>
        </a:p>
      </dsp:txBody>
      <dsp:txXfrm>
        <a:off x="764615" y="1565169"/>
        <a:ext cx="1155418" cy="548060"/>
      </dsp:txXfrm>
    </dsp:sp>
    <dsp:sp modelId="{2EA6B676-5A9C-4744-8C0F-774B5BF150F3}">
      <dsp:nvSpPr>
        <dsp:cNvPr id="0" name=""/>
        <dsp:cNvSpPr/>
      </dsp:nvSpPr>
      <dsp:spPr>
        <a:xfrm>
          <a:off x="1542010" y="424719"/>
          <a:ext cx="1214716" cy="607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sociogram</a:t>
          </a:r>
          <a:endParaRPr lang="en-US" sz="1200" kern="1200"/>
        </a:p>
      </dsp:txBody>
      <dsp:txXfrm>
        <a:off x="1571659" y="454368"/>
        <a:ext cx="1155418" cy="5480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31794-B871-4D10-A74E-0FAB0E8C1E27}">
      <dsp:nvSpPr>
        <dsp:cNvPr id="0" name=""/>
        <dsp:cNvSpPr/>
      </dsp:nvSpPr>
      <dsp:spPr>
        <a:xfrm>
          <a:off x="0" y="687771"/>
          <a:ext cx="6797675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Průběh a výsledky činnosti odráží vnitřní </a:t>
          </a:r>
          <a:endParaRPr lang="en-US" sz="2700" kern="1200"/>
        </a:p>
      </dsp:txBody>
      <dsp:txXfrm>
        <a:off x="31613" y="719384"/>
        <a:ext cx="6734449" cy="584369"/>
      </dsp:txXfrm>
    </dsp:sp>
    <dsp:sp modelId="{F814A0E3-6AAD-46D4-8419-8CB2A9B79057}">
      <dsp:nvSpPr>
        <dsp:cNvPr id="0" name=""/>
        <dsp:cNvSpPr/>
      </dsp:nvSpPr>
      <dsp:spPr>
        <a:xfrm>
          <a:off x="0" y="1413126"/>
          <a:ext cx="6797675" cy="647595"/>
        </a:xfrm>
        <a:prstGeom prst="roundRect">
          <a:avLst/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život a prožitky dítěte.</a:t>
          </a:r>
          <a:endParaRPr lang="en-US" sz="2700" kern="1200"/>
        </a:p>
      </dsp:txBody>
      <dsp:txXfrm>
        <a:off x="31613" y="1444739"/>
        <a:ext cx="6734449" cy="584369"/>
      </dsp:txXfrm>
    </dsp:sp>
    <dsp:sp modelId="{AC877C91-AC63-400F-A14D-61D60DD4E945}">
      <dsp:nvSpPr>
        <dsp:cNvPr id="0" name=""/>
        <dsp:cNvSpPr/>
      </dsp:nvSpPr>
      <dsp:spPr>
        <a:xfrm>
          <a:off x="0" y="2138481"/>
          <a:ext cx="6797675" cy="647595"/>
        </a:xfrm>
        <a:prstGeom prst="roundRect">
          <a:avLst/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Doplňující metoda:</a:t>
          </a:r>
          <a:endParaRPr lang="en-US" sz="2700" kern="1200"/>
        </a:p>
      </dsp:txBody>
      <dsp:txXfrm>
        <a:off x="31613" y="2170094"/>
        <a:ext cx="6734449" cy="584369"/>
      </dsp:txXfrm>
    </dsp:sp>
    <dsp:sp modelId="{EA46F6FF-8679-43EF-87D7-5A031D8D8E6C}">
      <dsp:nvSpPr>
        <dsp:cNvPr id="0" name=""/>
        <dsp:cNvSpPr/>
      </dsp:nvSpPr>
      <dsp:spPr>
        <a:xfrm>
          <a:off x="0" y="2863836"/>
          <a:ext cx="6797675" cy="647595"/>
        </a:xfrm>
        <a:prstGeom prst="roundRect">
          <a:avLst/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Rozbor pracovních listů </a:t>
          </a:r>
          <a:endParaRPr lang="en-US" sz="2700" kern="1200"/>
        </a:p>
      </dsp:txBody>
      <dsp:txXfrm>
        <a:off x="31613" y="2895449"/>
        <a:ext cx="6734449" cy="584369"/>
      </dsp:txXfrm>
    </dsp:sp>
    <dsp:sp modelId="{3B1C1E6F-6675-4E25-A27D-6AEB86A463F7}">
      <dsp:nvSpPr>
        <dsp:cNvPr id="0" name=""/>
        <dsp:cNvSpPr/>
      </dsp:nvSpPr>
      <dsp:spPr>
        <a:xfrm>
          <a:off x="0" y="3589191"/>
          <a:ext cx="6797675" cy="647595"/>
        </a:xfrm>
        <a:prstGeom prst="roundRect">
          <a:avLst/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Rozbor výsledků herních a pracovních činností</a:t>
          </a:r>
          <a:endParaRPr lang="en-US" sz="2700" kern="1200"/>
        </a:p>
      </dsp:txBody>
      <dsp:txXfrm>
        <a:off x="31613" y="3620804"/>
        <a:ext cx="6734449" cy="584369"/>
      </dsp:txXfrm>
    </dsp:sp>
    <dsp:sp modelId="{152E2291-C9B8-42D6-8014-77D8FBB58EA9}">
      <dsp:nvSpPr>
        <dsp:cNvPr id="0" name=""/>
        <dsp:cNvSpPr/>
      </dsp:nvSpPr>
      <dsp:spPr>
        <a:xfrm>
          <a:off x="0" y="4314546"/>
          <a:ext cx="6797675" cy="647595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Rozbor kresby</a:t>
          </a:r>
          <a:endParaRPr lang="en-US" sz="2700" kern="1200"/>
        </a:p>
      </dsp:txBody>
      <dsp:txXfrm>
        <a:off x="31613" y="4346159"/>
        <a:ext cx="6734449" cy="5843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BFF07-6D7B-4DC5-AC05-D5B84E7FAA6E}">
      <dsp:nvSpPr>
        <dsp:cNvPr id="0" name=""/>
        <dsp:cNvSpPr/>
      </dsp:nvSpPr>
      <dsp:spPr>
        <a:xfrm>
          <a:off x="0" y="2758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86496-0F20-41D0-8C64-F773A2A81009}">
      <dsp:nvSpPr>
        <dsp:cNvPr id="0" name=""/>
        <dsp:cNvSpPr/>
      </dsp:nvSpPr>
      <dsp:spPr>
        <a:xfrm>
          <a:off x="0" y="2758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Může učitelce pomoci rozumět vnitřnímu světu dítěte. </a:t>
          </a:r>
          <a:endParaRPr lang="en-US" sz="1900" kern="1200"/>
        </a:p>
      </dsp:txBody>
      <dsp:txXfrm>
        <a:off x="0" y="2758"/>
        <a:ext cx="6797675" cy="940732"/>
      </dsp:txXfrm>
    </dsp:sp>
    <dsp:sp modelId="{EAF27809-4E5D-43C2-B11D-8A0576E46962}">
      <dsp:nvSpPr>
        <dsp:cNvPr id="0" name=""/>
        <dsp:cNvSpPr/>
      </dsp:nvSpPr>
      <dsp:spPr>
        <a:xfrm>
          <a:off x="0" y="943491"/>
          <a:ext cx="6797675" cy="0"/>
        </a:xfrm>
        <a:prstGeom prst="line">
          <a:avLst/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5875" cap="flat" cmpd="sng" algn="ctr">
          <a:solidFill>
            <a:schemeClr val="accent2">
              <a:hueOff val="7808"/>
              <a:satOff val="-5375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BEFB5-5167-4417-847B-21ADCC11EAFB}">
      <dsp:nvSpPr>
        <dsp:cNvPr id="0" name=""/>
        <dsp:cNvSpPr/>
      </dsp:nvSpPr>
      <dsp:spPr>
        <a:xfrm>
          <a:off x="0" y="943491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Vypovídá o jeho kreativitě a naznačuje stupeň vývoje dítěte. </a:t>
          </a:r>
          <a:endParaRPr lang="en-US" sz="1900" kern="1200"/>
        </a:p>
      </dsp:txBody>
      <dsp:txXfrm>
        <a:off x="0" y="943491"/>
        <a:ext cx="6797675" cy="940732"/>
      </dsp:txXfrm>
    </dsp:sp>
    <dsp:sp modelId="{D7657EAA-2C18-433F-B417-96B3ECC09B5F}">
      <dsp:nvSpPr>
        <dsp:cNvPr id="0" name=""/>
        <dsp:cNvSpPr/>
      </dsp:nvSpPr>
      <dsp:spPr>
        <a:xfrm>
          <a:off x="0" y="1884223"/>
          <a:ext cx="6797675" cy="0"/>
        </a:xfrm>
        <a:prstGeom prst="line">
          <a:avLst/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5875" cap="flat" cmpd="sng" algn="ctr">
          <a:solidFill>
            <a:schemeClr val="accent2">
              <a:hueOff val="15615"/>
              <a:satOff val="-1075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D7DAC8-4B32-4C2D-B9B5-49A5FD95D445}">
      <dsp:nvSpPr>
        <dsp:cNvPr id="0" name=""/>
        <dsp:cNvSpPr/>
      </dsp:nvSpPr>
      <dsp:spPr>
        <a:xfrm>
          <a:off x="0" y="1884223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Jedna kresba nemůže odhalit vše a je potřeba ji vidět spíše jako doplněk dalších diagnostických metod. </a:t>
          </a:r>
          <a:endParaRPr lang="en-US" sz="1900" kern="1200"/>
        </a:p>
      </dsp:txBody>
      <dsp:txXfrm>
        <a:off x="0" y="1884223"/>
        <a:ext cx="6797675" cy="940732"/>
      </dsp:txXfrm>
    </dsp:sp>
    <dsp:sp modelId="{C13FA0B5-3784-4157-AD93-1077995FFCBD}">
      <dsp:nvSpPr>
        <dsp:cNvPr id="0" name=""/>
        <dsp:cNvSpPr/>
      </dsp:nvSpPr>
      <dsp:spPr>
        <a:xfrm>
          <a:off x="0" y="2824955"/>
          <a:ext cx="6797675" cy="0"/>
        </a:xfrm>
        <a:prstGeom prst="line">
          <a:avLst/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5875" cap="flat" cmpd="sng" algn="ctr">
          <a:solidFill>
            <a:schemeClr val="accent2">
              <a:hueOff val="23423"/>
              <a:satOff val="-16126"/>
              <a:lumOff val="-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EA894-C6FB-49C3-A220-5279F53FFCA9}">
      <dsp:nvSpPr>
        <dsp:cNvPr id="0" name=""/>
        <dsp:cNvSpPr/>
      </dsp:nvSpPr>
      <dsp:spPr>
        <a:xfrm>
          <a:off x="0" y="2824956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Je důležité znát nejen dítě, ale i jeho sociokulturní zázemí. </a:t>
          </a:r>
          <a:endParaRPr lang="en-US" sz="1900" kern="1200"/>
        </a:p>
      </dsp:txBody>
      <dsp:txXfrm>
        <a:off x="0" y="2824956"/>
        <a:ext cx="6797675" cy="940732"/>
      </dsp:txXfrm>
    </dsp:sp>
    <dsp:sp modelId="{F3155765-C060-4D32-B661-C60AE7C6B421}">
      <dsp:nvSpPr>
        <dsp:cNvPr id="0" name=""/>
        <dsp:cNvSpPr/>
      </dsp:nvSpPr>
      <dsp:spPr>
        <a:xfrm>
          <a:off x="0" y="3765688"/>
          <a:ext cx="6797675" cy="0"/>
        </a:xfrm>
        <a:prstGeom prst="line">
          <a:avLst/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5875" cap="flat" cmpd="sng" algn="ctr">
          <a:solidFill>
            <a:schemeClr val="accent2">
              <a:hueOff val="31230"/>
              <a:satOff val="-21501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FB5740-F389-411C-B247-B92AF17F6065}">
      <dsp:nvSpPr>
        <dsp:cNvPr id="0" name=""/>
        <dsp:cNvSpPr/>
      </dsp:nvSpPr>
      <dsp:spPr>
        <a:xfrm>
          <a:off x="0" y="3765688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Vývoj dětské kresby prochází stadii, která těsně souvisejí s vývojem intelektu dítěte, proto je důležité ji vnímat zejména z pohledu změn v čase </a:t>
          </a:r>
          <a:endParaRPr lang="en-US" sz="1900" kern="1200"/>
        </a:p>
      </dsp:txBody>
      <dsp:txXfrm>
        <a:off x="0" y="3765688"/>
        <a:ext cx="6797675" cy="940732"/>
      </dsp:txXfrm>
    </dsp:sp>
    <dsp:sp modelId="{04B5E6CD-646C-41A8-8440-16E33DB6E516}">
      <dsp:nvSpPr>
        <dsp:cNvPr id="0" name=""/>
        <dsp:cNvSpPr/>
      </dsp:nvSpPr>
      <dsp:spPr>
        <a:xfrm>
          <a:off x="0" y="4706420"/>
          <a:ext cx="6797675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523B3-44DF-4761-9A2B-47195FAD37A0}">
      <dsp:nvSpPr>
        <dsp:cNvPr id="0" name=""/>
        <dsp:cNvSpPr/>
      </dsp:nvSpPr>
      <dsp:spPr>
        <a:xfrm>
          <a:off x="0" y="4706420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 kresbě lze dobře sledovat také úroveň vizuomotoriky a grafomotoriky, naznačuje také lateralitu dítěte.</a:t>
          </a:r>
          <a:endParaRPr lang="en-US" sz="1900" kern="1200"/>
        </a:p>
      </dsp:txBody>
      <dsp:txXfrm>
        <a:off x="0" y="4706420"/>
        <a:ext cx="6797675" cy="940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719C4-D99A-41D7-B825-92FADF728F9E}">
      <dsp:nvSpPr>
        <dsp:cNvPr id="0" name=""/>
        <dsp:cNvSpPr/>
      </dsp:nvSpPr>
      <dsp:spPr>
        <a:xfrm>
          <a:off x="0" y="942612"/>
          <a:ext cx="6910387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Introspekce - extrospekce (podle toho kdo je pozorován)</a:t>
          </a:r>
          <a:endParaRPr lang="en-US" sz="2000" kern="1200"/>
        </a:p>
      </dsp:txBody>
      <dsp:txXfrm>
        <a:off x="23417" y="966029"/>
        <a:ext cx="6863553" cy="432866"/>
      </dsp:txXfrm>
    </dsp:sp>
    <dsp:sp modelId="{6802C7E8-99F0-46D7-92BE-B77126286111}">
      <dsp:nvSpPr>
        <dsp:cNvPr id="0" name=""/>
        <dsp:cNvSpPr/>
      </dsp:nvSpPr>
      <dsp:spPr>
        <a:xfrm>
          <a:off x="0" y="1479912"/>
          <a:ext cx="6910387" cy="479700"/>
        </a:xfrm>
        <a:prstGeom prst="roundRect">
          <a:avLst/>
        </a:prstGeom>
        <a:solidFill>
          <a:schemeClr val="accent5">
            <a:hueOff val="425424"/>
            <a:satOff val="-4778"/>
            <a:lumOff val="-10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Volné, přirozené, navozené, řízené (podle zásahů pozorovatele)</a:t>
          </a:r>
          <a:endParaRPr lang="en-US" sz="2000" kern="1200"/>
        </a:p>
      </dsp:txBody>
      <dsp:txXfrm>
        <a:off x="23417" y="1503329"/>
        <a:ext cx="6863553" cy="432866"/>
      </dsp:txXfrm>
    </dsp:sp>
    <dsp:sp modelId="{D7598BF7-4DB1-4666-AA8B-46C5F0E7BE9E}">
      <dsp:nvSpPr>
        <dsp:cNvPr id="0" name=""/>
        <dsp:cNvSpPr/>
      </dsp:nvSpPr>
      <dsp:spPr>
        <a:xfrm>
          <a:off x="0" y="2017212"/>
          <a:ext cx="6910387" cy="479700"/>
        </a:xfrm>
        <a:prstGeom prst="roundRect">
          <a:avLst/>
        </a:prstGeom>
        <a:solidFill>
          <a:schemeClr val="accent5">
            <a:hueOff val="850848"/>
            <a:satOff val="-9556"/>
            <a:lumOff val="-20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Přímé - nepřímé (podle toho, kým jsou informace získávány)</a:t>
          </a:r>
          <a:endParaRPr lang="en-US" sz="2000" kern="1200"/>
        </a:p>
      </dsp:txBody>
      <dsp:txXfrm>
        <a:off x="23417" y="2040629"/>
        <a:ext cx="6863553" cy="432866"/>
      </dsp:txXfrm>
    </dsp:sp>
    <dsp:sp modelId="{19EE3B51-9221-4574-82D2-0F05E5491628}">
      <dsp:nvSpPr>
        <dsp:cNvPr id="0" name=""/>
        <dsp:cNvSpPr/>
      </dsp:nvSpPr>
      <dsp:spPr>
        <a:xfrm>
          <a:off x="0" y="2554512"/>
          <a:ext cx="6910387" cy="479700"/>
        </a:xfrm>
        <a:prstGeom prst="roundRect">
          <a:avLst/>
        </a:prstGeom>
        <a:solidFill>
          <a:schemeClr val="accent5">
            <a:hueOff val="1276272"/>
            <a:satOff val="-14335"/>
            <a:lumOff val="-3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Zúčastněné - nezúčastněné (podle účasti pozorovatele)</a:t>
          </a:r>
          <a:endParaRPr lang="en-US" sz="2000" kern="1200"/>
        </a:p>
      </dsp:txBody>
      <dsp:txXfrm>
        <a:off x="23417" y="2577929"/>
        <a:ext cx="6863553" cy="432866"/>
      </dsp:txXfrm>
    </dsp:sp>
    <dsp:sp modelId="{94855BFD-2132-429B-BDFC-62D2EAF09050}">
      <dsp:nvSpPr>
        <dsp:cNvPr id="0" name=""/>
        <dsp:cNvSpPr/>
      </dsp:nvSpPr>
      <dsp:spPr>
        <a:xfrm>
          <a:off x="0" y="3091812"/>
          <a:ext cx="6910387" cy="479700"/>
        </a:xfrm>
        <a:prstGeom prst="roundRect">
          <a:avLst/>
        </a:prstGeom>
        <a:solidFill>
          <a:schemeClr val="accent5">
            <a:hueOff val="1701696"/>
            <a:satOff val="-19113"/>
            <a:lumOff val="-4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Krátkodobé - dlouhodobé (podle času)</a:t>
          </a:r>
          <a:endParaRPr lang="en-US" sz="2000" kern="1200"/>
        </a:p>
      </dsp:txBody>
      <dsp:txXfrm>
        <a:off x="23417" y="3115229"/>
        <a:ext cx="6863553" cy="432866"/>
      </dsp:txXfrm>
    </dsp:sp>
    <dsp:sp modelId="{8027EF72-AA55-4665-BADF-6C5E26D3B6A4}">
      <dsp:nvSpPr>
        <dsp:cNvPr id="0" name=""/>
        <dsp:cNvSpPr/>
      </dsp:nvSpPr>
      <dsp:spPr>
        <a:xfrm>
          <a:off x="0" y="3629112"/>
          <a:ext cx="6910387" cy="479700"/>
        </a:xfrm>
        <a:prstGeom prst="round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Strukturované - nestrukturované (podle přípravy pozorovatele)</a:t>
          </a:r>
          <a:endParaRPr lang="en-US" sz="2000" kern="1200"/>
        </a:p>
      </dsp:txBody>
      <dsp:txXfrm>
        <a:off x="23417" y="3652529"/>
        <a:ext cx="6863553" cy="432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33E44-28AC-40C2-B7C6-6435E1CA0953}">
      <dsp:nvSpPr>
        <dsp:cNvPr id="0" name=""/>
        <dsp:cNvSpPr/>
      </dsp:nvSpPr>
      <dsp:spPr>
        <a:xfrm>
          <a:off x="1997657" y="824840"/>
          <a:ext cx="4280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8056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00218" y="868266"/>
        <a:ext cx="22932" cy="4586"/>
      </dsp:txXfrm>
    </dsp:sp>
    <dsp:sp modelId="{28DEFB7F-B7FA-4754-95DC-EEF87E2438F3}">
      <dsp:nvSpPr>
        <dsp:cNvPr id="0" name=""/>
        <dsp:cNvSpPr/>
      </dsp:nvSpPr>
      <dsp:spPr>
        <a:xfrm>
          <a:off x="5297" y="272312"/>
          <a:ext cx="1994159" cy="11964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15" tIns="102570" rIns="97715" bIns="1025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Údaje v záznamech by měly obsahovat</a:t>
          </a:r>
          <a:endParaRPr lang="en-US" sz="2200" kern="1200"/>
        </a:p>
      </dsp:txBody>
      <dsp:txXfrm>
        <a:off x="5297" y="272312"/>
        <a:ext cx="1994159" cy="1196495"/>
      </dsp:txXfrm>
    </dsp:sp>
    <dsp:sp modelId="{BCDCFD11-47D9-468B-B52C-07FDF46D4206}">
      <dsp:nvSpPr>
        <dsp:cNvPr id="0" name=""/>
        <dsp:cNvSpPr/>
      </dsp:nvSpPr>
      <dsp:spPr>
        <a:xfrm>
          <a:off x="4450473" y="824840"/>
          <a:ext cx="4280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8056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53035" y="868266"/>
        <a:ext cx="22932" cy="4586"/>
      </dsp:txXfrm>
    </dsp:sp>
    <dsp:sp modelId="{EBC69743-7F4B-4EE3-9ACA-B5FE84154D48}">
      <dsp:nvSpPr>
        <dsp:cNvPr id="0" name=""/>
        <dsp:cNvSpPr/>
      </dsp:nvSpPr>
      <dsp:spPr>
        <a:xfrm>
          <a:off x="2458113" y="272312"/>
          <a:ext cx="1994159" cy="119649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15" tIns="102570" rIns="97715" bIns="1025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tyto informace:</a:t>
          </a:r>
          <a:endParaRPr lang="en-US" sz="2200" kern="1200"/>
        </a:p>
      </dsp:txBody>
      <dsp:txXfrm>
        <a:off x="2458113" y="272312"/>
        <a:ext cx="1994159" cy="1196495"/>
      </dsp:txXfrm>
    </dsp:sp>
    <dsp:sp modelId="{336D27A8-1FA7-4F4E-B488-6449C0D2DADB}">
      <dsp:nvSpPr>
        <dsp:cNvPr id="0" name=""/>
        <dsp:cNvSpPr/>
      </dsp:nvSpPr>
      <dsp:spPr>
        <a:xfrm>
          <a:off x="1002377" y="1467007"/>
          <a:ext cx="4905632" cy="428056"/>
        </a:xfrm>
        <a:custGeom>
          <a:avLst/>
          <a:gdLst/>
          <a:ahLst/>
          <a:cxnLst/>
          <a:rect l="0" t="0" r="0" b="0"/>
          <a:pathLst>
            <a:path>
              <a:moveTo>
                <a:pt x="4905632" y="0"/>
              </a:moveTo>
              <a:lnTo>
                <a:pt x="4905632" y="231128"/>
              </a:lnTo>
              <a:lnTo>
                <a:pt x="0" y="231128"/>
              </a:lnTo>
              <a:lnTo>
                <a:pt x="0" y="42805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2017" y="1678743"/>
        <a:ext cx="246351" cy="4586"/>
      </dsp:txXfrm>
    </dsp:sp>
    <dsp:sp modelId="{481DB0C6-2F9E-4022-8134-C805C8C2C213}">
      <dsp:nvSpPr>
        <dsp:cNvPr id="0" name=""/>
        <dsp:cNvSpPr/>
      </dsp:nvSpPr>
      <dsp:spPr>
        <a:xfrm>
          <a:off x="4910929" y="272312"/>
          <a:ext cx="1994159" cy="119649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15" tIns="102570" rIns="97715" bIns="1025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 místě a času pozorování</a:t>
          </a:r>
          <a:endParaRPr lang="en-US" sz="2200" kern="1200"/>
        </a:p>
      </dsp:txBody>
      <dsp:txXfrm>
        <a:off x="4910929" y="272312"/>
        <a:ext cx="1994159" cy="1196495"/>
      </dsp:txXfrm>
    </dsp:sp>
    <dsp:sp modelId="{EF56A07F-E2DC-406C-84B8-3E4CDBA41775}">
      <dsp:nvSpPr>
        <dsp:cNvPr id="0" name=""/>
        <dsp:cNvSpPr/>
      </dsp:nvSpPr>
      <dsp:spPr>
        <a:xfrm>
          <a:off x="1997657" y="2479992"/>
          <a:ext cx="4280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8056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00218" y="2523419"/>
        <a:ext cx="22932" cy="4586"/>
      </dsp:txXfrm>
    </dsp:sp>
    <dsp:sp modelId="{2F40B9FC-345A-4CEF-8A28-FD2E7CA2AB67}">
      <dsp:nvSpPr>
        <dsp:cNvPr id="0" name=""/>
        <dsp:cNvSpPr/>
      </dsp:nvSpPr>
      <dsp:spPr>
        <a:xfrm>
          <a:off x="5297" y="1927464"/>
          <a:ext cx="1994159" cy="11964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15" tIns="102570" rIns="97715" bIns="1025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 předmětu pozorování </a:t>
          </a:r>
          <a:endParaRPr lang="en-US" sz="2200" kern="1200"/>
        </a:p>
      </dsp:txBody>
      <dsp:txXfrm>
        <a:off x="5297" y="1927464"/>
        <a:ext cx="1994159" cy="1196495"/>
      </dsp:txXfrm>
    </dsp:sp>
    <dsp:sp modelId="{2CFB227B-E817-4175-87B6-77F86D5FC4FD}">
      <dsp:nvSpPr>
        <dsp:cNvPr id="0" name=""/>
        <dsp:cNvSpPr/>
      </dsp:nvSpPr>
      <dsp:spPr>
        <a:xfrm>
          <a:off x="4450473" y="2479992"/>
          <a:ext cx="4280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8056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53035" y="2523419"/>
        <a:ext cx="22932" cy="4586"/>
      </dsp:txXfrm>
    </dsp:sp>
    <dsp:sp modelId="{C31AD69F-DC66-4B1D-B414-F3CF9AE53B3E}">
      <dsp:nvSpPr>
        <dsp:cNvPr id="0" name=""/>
        <dsp:cNvSpPr/>
      </dsp:nvSpPr>
      <dsp:spPr>
        <a:xfrm>
          <a:off x="2458113" y="1927464"/>
          <a:ext cx="1994159" cy="119649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15" tIns="102570" rIns="97715" bIns="1025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 situaci v níž pozorování probíhalo</a:t>
          </a:r>
          <a:endParaRPr lang="en-US" sz="2200" kern="1200"/>
        </a:p>
      </dsp:txBody>
      <dsp:txXfrm>
        <a:off x="2458113" y="1927464"/>
        <a:ext cx="1994159" cy="1196495"/>
      </dsp:txXfrm>
    </dsp:sp>
    <dsp:sp modelId="{1241C039-FA7B-48B1-A402-272615DC1CC6}">
      <dsp:nvSpPr>
        <dsp:cNvPr id="0" name=""/>
        <dsp:cNvSpPr/>
      </dsp:nvSpPr>
      <dsp:spPr>
        <a:xfrm>
          <a:off x="1002377" y="3122160"/>
          <a:ext cx="4905632" cy="428056"/>
        </a:xfrm>
        <a:custGeom>
          <a:avLst/>
          <a:gdLst/>
          <a:ahLst/>
          <a:cxnLst/>
          <a:rect l="0" t="0" r="0" b="0"/>
          <a:pathLst>
            <a:path>
              <a:moveTo>
                <a:pt x="4905632" y="0"/>
              </a:moveTo>
              <a:lnTo>
                <a:pt x="4905632" y="231128"/>
              </a:lnTo>
              <a:lnTo>
                <a:pt x="0" y="231128"/>
              </a:lnTo>
              <a:lnTo>
                <a:pt x="0" y="4280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2017" y="3333895"/>
        <a:ext cx="246351" cy="4586"/>
      </dsp:txXfrm>
    </dsp:sp>
    <dsp:sp modelId="{39D0FAFB-5A89-4C33-A3C6-CB19D42ED5D1}">
      <dsp:nvSpPr>
        <dsp:cNvPr id="0" name=""/>
        <dsp:cNvSpPr/>
      </dsp:nvSpPr>
      <dsp:spPr>
        <a:xfrm>
          <a:off x="4910929" y="1927464"/>
          <a:ext cx="1994159" cy="11964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15" tIns="102570" rIns="97715" bIns="1025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kdo pozorování prováděl a zaznamenal</a:t>
          </a:r>
          <a:endParaRPr lang="en-US" sz="2200" kern="1200"/>
        </a:p>
      </dsp:txBody>
      <dsp:txXfrm>
        <a:off x="4910929" y="1927464"/>
        <a:ext cx="1994159" cy="1196495"/>
      </dsp:txXfrm>
    </dsp:sp>
    <dsp:sp modelId="{7C6C1528-983B-452B-89C0-32FDFE4AF756}">
      <dsp:nvSpPr>
        <dsp:cNvPr id="0" name=""/>
        <dsp:cNvSpPr/>
      </dsp:nvSpPr>
      <dsp:spPr>
        <a:xfrm>
          <a:off x="1997657" y="4135144"/>
          <a:ext cx="4280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8056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00218" y="4178571"/>
        <a:ext cx="22932" cy="4586"/>
      </dsp:txXfrm>
    </dsp:sp>
    <dsp:sp modelId="{68E208C2-91D1-4BF5-8CB6-4728C1CF6DC9}">
      <dsp:nvSpPr>
        <dsp:cNvPr id="0" name=""/>
        <dsp:cNvSpPr/>
      </dsp:nvSpPr>
      <dsp:spPr>
        <a:xfrm>
          <a:off x="5297" y="3582617"/>
          <a:ext cx="1994159" cy="119649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15" tIns="102570" rIns="97715" bIns="1025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metodické poznámky</a:t>
          </a:r>
          <a:endParaRPr lang="en-US" sz="2200" kern="1200"/>
        </a:p>
      </dsp:txBody>
      <dsp:txXfrm>
        <a:off x="5297" y="3582617"/>
        <a:ext cx="1994159" cy="1196495"/>
      </dsp:txXfrm>
    </dsp:sp>
    <dsp:sp modelId="{F97B338C-C957-42ED-98A3-D5EF1D85FCE1}">
      <dsp:nvSpPr>
        <dsp:cNvPr id="0" name=""/>
        <dsp:cNvSpPr/>
      </dsp:nvSpPr>
      <dsp:spPr>
        <a:xfrm>
          <a:off x="2458113" y="3582617"/>
          <a:ext cx="1994159" cy="119649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15" tIns="102570" rIns="97715" bIns="1025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informace o výsledku pozorování</a:t>
          </a:r>
          <a:endParaRPr lang="en-US" sz="2200" kern="1200"/>
        </a:p>
      </dsp:txBody>
      <dsp:txXfrm>
        <a:off x="2458113" y="3582617"/>
        <a:ext cx="1994159" cy="11964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1FE7-A571-4F5C-A239-70E4F813CBDE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D6DF4-5D79-4A2D-ADD3-2FE1D92492ED}">
      <dsp:nvSpPr>
        <dsp:cNvPr id="0" name=""/>
        <dsp:cNvSpPr/>
      </dsp:nvSpPr>
      <dsp:spPr>
        <a:xfrm>
          <a:off x="0" y="6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umožňují sledovat míru nebo intenzitu sledovaného jevu</a:t>
          </a:r>
          <a:endParaRPr lang="en-US" sz="2200" kern="1200"/>
        </a:p>
      </dsp:txBody>
      <dsp:txXfrm>
        <a:off x="0" y="689"/>
        <a:ext cx="6797675" cy="806933"/>
      </dsp:txXfrm>
    </dsp:sp>
    <dsp:sp modelId="{0A9D762C-0EE2-414E-8911-61E78DF4226E}">
      <dsp:nvSpPr>
        <dsp:cNvPr id="0" name=""/>
        <dsp:cNvSpPr/>
      </dsp:nvSpPr>
      <dsp:spPr>
        <a:xfrm>
          <a:off x="0" y="807622"/>
          <a:ext cx="6797675" cy="0"/>
        </a:xfrm>
        <a:prstGeom prst="line">
          <a:avLst/>
        </a:prstGeom>
        <a:solidFill>
          <a:schemeClr val="accent2">
            <a:hueOff val="6506"/>
            <a:satOff val="-4479"/>
            <a:lumOff val="-1144"/>
            <a:alphaOff val="0"/>
          </a:schemeClr>
        </a:solidFill>
        <a:ln w="15875" cap="flat" cmpd="sng" algn="ctr">
          <a:solidFill>
            <a:schemeClr val="accent2">
              <a:hueOff val="6506"/>
              <a:satOff val="-4479"/>
              <a:lumOff val="-11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BA58A-4BB0-4343-8E48-D51422EDAC59}">
      <dsp:nvSpPr>
        <dsp:cNvPr id="0" name=""/>
        <dsp:cNvSpPr/>
      </dsp:nvSpPr>
      <dsp:spPr>
        <a:xfrm>
          <a:off x="0" y="807622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Nejméně 3, nejvýše 9 stupňů</a:t>
          </a:r>
          <a:endParaRPr lang="en-US" sz="2200" kern="1200"/>
        </a:p>
      </dsp:txBody>
      <dsp:txXfrm>
        <a:off x="0" y="807622"/>
        <a:ext cx="6797675" cy="806933"/>
      </dsp:txXfrm>
    </dsp:sp>
    <dsp:sp modelId="{1FFB3001-F75F-455D-A995-00EA82335FAA}">
      <dsp:nvSpPr>
        <dsp:cNvPr id="0" name=""/>
        <dsp:cNvSpPr/>
      </dsp:nvSpPr>
      <dsp:spPr>
        <a:xfrm>
          <a:off x="0" y="1614556"/>
          <a:ext cx="6797675" cy="0"/>
        </a:xfrm>
        <a:prstGeom prst="line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accent2">
              <a:hueOff val="13013"/>
              <a:satOff val="-8959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805B1-3FD8-4B53-847F-46AB392E29F1}">
      <dsp:nvSpPr>
        <dsp:cNvPr id="0" name=""/>
        <dsp:cNvSpPr/>
      </dsp:nvSpPr>
      <dsp:spPr>
        <a:xfrm>
          <a:off x="0" y="1614556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u="sng" kern="1200"/>
            <a:t>Kategoriální škála (příklad):</a:t>
          </a:r>
          <a:endParaRPr lang="en-US" sz="2200" kern="1200"/>
        </a:p>
      </dsp:txBody>
      <dsp:txXfrm>
        <a:off x="0" y="1614556"/>
        <a:ext cx="6797675" cy="806933"/>
      </dsp:txXfrm>
    </dsp:sp>
    <dsp:sp modelId="{D65F9FD9-2C73-4587-98F8-BA28ECD80CE8}">
      <dsp:nvSpPr>
        <dsp:cNvPr id="0" name=""/>
        <dsp:cNvSpPr/>
      </dsp:nvSpPr>
      <dsp:spPr>
        <a:xfrm>
          <a:off x="0" y="2421489"/>
          <a:ext cx="6797675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5D3CD-DFA1-445F-B04E-34AD0B70CF9A}">
      <dsp:nvSpPr>
        <dsp:cNvPr id="0" name=""/>
        <dsp:cNvSpPr/>
      </dsp:nvSpPr>
      <dsp:spPr>
        <a:xfrm>
          <a:off x="0" y="24214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ZAUJETÍ  HROU</a:t>
          </a:r>
          <a:endParaRPr lang="en-US" sz="2200" kern="1200"/>
        </a:p>
      </dsp:txBody>
      <dsp:txXfrm>
        <a:off x="0" y="2421489"/>
        <a:ext cx="6797675" cy="806933"/>
      </dsp:txXfrm>
    </dsp:sp>
    <dsp:sp modelId="{35178B71-BA6F-4B90-80FD-70E8C399421C}">
      <dsp:nvSpPr>
        <dsp:cNvPr id="0" name=""/>
        <dsp:cNvSpPr/>
      </dsp:nvSpPr>
      <dsp:spPr>
        <a:xfrm>
          <a:off x="0" y="3228422"/>
          <a:ext cx="6797675" cy="0"/>
        </a:xfrm>
        <a:prstGeom prst="line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accent2">
              <a:hueOff val="26025"/>
              <a:satOff val="-17917"/>
              <a:lumOff val="-4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8B3BE-0381-488C-BDBD-7E2809E4F78B}">
      <dsp:nvSpPr>
        <dsp:cNvPr id="0" name=""/>
        <dsp:cNvSpPr/>
      </dsp:nvSpPr>
      <dsp:spPr>
        <a:xfrm>
          <a:off x="0" y="3228422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U zvolené činnosti dlouho vydrží</a:t>
          </a:r>
          <a:endParaRPr lang="en-US" sz="2200" kern="1200"/>
        </a:p>
      </dsp:txBody>
      <dsp:txXfrm>
        <a:off x="0" y="3228422"/>
        <a:ext cx="6797675" cy="806933"/>
      </dsp:txXfrm>
    </dsp:sp>
    <dsp:sp modelId="{985DB6AC-EF7B-4EEF-8DF7-166D78D59744}">
      <dsp:nvSpPr>
        <dsp:cNvPr id="0" name=""/>
        <dsp:cNvSpPr/>
      </dsp:nvSpPr>
      <dsp:spPr>
        <a:xfrm>
          <a:off x="0" y="4035355"/>
          <a:ext cx="6797675" cy="0"/>
        </a:xfrm>
        <a:prstGeom prst="line">
          <a:avLst/>
        </a:prstGeom>
        <a:solidFill>
          <a:schemeClr val="accent2">
            <a:hueOff val="32532"/>
            <a:satOff val="-22397"/>
            <a:lumOff val="-5719"/>
            <a:alphaOff val="0"/>
          </a:schemeClr>
        </a:solidFill>
        <a:ln w="15875" cap="flat" cmpd="sng" algn="ctr">
          <a:solidFill>
            <a:schemeClr val="accent2">
              <a:hueOff val="32532"/>
              <a:satOff val="-22397"/>
              <a:lumOff val="-5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B5301-F438-460B-B40A-5F3F10ED0B68}">
      <dsp:nvSpPr>
        <dsp:cNvPr id="0" name=""/>
        <dsp:cNvSpPr/>
      </dsp:nvSpPr>
      <dsp:spPr>
        <a:xfrm>
          <a:off x="0" y="4035355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Občas si přestává hrát</a:t>
          </a:r>
          <a:endParaRPr lang="en-US" sz="2200" kern="1200"/>
        </a:p>
      </dsp:txBody>
      <dsp:txXfrm>
        <a:off x="0" y="4035355"/>
        <a:ext cx="6797675" cy="806933"/>
      </dsp:txXfrm>
    </dsp:sp>
    <dsp:sp modelId="{C8854A0B-2B14-4470-907A-D6F471CCAACC}">
      <dsp:nvSpPr>
        <dsp:cNvPr id="0" name=""/>
        <dsp:cNvSpPr/>
      </dsp:nvSpPr>
      <dsp:spPr>
        <a:xfrm>
          <a:off x="0" y="4842289"/>
          <a:ext cx="6797675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98058-AEB6-4B3B-A776-F631D79E679E}">
      <dsp:nvSpPr>
        <dsp:cNvPr id="0" name=""/>
        <dsp:cNvSpPr/>
      </dsp:nvSpPr>
      <dsp:spPr>
        <a:xfrm>
          <a:off x="0" y="4842289"/>
          <a:ext cx="6797675" cy="8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Od hry neustále odbíhá, nevydrží u ní</a:t>
          </a:r>
          <a:endParaRPr lang="en-US" sz="2200" kern="1200"/>
        </a:p>
      </dsp:txBody>
      <dsp:txXfrm>
        <a:off x="0" y="4842289"/>
        <a:ext cx="6797675" cy="8069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D7AA9-3DF2-4E7A-A24A-1B54EDAECE47}">
      <dsp:nvSpPr>
        <dsp:cNvPr id="0" name=""/>
        <dsp:cNvSpPr/>
      </dsp:nvSpPr>
      <dsp:spPr>
        <a:xfrm>
          <a:off x="0" y="0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CEEED9-2A3A-447E-9794-FBE83E7499D1}">
      <dsp:nvSpPr>
        <dsp:cNvPr id="0" name=""/>
        <dsp:cNvSpPr/>
      </dsp:nvSpPr>
      <dsp:spPr>
        <a:xfrm>
          <a:off x="0" y="0"/>
          <a:ext cx="6797675" cy="1412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Používáme, pokud chceme k některému jevu získat velké množství dat v krátkém čase. </a:t>
          </a:r>
          <a:endParaRPr lang="en-US" sz="2800" kern="1200"/>
        </a:p>
      </dsp:txBody>
      <dsp:txXfrm>
        <a:off x="0" y="0"/>
        <a:ext cx="6797675" cy="1412477"/>
      </dsp:txXfrm>
    </dsp:sp>
    <dsp:sp modelId="{FED9B252-963B-4382-B114-C869A7FEAAEF}">
      <dsp:nvSpPr>
        <dsp:cNvPr id="0" name=""/>
        <dsp:cNvSpPr/>
      </dsp:nvSpPr>
      <dsp:spPr>
        <a:xfrm>
          <a:off x="0" y="1412478"/>
          <a:ext cx="6797675" cy="0"/>
        </a:xfrm>
        <a:prstGeom prst="line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accent2">
              <a:hueOff val="13013"/>
              <a:satOff val="-8959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BBB9D-24B9-4554-AF0A-939C807BECF8}">
      <dsp:nvSpPr>
        <dsp:cNvPr id="0" name=""/>
        <dsp:cNvSpPr/>
      </dsp:nvSpPr>
      <dsp:spPr>
        <a:xfrm>
          <a:off x="0" y="1412477"/>
          <a:ext cx="6797675" cy="1412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 mateřské škole je vhodným nástrojem pro získání informací od rodičů. </a:t>
          </a:r>
          <a:endParaRPr lang="en-US" sz="2800" kern="1200"/>
        </a:p>
      </dsp:txBody>
      <dsp:txXfrm>
        <a:off x="0" y="1412477"/>
        <a:ext cx="6797675" cy="1412477"/>
      </dsp:txXfrm>
    </dsp:sp>
    <dsp:sp modelId="{FCC75FB1-22E8-4570-BDED-BB093454AB65}">
      <dsp:nvSpPr>
        <dsp:cNvPr id="0" name=""/>
        <dsp:cNvSpPr/>
      </dsp:nvSpPr>
      <dsp:spPr>
        <a:xfrm>
          <a:off x="0" y="2824956"/>
          <a:ext cx="6797675" cy="0"/>
        </a:xfrm>
        <a:prstGeom prst="line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accent2">
              <a:hueOff val="26025"/>
              <a:satOff val="-17917"/>
              <a:lumOff val="-4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E47B4-1602-4D3A-BA80-BE6DD038104F}">
      <dsp:nvSpPr>
        <dsp:cNvPr id="0" name=""/>
        <dsp:cNvSpPr/>
      </dsp:nvSpPr>
      <dsp:spPr>
        <a:xfrm>
          <a:off x="0" y="2824955"/>
          <a:ext cx="6797675" cy="1412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Většinou jde o nestandardizované dotazníky, které si vytvářejí učitelky pro svoji potřebu.</a:t>
          </a:r>
          <a:endParaRPr lang="en-US" sz="2800" kern="1200"/>
        </a:p>
      </dsp:txBody>
      <dsp:txXfrm>
        <a:off x="0" y="2824955"/>
        <a:ext cx="6797675" cy="1412477"/>
      </dsp:txXfrm>
    </dsp:sp>
    <dsp:sp modelId="{912D38F9-513A-4A53-A805-0E4D331F0B54}">
      <dsp:nvSpPr>
        <dsp:cNvPr id="0" name=""/>
        <dsp:cNvSpPr/>
      </dsp:nvSpPr>
      <dsp:spPr>
        <a:xfrm>
          <a:off x="0" y="4237434"/>
          <a:ext cx="6797675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6FAB6-0A65-4A85-9E86-281CDF6A8077}">
      <dsp:nvSpPr>
        <dsp:cNvPr id="0" name=""/>
        <dsp:cNvSpPr/>
      </dsp:nvSpPr>
      <dsp:spPr>
        <a:xfrm>
          <a:off x="0" y="4237433"/>
          <a:ext cx="6797675" cy="1412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Mohou se týkat jak zjišťování anamnestických údajů (viz dále), tak názorů rodičů na vzdělávání v mateřské škole apod.</a:t>
          </a:r>
          <a:endParaRPr lang="en-US" sz="2800" kern="1200"/>
        </a:p>
      </dsp:txBody>
      <dsp:txXfrm>
        <a:off x="0" y="4237433"/>
        <a:ext cx="6797675" cy="14124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1655FD-CC9D-42B8-84A9-C37974A6D678}">
      <dsp:nvSpPr>
        <dsp:cNvPr id="0" name=""/>
        <dsp:cNvSpPr/>
      </dsp:nvSpPr>
      <dsp:spPr>
        <a:xfrm>
          <a:off x="0" y="2344"/>
          <a:ext cx="6797675" cy="11884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7216D-1FE6-471A-B41B-572018FA6D50}">
      <dsp:nvSpPr>
        <dsp:cNvPr id="0" name=""/>
        <dsp:cNvSpPr/>
      </dsp:nvSpPr>
      <dsp:spPr>
        <a:xfrm>
          <a:off x="359511" y="269750"/>
          <a:ext cx="653657" cy="6536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A3C6B6-217F-4DC3-8932-0F79B37B7BB5}">
      <dsp:nvSpPr>
        <dsp:cNvPr id="0" name=""/>
        <dsp:cNvSpPr/>
      </dsp:nvSpPr>
      <dsp:spPr>
        <a:xfrm>
          <a:off x="1372680" y="2344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u="sng" kern="1200"/>
            <a:t>Struktura dotazníku</a:t>
          </a:r>
          <a:r>
            <a:rPr lang="cs-CZ" sz="2200" kern="1200"/>
            <a:t> – rozdělení na okruhy (problémy) a ty jsou naplněny položkami.</a:t>
          </a:r>
          <a:endParaRPr lang="en-US" sz="2200" kern="1200"/>
        </a:p>
      </dsp:txBody>
      <dsp:txXfrm>
        <a:off x="1372680" y="2344"/>
        <a:ext cx="5424994" cy="1188467"/>
      </dsp:txXfrm>
    </dsp:sp>
    <dsp:sp modelId="{FF9FAC54-8186-4AEF-8398-F6535900D1CA}">
      <dsp:nvSpPr>
        <dsp:cNvPr id="0" name=""/>
        <dsp:cNvSpPr/>
      </dsp:nvSpPr>
      <dsp:spPr>
        <a:xfrm>
          <a:off x="0" y="1487929"/>
          <a:ext cx="6797675" cy="11884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2998A5-CE43-41E5-AC25-0C9861DB3806}">
      <dsp:nvSpPr>
        <dsp:cNvPr id="0" name=""/>
        <dsp:cNvSpPr/>
      </dsp:nvSpPr>
      <dsp:spPr>
        <a:xfrm>
          <a:off x="359511" y="1755334"/>
          <a:ext cx="653657" cy="6536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ABE9F-31A9-40F3-8FB7-2706720A4D4F}">
      <dsp:nvSpPr>
        <dsp:cNvPr id="0" name=""/>
        <dsp:cNvSpPr/>
      </dsp:nvSpPr>
      <dsp:spPr>
        <a:xfrm>
          <a:off x="1372680" y="1487929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3 části – úvodní (vysvětlení cíle, vysvětlení vyplňování)</a:t>
          </a:r>
          <a:endParaRPr lang="en-US" sz="2200" kern="1200"/>
        </a:p>
      </dsp:txBody>
      <dsp:txXfrm>
        <a:off x="1372680" y="1487929"/>
        <a:ext cx="5424994" cy="1188467"/>
      </dsp:txXfrm>
    </dsp:sp>
    <dsp:sp modelId="{4FC53290-FC48-4A24-9A7E-E7D159AE892F}">
      <dsp:nvSpPr>
        <dsp:cNvPr id="0" name=""/>
        <dsp:cNvSpPr/>
      </dsp:nvSpPr>
      <dsp:spPr>
        <a:xfrm>
          <a:off x="0" y="2973514"/>
          <a:ext cx="6797675" cy="11884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C0C5DD-224C-48EA-8557-7FFF6AE88ADF}">
      <dsp:nvSpPr>
        <dsp:cNvPr id="0" name=""/>
        <dsp:cNvSpPr/>
      </dsp:nvSpPr>
      <dsp:spPr>
        <a:xfrm>
          <a:off x="359511" y="3240919"/>
          <a:ext cx="653657" cy="6536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5392F7-AE92-4066-A142-A14A54F68A98}">
      <dsp:nvSpPr>
        <dsp:cNvPr id="0" name=""/>
        <dsp:cNvSpPr/>
      </dsp:nvSpPr>
      <dsp:spPr>
        <a:xfrm>
          <a:off x="1372680" y="2973514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- druhá část (položky)</a:t>
          </a:r>
          <a:endParaRPr lang="en-US" sz="2200" kern="1200"/>
        </a:p>
      </dsp:txBody>
      <dsp:txXfrm>
        <a:off x="1372680" y="2973514"/>
        <a:ext cx="5424994" cy="1188467"/>
      </dsp:txXfrm>
    </dsp:sp>
    <dsp:sp modelId="{B388E0B1-0B1A-4B9E-BCB0-59025D9B0F27}">
      <dsp:nvSpPr>
        <dsp:cNvPr id="0" name=""/>
        <dsp:cNvSpPr/>
      </dsp:nvSpPr>
      <dsp:spPr>
        <a:xfrm>
          <a:off x="0" y="4459099"/>
          <a:ext cx="6797675" cy="11884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77B3CB-53DD-4125-B903-ADDBE9CE0D8E}">
      <dsp:nvSpPr>
        <dsp:cNvPr id="0" name=""/>
        <dsp:cNvSpPr/>
      </dsp:nvSpPr>
      <dsp:spPr>
        <a:xfrm>
          <a:off x="359511" y="4726504"/>
          <a:ext cx="653657" cy="6536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282EA-344B-42B0-83D0-259CA5DF53EE}">
      <dsp:nvSpPr>
        <dsp:cNvPr id="0" name=""/>
        <dsp:cNvSpPr/>
      </dsp:nvSpPr>
      <dsp:spPr>
        <a:xfrm>
          <a:off x="1372680" y="4459099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- třetí část </a:t>
          </a:r>
          <a:endParaRPr lang="en-US" sz="2200" kern="1200"/>
        </a:p>
      </dsp:txBody>
      <dsp:txXfrm>
        <a:off x="1372680" y="4459099"/>
        <a:ext cx="5424994" cy="11884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C8F62-273A-42EC-A8AC-19A63A51C419}">
      <dsp:nvSpPr>
        <dsp:cNvPr id="0" name=""/>
        <dsp:cNvSpPr/>
      </dsp:nvSpPr>
      <dsp:spPr>
        <a:xfrm>
          <a:off x="0" y="690831"/>
          <a:ext cx="6797675" cy="1374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otevřené, nestrukturované – ponechávají volnost ve vyjádřeních (umožňují hlubší proniknutí ke sledovaným jevům, obtížnější pro vyhodnocování) </a:t>
          </a:r>
          <a:endParaRPr lang="en-US" sz="2500" kern="1200"/>
        </a:p>
      </dsp:txBody>
      <dsp:txXfrm>
        <a:off x="67110" y="757941"/>
        <a:ext cx="6663455" cy="1240530"/>
      </dsp:txXfrm>
    </dsp:sp>
    <dsp:sp modelId="{10058FCE-15B1-44C0-A127-34F31BBB07B0}">
      <dsp:nvSpPr>
        <dsp:cNvPr id="0" name=""/>
        <dsp:cNvSpPr/>
      </dsp:nvSpPr>
      <dsp:spPr>
        <a:xfrm>
          <a:off x="0" y="2137581"/>
          <a:ext cx="6797675" cy="137475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uzavřené, strukturované - výběr z určitého počtu připravených odpovědí (omezující hotovými odpověďmi, jednodušší pro vyplnění i zpracování)</a:t>
          </a:r>
          <a:endParaRPr lang="en-US" sz="2500" kern="1200"/>
        </a:p>
      </dsp:txBody>
      <dsp:txXfrm>
        <a:off x="67110" y="2204691"/>
        <a:ext cx="6663455" cy="1240530"/>
      </dsp:txXfrm>
    </dsp:sp>
    <dsp:sp modelId="{50B5B8C8-CD31-4914-9471-4233438894F6}">
      <dsp:nvSpPr>
        <dsp:cNvPr id="0" name=""/>
        <dsp:cNvSpPr/>
      </dsp:nvSpPr>
      <dsp:spPr>
        <a:xfrm>
          <a:off x="0" y="3584331"/>
          <a:ext cx="6797675" cy="137475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polouzavřené – nabízí varianty odpovědí + možnost doplnění vlastního vyjádření    </a:t>
          </a:r>
          <a:endParaRPr lang="en-US" sz="2500" kern="1200"/>
        </a:p>
      </dsp:txBody>
      <dsp:txXfrm>
        <a:off x="67110" y="3651441"/>
        <a:ext cx="6663455" cy="12405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1A111-F6CC-4C67-9E44-DB02A322566A}">
      <dsp:nvSpPr>
        <dsp:cNvPr id="0" name=""/>
        <dsp:cNvSpPr/>
      </dsp:nvSpPr>
      <dsp:spPr>
        <a:xfrm>
          <a:off x="0" y="500930"/>
          <a:ext cx="6797675" cy="11188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umožní získávat informace na základě bezprostředního verbálního kontaktu s dítětem (rodičem)</a:t>
          </a:r>
          <a:endParaRPr lang="en-US" sz="2000" kern="1200"/>
        </a:p>
      </dsp:txBody>
      <dsp:txXfrm>
        <a:off x="54616" y="555546"/>
        <a:ext cx="6688443" cy="1009580"/>
      </dsp:txXfrm>
    </dsp:sp>
    <dsp:sp modelId="{7BD4FFC2-84E0-4086-A12A-DE8D44685DDD}">
      <dsp:nvSpPr>
        <dsp:cNvPr id="0" name=""/>
        <dsp:cNvSpPr/>
      </dsp:nvSpPr>
      <dsp:spPr>
        <a:xfrm>
          <a:off x="0" y="1677343"/>
          <a:ext cx="6797675" cy="1118812"/>
        </a:xfrm>
        <a:prstGeom prst="round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používáme ho, chceme-li poznat stránky osobnosti dítěte, které nejsou dostupné přímému pozorování nebo jiným metodám. </a:t>
          </a:r>
          <a:endParaRPr lang="en-US" sz="2000" kern="1200"/>
        </a:p>
      </dsp:txBody>
      <dsp:txXfrm>
        <a:off x="54616" y="1731959"/>
        <a:ext cx="6688443" cy="1009580"/>
      </dsp:txXfrm>
    </dsp:sp>
    <dsp:sp modelId="{F47B333E-1C9B-4FB8-AD19-B6FFB23AC737}">
      <dsp:nvSpPr>
        <dsp:cNvPr id="0" name=""/>
        <dsp:cNvSpPr/>
      </dsp:nvSpPr>
      <dsp:spPr>
        <a:xfrm>
          <a:off x="0" y="2853756"/>
          <a:ext cx="6797675" cy="1118812"/>
        </a:xfrm>
        <a:prstGeom prst="round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Umožní nám zachytit nejen fakta, ale i hlouběji proniknout do vnitřního světa dítěte nebo představ rodičů. </a:t>
          </a:r>
          <a:endParaRPr lang="en-US" sz="2000" kern="1200"/>
        </a:p>
      </dsp:txBody>
      <dsp:txXfrm>
        <a:off x="54616" y="2908372"/>
        <a:ext cx="6688443" cy="1009580"/>
      </dsp:txXfrm>
    </dsp:sp>
    <dsp:sp modelId="{242B87EB-36C4-40F8-ADC0-A8B090D1B2A9}">
      <dsp:nvSpPr>
        <dsp:cNvPr id="0" name=""/>
        <dsp:cNvSpPr/>
      </dsp:nvSpPr>
      <dsp:spPr>
        <a:xfrm>
          <a:off x="0" y="4030168"/>
          <a:ext cx="6797675" cy="1118812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můžeme zjišťovat zájmy, hodnoty, přání, obavy, názory, myšlenkové pochody, prekoncepty, příčiny jednání, znalosti a vědomosti, vztahy ke spolužákům, kamarádům, dospělým atd.</a:t>
          </a:r>
          <a:endParaRPr lang="en-US" sz="2000" kern="1200"/>
        </a:p>
      </dsp:txBody>
      <dsp:txXfrm>
        <a:off x="54616" y="4084784"/>
        <a:ext cx="6688443" cy="10095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7A68C-35CC-4FC9-AEEA-6B6C67F481C8}">
      <dsp:nvSpPr>
        <dsp:cNvPr id="0" name=""/>
        <dsp:cNvSpPr/>
      </dsp:nvSpPr>
      <dsp:spPr>
        <a:xfrm>
          <a:off x="0" y="138843"/>
          <a:ext cx="6797675" cy="170818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strukturovaný  </a:t>
          </a:r>
          <a:endParaRPr lang="en-US" sz="4300" kern="1200"/>
        </a:p>
      </dsp:txBody>
      <dsp:txXfrm>
        <a:off x="83387" y="222230"/>
        <a:ext cx="6630901" cy="1541407"/>
      </dsp:txXfrm>
    </dsp:sp>
    <dsp:sp modelId="{833EF6E3-A7D1-4728-A504-C9D692966DCD}">
      <dsp:nvSpPr>
        <dsp:cNvPr id="0" name=""/>
        <dsp:cNvSpPr/>
      </dsp:nvSpPr>
      <dsp:spPr>
        <a:xfrm>
          <a:off x="0" y="1970865"/>
          <a:ext cx="6797675" cy="1708181"/>
        </a:xfrm>
        <a:prstGeom prst="roundRect">
          <a:avLst/>
        </a:prstGeom>
        <a:solidFill>
          <a:schemeClr val="accent5">
            <a:hueOff val="1063560"/>
            <a:satOff val="-11946"/>
            <a:lumOff val="-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polostrukturovaný </a:t>
          </a:r>
          <a:endParaRPr lang="en-US" sz="4300" kern="1200"/>
        </a:p>
      </dsp:txBody>
      <dsp:txXfrm>
        <a:off x="83387" y="2054252"/>
        <a:ext cx="6630901" cy="1541407"/>
      </dsp:txXfrm>
    </dsp:sp>
    <dsp:sp modelId="{A547960D-2B57-4586-8342-960946734E7B}">
      <dsp:nvSpPr>
        <dsp:cNvPr id="0" name=""/>
        <dsp:cNvSpPr/>
      </dsp:nvSpPr>
      <dsp:spPr>
        <a:xfrm>
          <a:off x="0" y="3802886"/>
          <a:ext cx="6797675" cy="1708181"/>
        </a:xfrm>
        <a:prstGeom prst="round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nestrukturovaný rozhovor, který doplňuje další metody</a:t>
          </a:r>
          <a:endParaRPr lang="en-US" sz="4300" kern="1200"/>
        </a:p>
      </dsp:txBody>
      <dsp:txXfrm>
        <a:off x="83387" y="3886273"/>
        <a:ext cx="6630901" cy="1541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8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69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3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99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20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1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46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66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31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0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54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656A32-1F49-420A-A93E-E5205ED348E8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1FA9B9-77AA-46D0-BD90-F77BF660B68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88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sociogram&amp;rlz=1C1KMOH_enCZ847CZ847&amp;sxsrf=AOaemvLOLlLBE5cvo1LeRwA5AP8VJAUbFw:1632073279156&amp;source=lnms&amp;tbm=isch&amp;sa=X&amp;ved=2ahUKEwipm7TgyovzAhWQqaQKHeF1CsoQ_AUoAXoECAEQAw&amp;biw=1366&amp;bih=600&amp;dpr=1#imgrc=_CquY8NgPxyvN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16B53-75F0-4744-92F6-224F2DA50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549" y="1819126"/>
            <a:ext cx="10058400" cy="3566160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Rozbor základních metod pedagogické diagnostiky, jejich uplatnění v diagnostické činnosti učitele mateřské školy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D8872A-2B34-4FDF-BD8B-47F2669F2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549" y="5385286"/>
            <a:ext cx="10058400" cy="1143000"/>
          </a:xfrm>
        </p:spPr>
        <p:txBody>
          <a:bodyPr/>
          <a:lstStyle/>
          <a:p>
            <a:r>
              <a:rPr lang="cs-CZ" dirty="0"/>
              <a:t>Mgr. Aneta Hřavová</a:t>
            </a:r>
          </a:p>
        </p:txBody>
      </p:sp>
    </p:spTree>
    <p:extLst>
      <p:ext uri="{BB962C8B-B14F-4D97-AF65-F5344CB8AC3E}">
        <p14:creationId xmlns:p14="http://schemas.microsoft.com/office/powerpoint/2010/main" val="899326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73DF3F-2B14-456B-88B6-679B9AA1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Dotazník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A074505-D5C4-4F66-B1C1-FCB49707B3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98278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4932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3C66B5-9F8D-4CA0-B34C-358E3BCDC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altLang="cs-CZ" sz="3600">
                <a:solidFill>
                  <a:srgbClr val="FFFFFF"/>
                </a:solidFill>
              </a:rPr>
              <a:t>Druhy otázek (podle stupně otevřenosti):</a:t>
            </a:r>
            <a:endParaRPr lang="cs-CZ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8BEB3AC-0187-48AE-A101-A009083673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193039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279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C62422-12C5-45EE-ACDB-87C97F214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Anamnéza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6C27FA-F197-491D-A40D-31FD0917C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lvl="1"/>
            <a:r>
              <a:rPr lang="cs-CZ"/>
              <a:t>Osobní (vývojová) </a:t>
            </a:r>
          </a:p>
          <a:p>
            <a:pPr>
              <a:buFontTx/>
              <a:buChar char="–"/>
            </a:pPr>
            <a:r>
              <a:rPr lang="cs-CZ" dirty="0"/>
              <a:t>O zdravotním stavu, úrazech, potřebě spánku, stravovacích návycích, alergiích, lécích, </a:t>
            </a:r>
            <a:r>
              <a:rPr lang="cs-CZ" altLang="cs-CZ" dirty="0"/>
              <a:t>průběh těhotenství, porod, poporodní vývoj (hlavně těsně po porodu)</a:t>
            </a:r>
          </a:p>
          <a:p>
            <a:pPr>
              <a:buFontTx/>
              <a:buChar char="–"/>
            </a:pPr>
            <a:r>
              <a:rPr lang="cs-CZ" altLang="cs-CZ" dirty="0"/>
              <a:t>průběh vývoje v prvních letech života    (psychomotorika, řeč, nemoci, úrazy, hospitalizace, smyslová postižení, atp.)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s-CZ" altLang="cs-CZ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967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C62422-12C5-45EE-ACDB-87C97F214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Anamnéza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6C27FA-F197-491D-A40D-31FD0917C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lvl="1"/>
            <a:r>
              <a:rPr lang="cs-CZ"/>
              <a:t>Rodinná (výchovná)</a:t>
            </a:r>
          </a:p>
          <a:p>
            <a:pPr>
              <a:buFontTx/>
              <a:buChar char="–"/>
            </a:pPr>
            <a:r>
              <a:rPr lang="cs-CZ" dirty="0"/>
              <a:t>styl a způsob výchovy, vztahy v rodině, projevy dítěte v domácím prostředí a základní údaje o rodině, </a:t>
            </a:r>
            <a:r>
              <a:rPr lang="cs-CZ" altLang="cs-CZ" dirty="0"/>
              <a:t>základní údaje (o rodině, rodičích)</a:t>
            </a:r>
          </a:p>
          <a:p>
            <a:pPr>
              <a:buFontTx/>
              <a:buChar char="–"/>
            </a:pPr>
            <a:r>
              <a:rPr lang="cs-CZ" altLang="cs-CZ" dirty="0"/>
              <a:t>vztahy v rodině (mezi rodiči, k dítěti,        k dalším členům rodiny)</a:t>
            </a:r>
          </a:p>
          <a:p>
            <a:pPr>
              <a:buFontTx/>
              <a:buChar char="–"/>
            </a:pPr>
            <a:r>
              <a:rPr lang="cs-CZ" altLang="cs-CZ" dirty="0"/>
              <a:t>výchovný styl</a:t>
            </a:r>
          </a:p>
          <a:p>
            <a:pPr>
              <a:buFontTx/>
              <a:buChar char="–"/>
            </a:pPr>
            <a:r>
              <a:rPr lang="cs-CZ" altLang="cs-CZ" dirty="0"/>
              <a:t>sourozenci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503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C62422-12C5-45EE-ACDB-87C97F214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Anamnéza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6C27FA-F197-491D-A40D-31FD0917C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lvl="1"/>
            <a:r>
              <a:rPr lang="cs-CZ"/>
              <a:t>Rodinná i osobní anamnéza přináší cenné informace, které mohou učitelkám pomoci pochopit jednání dítěte a v počátcích jeho docházky pomoci překonat adaptační obtíže. </a:t>
            </a:r>
          </a:p>
          <a:p>
            <a:pPr lvl="1"/>
            <a:r>
              <a:rPr lang="cs-CZ"/>
              <a:t>Otázky vývoje dítěte v podmínkách institucionální výchovy sleduje anamnéza školní. Jedná se například o vstup dítěte do MŠ, jeho projevy chování vůči dětem, učitelkám, reakce na režim v mateřské škole i výčet navštěvovaných škol.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186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3D1B93-6EB0-478F-9E1B-C440B75C3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Rozhovor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E3B3E36-39C0-432A-90C3-BC831FBAC1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50942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8845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5CFC96-20FB-4453-9F2E-87608EAA6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Rozhovor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C62B713-FCE2-4D15-9AB0-83793C6C65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99627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4447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A2B4B2-4260-4698-94EB-E1CBF1E0A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altLang="cs-CZ" sz="3600">
                <a:solidFill>
                  <a:srgbClr val="FFFFFF"/>
                </a:solidFill>
              </a:rPr>
              <a:t>ROZBOR DĚTSKÝCH VÝTVORŮ  A PRACÍ </a:t>
            </a:r>
            <a:endParaRPr lang="cs-CZ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35D8F3E-20A3-4DA8-A2C0-522C510037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18196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038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A2B4B2-4260-4698-94EB-E1CBF1E0A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altLang="cs-CZ" sz="3600">
                <a:solidFill>
                  <a:srgbClr val="FFFFFF"/>
                </a:solidFill>
              </a:rPr>
              <a:t>ROZBOR DĚTSKÝCH VÝTVORŮ  A PRACÍ </a:t>
            </a:r>
            <a:endParaRPr lang="cs-CZ" sz="36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E435A-755D-494E-8087-A15235723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Tx/>
              <a:buNone/>
            </a:pPr>
            <a:r>
              <a:rPr lang="cs-CZ" altLang="cs-CZ" dirty="0"/>
              <a:t>Co v kresbě dětí sledovat: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Char char="–"/>
            </a:pPr>
            <a:r>
              <a:rPr lang="cs-CZ" altLang="cs-CZ" dirty="0"/>
              <a:t>způsob řešení v daném prostoru</a:t>
            </a:r>
          </a:p>
          <a:p>
            <a:pPr>
              <a:buFontTx/>
              <a:buChar char="–"/>
            </a:pPr>
            <a:r>
              <a:rPr lang="cs-CZ" altLang="cs-CZ" dirty="0"/>
              <a:t>úchop a držení tužky, vedení čar</a:t>
            </a:r>
          </a:p>
          <a:p>
            <a:pPr>
              <a:buFontTx/>
              <a:buChar char="–"/>
            </a:pPr>
            <a:r>
              <a:rPr lang="cs-CZ" altLang="cs-CZ" dirty="0"/>
              <a:t>volbu tématu a zpracování</a:t>
            </a:r>
          </a:p>
          <a:p>
            <a:pPr>
              <a:buFontTx/>
              <a:buChar char="–"/>
            </a:pPr>
            <a:r>
              <a:rPr lang="cs-CZ" altLang="cs-CZ" dirty="0"/>
              <a:t>případné disproporce</a:t>
            </a:r>
          </a:p>
          <a:p>
            <a:pPr>
              <a:buFontTx/>
              <a:buChar char="–"/>
            </a:pPr>
            <a:r>
              <a:rPr lang="cs-CZ" altLang="cs-CZ" dirty="0"/>
              <a:t>nápadnosti v kresbě</a:t>
            </a:r>
            <a:endParaRPr lang="cs-CZ" alt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768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A2B4B2-4260-4698-94EB-E1CBF1E0A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altLang="cs-CZ" sz="3600">
                <a:solidFill>
                  <a:srgbClr val="FFFFFF"/>
                </a:solidFill>
              </a:rPr>
              <a:t>ROZBOR DĚTSKÝCH VÝTVORŮ  A PRACÍ </a:t>
            </a:r>
            <a:endParaRPr lang="cs-CZ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F95760B-8F1C-440A-95DF-9C38530C1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96471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774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4E4F5-9EC5-451A-A879-D5CDD2E2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B7DAE-4584-4F95-9BBC-A3C86A6EB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en-US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Syslová, Z., Kratochvílová. </a:t>
            </a:r>
            <a:r>
              <a:rPr lang="cs-CZ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(2018). </a:t>
            </a:r>
            <a:r>
              <a:rPr lang="cs-CZ" altLang="en-US" i="1" dirty="0">
                <a:latin typeface="Times New Roman" panose="02020603050405020304" pitchFamily="18" charset="0"/>
                <a:cs typeface="Arial" panose="020B0604020202020204" pitchFamily="34" charset="0"/>
              </a:rPr>
              <a:t>Metodika pro učitele. Praktická příručka k diagnostickému nástroji. </a:t>
            </a:r>
            <a:r>
              <a:rPr lang="cs-CZ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Praha</a:t>
            </a:r>
            <a:r>
              <a:rPr lang="cs-CZ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GSS </a:t>
            </a:r>
            <a:r>
              <a:rPr lang="cs-CZ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Toolkit</a:t>
            </a:r>
            <a:r>
              <a:rPr lang="cs-CZ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Sociogram. (2021). </a:t>
            </a:r>
            <a:r>
              <a:rPr lang="cs-CZ" alt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https://www.google.com/search?q=sociogram&amp;rlz=1C1KMOH_enCZ847CZ847&amp;sxsrf=AOaemvLOLlLBE5cvo1LeRwA5AP8VJAUbFw:1632073279156&amp;source=lnms&amp;tbm=isch&amp;sa=X&amp;ved=2ahUKEwipm7TgyovzAhWQqaQKHeF1CsoQ_AUoAXoECAEQAw&amp;biw=1366&amp;bih=600&amp;dpr=1#imgrc=_CquY8NgPxyvNM</a:t>
            </a:r>
            <a:endParaRPr lang="cs-CZ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540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17761F-F748-44AC-BFD7-FCCF84F49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Sociogram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E5552-5433-4805-B85B-4298F0FAD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en-US" altLang="cs-CZ" dirty="0" err="1"/>
              <a:t>naznačuje</a:t>
            </a:r>
            <a:r>
              <a:rPr lang="en-US" altLang="cs-CZ" dirty="0"/>
              <a:t> </a:t>
            </a:r>
            <a:r>
              <a:rPr lang="en-US" altLang="cs-CZ" dirty="0" err="1"/>
              <a:t>vztahy</a:t>
            </a:r>
            <a:r>
              <a:rPr lang="en-US" altLang="cs-CZ" dirty="0"/>
              <a:t> </a:t>
            </a:r>
            <a:r>
              <a:rPr lang="en-US" altLang="cs-CZ" dirty="0" err="1"/>
              <a:t>mezi</a:t>
            </a:r>
            <a:r>
              <a:rPr lang="en-US" altLang="cs-CZ" dirty="0"/>
              <a:t> </a:t>
            </a:r>
            <a:r>
              <a:rPr lang="en-US" altLang="cs-CZ" dirty="0" err="1"/>
              <a:t>dětmi</a:t>
            </a:r>
            <a:r>
              <a:rPr lang="en-US" altLang="cs-CZ" dirty="0"/>
              <a:t> </a:t>
            </a:r>
            <a:r>
              <a:rPr lang="en-US" altLang="cs-CZ" dirty="0" err="1"/>
              <a:t>ve</a:t>
            </a:r>
            <a:r>
              <a:rPr lang="en-US" altLang="cs-CZ" dirty="0"/>
              <a:t> </a:t>
            </a:r>
            <a:r>
              <a:rPr lang="en-US" altLang="cs-CZ" dirty="0" err="1"/>
              <a:t>tř</a:t>
            </a:r>
            <a:r>
              <a:rPr lang="cs-CZ" altLang="cs-CZ" dirty="0"/>
              <a:t>í</a:t>
            </a:r>
            <a:r>
              <a:rPr lang="en-US" altLang="cs-CZ" dirty="0" err="1"/>
              <a:t>dě</a:t>
            </a:r>
            <a:r>
              <a:rPr lang="en-US" altLang="cs-CZ" dirty="0"/>
              <a:t>. </a:t>
            </a:r>
            <a:endParaRPr lang="cs-CZ" altLang="cs-CZ" dirty="0"/>
          </a:p>
          <a:p>
            <a:r>
              <a:rPr lang="en-US" altLang="cs-CZ" dirty="0" err="1"/>
              <a:t>Učitelka</a:t>
            </a:r>
            <a:r>
              <a:rPr lang="en-US" altLang="cs-CZ" dirty="0"/>
              <a:t> z </a:t>
            </a:r>
            <a:r>
              <a:rPr lang="en-US" altLang="cs-CZ" dirty="0" err="1"/>
              <a:t>něj</a:t>
            </a:r>
            <a:r>
              <a:rPr lang="cs-CZ" altLang="cs-CZ" dirty="0"/>
              <a:t> </a:t>
            </a:r>
            <a:r>
              <a:rPr lang="en-US" altLang="cs-CZ" dirty="0" err="1"/>
              <a:t>může</a:t>
            </a:r>
            <a:r>
              <a:rPr lang="en-US" altLang="cs-CZ" dirty="0"/>
              <a:t> </a:t>
            </a:r>
            <a:r>
              <a:rPr lang="en-US" altLang="cs-CZ" dirty="0" err="1"/>
              <a:t>vyč</a:t>
            </a:r>
            <a:r>
              <a:rPr lang="cs-CZ" altLang="cs-CZ" dirty="0"/>
              <a:t>í</a:t>
            </a:r>
            <a:r>
              <a:rPr lang="en-US" altLang="cs-CZ" dirty="0" err="1"/>
              <a:t>st</a:t>
            </a:r>
            <a:r>
              <a:rPr lang="en-US" altLang="cs-CZ" dirty="0"/>
              <a:t> </a:t>
            </a:r>
            <a:r>
              <a:rPr lang="en-US" altLang="cs-CZ" dirty="0" err="1"/>
              <a:t>př</a:t>
            </a:r>
            <a:r>
              <a:rPr lang="cs-CZ" altLang="cs-CZ" dirty="0"/>
              <a:t>á</a:t>
            </a:r>
            <a:r>
              <a:rPr lang="en-US" altLang="cs-CZ" dirty="0" err="1"/>
              <a:t>telstv</a:t>
            </a:r>
            <a:r>
              <a:rPr lang="cs-CZ" altLang="cs-CZ" dirty="0"/>
              <a:t>í</a:t>
            </a:r>
            <a:r>
              <a:rPr lang="en-US" altLang="cs-CZ" dirty="0"/>
              <a:t> </a:t>
            </a:r>
            <a:r>
              <a:rPr lang="en-US" altLang="cs-CZ" dirty="0" err="1"/>
              <a:t>mezi</a:t>
            </a:r>
            <a:r>
              <a:rPr lang="en-US" altLang="cs-CZ" dirty="0"/>
              <a:t> </a:t>
            </a:r>
            <a:r>
              <a:rPr lang="en-US" altLang="cs-CZ" dirty="0" err="1"/>
              <a:t>dětmi</a:t>
            </a:r>
            <a:r>
              <a:rPr lang="en-US" altLang="cs-CZ" dirty="0"/>
              <a:t> </a:t>
            </a:r>
            <a:r>
              <a:rPr lang="en-US" altLang="cs-CZ" dirty="0" err="1"/>
              <a:t>či</a:t>
            </a:r>
            <a:r>
              <a:rPr lang="en-US" altLang="cs-CZ" dirty="0"/>
              <a:t> </a:t>
            </a:r>
            <a:r>
              <a:rPr lang="en-US" altLang="cs-CZ" dirty="0" err="1"/>
              <a:t>obl</a:t>
            </a:r>
            <a:r>
              <a:rPr lang="cs-CZ" altLang="cs-CZ" dirty="0"/>
              <a:t>í</a:t>
            </a:r>
            <a:r>
              <a:rPr lang="en-US" altLang="cs-CZ" dirty="0" err="1"/>
              <a:t>benost</a:t>
            </a:r>
            <a:r>
              <a:rPr lang="en-US" altLang="cs-CZ" dirty="0"/>
              <a:t> </a:t>
            </a:r>
            <a:r>
              <a:rPr lang="en-US" altLang="cs-CZ" dirty="0" err="1"/>
              <a:t>někter</a:t>
            </a:r>
            <a:r>
              <a:rPr lang="cs-CZ" altLang="cs-CZ" dirty="0"/>
              <a:t>ý</a:t>
            </a:r>
            <a:r>
              <a:rPr lang="en-US" altLang="cs-CZ" dirty="0" err="1"/>
              <a:t>ch</a:t>
            </a:r>
            <a:r>
              <a:rPr lang="en-US" altLang="cs-CZ" dirty="0"/>
              <a:t> </a:t>
            </a:r>
            <a:r>
              <a:rPr lang="en-US" altLang="cs-CZ" dirty="0" err="1"/>
              <a:t>dět</a:t>
            </a:r>
            <a:r>
              <a:rPr lang="cs-CZ" altLang="cs-CZ" dirty="0"/>
              <a:t>í</a:t>
            </a:r>
            <a:r>
              <a:rPr lang="en-US" altLang="cs-CZ" dirty="0"/>
              <a:t>. </a:t>
            </a:r>
            <a:r>
              <a:rPr lang="en-US" altLang="cs-CZ" dirty="0" err="1"/>
              <a:t>Znalost</a:t>
            </a:r>
            <a:r>
              <a:rPr lang="cs-CZ" altLang="cs-CZ" dirty="0"/>
              <a:t> </a:t>
            </a:r>
            <a:r>
              <a:rPr lang="en-US" altLang="cs-CZ" dirty="0" err="1"/>
              <a:t>vztahů</a:t>
            </a:r>
            <a:r>
              <a:rPr lang="en-US" altLang="cs-CZ" dirty="0"/>
              <a:t> </a:t>
            </a:r>
            <a:r>
              <a:rPr lang="en-US" altLang="cs-CZ" dirty="0" err="1"/>
              <a:t>ve</a:t>
            </a:r>
            <a:r>
              <a:rPr lang="en-US" altLang="cs-CZ" dirty="0"/>
              <a:t> </a:t>
            </a:r>
            <a:r>
              <a:rPr lang="en-US" altLang="cs-CZ" dirty="0" err="1"/>
              <a:t>skupině</a:t>
            </a:r>
            <a:r>
              <a:rPr lang="en-US" altLang="cs-CZ" dirty="0"/>
              <a:t> </a:t>
            </a:r>
            <a:r>
              <a:rPr lang="en-US" altLang="cs-CZ" dirty="0" err="1"/>
              <a:t>může</a:t>
            </a:r>
            <a:r>
              <a:rPr lang="en-US" altLang="cs-CZ" dirty="0"/>
              <a:t> </a:t>
            </a:r>
            <a:r>
              <a:rPr lang="en-US" altLang="cs-CZ" dirty="0" err="1"/>
              <a:t>učitelce</a:t>
            </a:r>
            <a:r>
              <a:rPr lang="en-US" altLang="cs-CZ" dirty="0"/>
              <a:t> </a:t>
            </a:r>
            <a:r>
              <a:rPr lang="en-US" altLang="cs-CZ" dirty="0" err="1"/>
              <a:t>pomoci</a:t>
            </a:r>
            <a:r>
              <a:rPr lang="en-US" altLang="cs-CZ" dirty="0"/>
              <a:t> </a:t>
            </a:r>
            <a:r>
              <a:rPr lang="en-US" altLang="cs-CZ" dirty="0" err="1"/>
              <a:t>např</a:t>
            </a:r>
            <a:r>
              <a:rPr lang="en-US" altLang="cs-CZ" dirty="0"/>
              <a:t>. </a:t>
            </a:r>
            <a:r>
              <a:rPr lang="en-US" altLang="cs-CZ" dirty="0" err="1"/>
              <a:t>při</a:t>
            </a:r>
            <a:r>
              <a:rPr lang="en-US" altLang="cs-CZ" dirty="0"/>
              <a:t> </a:t>
            </a:r>
            <a:r>
              <a:rPr lang="en-US" altLang="cs-CZ" dirty="0" err="1"/>
              <a:t>vytv</a:t>
            </a:r>
            <a:r>
              <a:rPr lang="cs-CZ" altLang="cs-CZ" dirty="0"/>
              <a:t>á</a:t>
            </a:r>
            <a:r>
              <a:rPr lang="en-US" altLang="cs-CZ" dirty="0" err="1"/>
              <a:t>řen</a:t>
            </a:r>
            <a:r>
              <a:rPr lang="cs-CZ" altLang="cs-CZ" dirty="0"/>
              <a:t>í</a:t>
            </a:r>
            <a:r>
              <a:rPr lang="en-US" altLang="cs-CZ" dirty="0"/>
              <a:t> </a:t>
            </a:r>
            <a:r>
              <a:rPr lang="en-US" altLang="cs-CZ" dirty="0" err="1"/>
              <a:t>skupin</a:t>
            </a:r>
            <a:r>
              <a:rPr lang="cs-CZ" altLang="cs-CZ" dirty="0"/>
              <a:t> </a:t>
            </a:r>
            <a:r>
              <a:rPr lang="en-US" altLang="cs-CZ" dirty="0"/>
              <a:t>a </a:t>
            </a:r>
            <a:r>
              <a:rPr lang="en-US" altLang="cs-CZ" dirty="0" err="1"/>
              <a:t>při</a:t>
            </a:r>
            <a:r>
              <a:rPr lang="en-US" altLang="cs-CZ" dirty="0"/>
              <a:t> c</a:t>
            </a:r>
            <a:r>
              <a:rPr lang="cs-CZ" altLang="cs-CZ" dirty="0"/>
              <a:t>í</a:t>
            </a:r>
            <a:r>
              <a:rPr lang="en-US" altLang="cs-CZ" dirty="0" err="1"/>
              <a:t>len</a:t>
            </a:r>
            <a:r>
              <a:rPr lang="cs-CZ" altLang="cs-CZ" dirty="0"/>
              <a:t>é</a:t>
            </a:r>
            <a:r>
              <a:rPr lang="en-US" altLang="cs-CZ" dirty="0"/>
              <a:t>m </a:t>
            </a:r>
            <a:r>
              <a:rPr lang="en-US" altLang="cs-CZ" dirty="0" err="1"/>
              <a:t>posilov</a:t>
            </a:r>
            <a:r>
              <a:rPr lang="cs-CZ" altLang="cs-CZ" dirty="0"/>
              <a:t>á</a:t>
            </a:r>
            <a:r>
              <a:rPr lang="en-US" altLang="cs-CZ" dirty="0"/>
              <a:t>n</a:t>
            </a:r>
            <a:r>
              <a:rPr lang="cs-CZ" altLang="cs-CZ" dirty="0"/>
              <a:t>í</a:t>
            </a:r>
            <a:r>
              <a:rPr lang="en-US" altLang="cs-CZ" dirty="0"/>
              <a:t> </a:t>
            </a:r>
            <a:r>
              <a:rPr lang="en-US" altLang="cs-CZ" dirty="0" err="1"/>
              <a:t>prosoci</a:t>
            </a:r>
            <a:r>
              <a:rPr lang="cs-CZ" altLang="cs-CZ" dirty="0"/>
              <a:t>á</a:t>
            </a:r>
            <a:r>
              <a:rPr lang="en-US" altLang="cs-CZ" dirty="0"/>
              <a:t>ln</a:t>
            </a:r>
            <a:r>
              <a:rPr lang="cs-CZ" altLang="cs-CZ" dirty="0"/>
              <a:t>í</a:t>
            </a:r>
            <a:r>
              <a:rPr lang="en-US" altLang="cs-CZ" dirty="0" err="1"/>
              <a:t>ch</a:t>
            </a:r>
            <a:r>
              <a:rPr lang="en-US" altLang="cs-CZ" dirty="0"/>
              <a:t> </a:t>
            </a:r>
            <a:r>
              <a:rPr lang="en-US" altLang="cs-CZ" dirty="0" err="1"/>
              <a:t>dovednost</a:t>
            </a:r>
            <a:r>
              <a:rPr lang="cs-CZ" altLang="cs-CZ" dirty="0"/>
              <a:t>í</a:t>
            </a:r>
            <a:r>
              <a:rPr lang="en-US" altLang="cs-CZ" dirty="0"/>
              <a:t>.</a:t>
            </a:r>
          </a:p>
          <a:p>
            <a:r>
              <a:rPr lang="cs-CZ" dirty="0"/>
              <a:t>V mateřské škole se využívají jednoduché otázky typu: s kým bys chtěl jít na vycházce za ruku, sedět v autobuse, když jedeme na výlet, apod.</a:t>
            </a:r>
          </a:p>
          <a:p>
            <a:r>
              <a:rPr lang="cs-CZ" dirty="0"/>
              <a:t>Chce-li učitelka poznat charakter sociálních vztahů ve třídě, chce-li jej diagnostikovat, musí brát ohled na charakter třídy a vztahů v ní, což je dáno mnoha činiteli, jako je věkové složení třídy, počet dětí, jejich úroveň, dispozice, ale i rodinné prostředí každého dítěte.</a:t>
            </a:r>
          </a:p>
        </p:txBody>
      </p:sp>
    </p:spTree>
    <p:extLst>
      <p:ext uri="{BB962C8B-B14F-4D97-AF65-F5344CB8AC3E}">
        <p14:creationId xmlns:p14="http://schemas.microsoft.com/office/powerpoint/2010/main" val="4000685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354AA-B86A-4E97-833A-51CBDA14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Sociogram</a:t>
            </a:r>
          </a:p>
        </p:txBody>
      </p:sp>
      <p:pic>
        <p:nvPicPr>
          <p:cNvPr id="1028" name="Picture 4" descr="Create a Sociogram in a flash with Sometics">
            <a:extLst>
              <a:ext uri="{FF2B5EF4-FFF2-40B4-BE49-F238E27FC236}">
                <a16:creationId xmlns:a16="http://schemas.microsoft.com/office/drawing/2014/main" id="{B9B8D2B5-709C-45ED-8A5D-FC17E066540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900" y="514667"/>
            <a:ext cx="654108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B566EB8E-77C0-4E2A-89CA-088E76742EC1}"/>
              </a:ext>
            </a:extLst>
          </p:cNvPr>
          <p:cNvSpPr/>
          <p:nvPr/>
        </p:nvSpPr>
        <p:spPr>
          <a:xfrm>
            <a:off x="838200" y="506870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https://www.google.com/search?q=sociogram&amp;rlz=1C1KMOH_enCZ847CZ847&amp;sxsrf=AOaemvLOLlLBE5cvo1LeRwA5AP8VJAUbFw:1632073279156&amp;source=lnms&amp;tbm=isch&amp;sa=X&amp;ved=2ahUKEwipm7TgyovzAhWQqaQKHeF1CsoQ_AUoAXoECAEQAw&amp;biw=1366&amp;bih=600&amp;dpr=1#imgrc=_CquY8NgPxyvNM</a:t>
            </a:r>
          </a:p>
        </p:txBody>
      </p:sp>
    </p:spTree>
    <p:extLst>
      <p:ext uri="{BB962C8B-B14F-4D97-AF65-F5344CB8AC3E}">
        <p14:creationId xmlns:p14="http://schemas.microsoft.com/office/powerpoint/2010/main" val="2154036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E60AF-1C3E-4715-9E8A-C118C6FF7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D52DA9D-F406-4354-BA8C-DF589F3CF4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624" t="24133" r="23118" b="37493"/>
          <a:stretch/>
        </p:blipFill>
        <p:spPr>
          <a:xfrm>
            <a:off x="2160104" y="2332383"/>
            <a:ext cx="6983895" cy="318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90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624F32-9AA7-4C2E-8E70-B6B07A32E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cs-CZ" dirty="0"/>
              <a:t>Základní metody pedagogické diagnostiky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0DBD6E2-327D-41E8-99C7-ED49694F6F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619441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28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D34632-CB27-4AC2-87BE-C7B38FE71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Pozorování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2E2F2B-933B-4EEB-B57B-E5EC0EC5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umožňuje pozorovat dítě v běžných podmínkách třídy</a:t>
            </a:r>
          </a:p>
          <a:p>
            <a:r>
              <a:rPr lang="cs-CZ" dirty="0"/>
              <a:t>pozorování je zaměřeno na takové projevy dítěte, které lze vidět, slyšet, měřit</a:t>
            </a:r>
          </a:p>
          <a:p>
            <a:r>
              <a:rPr lang="cs-CZ" dirty="0"/>
              <a:t>Zaznamenáváme je bez jakéhokoliv našeho subjektivního hodnocení</a:t>
            </a:r>
          </a:p>
          <a:p>
            <a:r>
              <a:rPr lang="cs-CZ" dirty="0"/>
              <a:t>Představuje sledování činnosti dítěte, jeho chování a vyhodnocení. </a:t>
            </a:r>
          </a:p>
          <a:p>
            <a:r>
              <a:rPr lang="cs-CZ" dirty="0"/>
              <a:t>provádět dlouhodobě, systematicky a je vhodné ho skloubit s dalšími diagnostickými metodami</a:t>
            </a:r>
          </a:p>
        </p:txBody>
      </p:sp>
    </p:spTree>
    <p:extLst>
      <p:ext uri="{BB962C8B-B14F-4D97-AF65-F5344CB8AC3E}">
        <p14:creationId xmlns:p14="http://schemas.microsoft.com/office/powerpoint/2010/main" val="820112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A0229E-F6A2-4BE8-9E33-6A27860D4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cs-CZ" dirty="0"/>
              <a:t>Druhy pozorování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44EEC87-0D89-4A7F-ADED-566BCD8274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165017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58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81FBA4-5FFE-4D2A-B9D9-8BA365013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Záznamy z pozorování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224C3-7EB3-40C0-B49D-B183288B8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cs-CZ" altLang="cs-CZ"/>
          </a:p>
          <a:p>
            <a:pPr>
              <a:buFontTx/>
              <a:buChar char="–"/>
            </a:pPr>
            <a:r>
              <a:rPr lang="cs-CZ" altLang="cs-CZ" dirty="0"/>
              <a:t>volné listy (příležitostné, připravené)</a:t>
            </a:r>
            <a:endParaRPr lang="cs-CZ" altLang="cs-CZ"/>
          </a:p>
          <a:p>
            <a:pPr>
              <a:buFontTx/>
              <a:buChar char="–"/>
            </a:pPr>
            <a:r>
              <a:rPr lang="cs-CZ" altLang="cs-CZ" dirty="0"/>
              <a:t>záznamové archy a schémata</a:t>
            </a:r>
            <a:endParaRPr lang="cs-CZ" altLang="cs-CZ"/>
          </a:p>
          <a:p>
            <a:pPr>
              <a:buNone/>
            </a:pPr>
            <a:r>
              <a:rPr lang="cs-CZ" altLang="cs-CZ" dirty="0"/>
              <a:t>   - dílčí </a:t>
            </a:r>
            <a:endParaRPr lang="cs-CZ" altLang="cs-CZ"/>
          </a:p>
          <a:p>
            <a:pPr>
              <a:buNone/>
            </a:pPr>
            <a:r>
              <a:rPr lang="cs-CZ" altLang="cs-CZ" dirty="0"/>
              <a:t>   - doplňkové</a:t>
            </a:r>
            <a:endParaRPr lang="cs-CZ" altLang="cs-CZ"/>
          </a:p>
          <a:p>
            <a:pPr>
              <a:buNone/>
            </a:pPr>
            <a:r>
              <a:rPr lang="cs-CZ" altLang="cs-CZ" dirty="0"/>
              <a:t>   - orientační</a:t>
            </a:r>
            <a:endParaRPr lang="cs-CZ" altLang="cs-CZ"/>
          </a:p>
          <a:p>
            <a:pPr>
              <a:buNone/>
            </a:pPr>
            <a:r>
              <a:rPr lang="cs-CZ" altLang="cs-CZ" dirty="0"/>
              <a:t>   - komplexní</a:t>
            </a:r>
            <a:endParaRPr lang="cs-CZ" altLang="cs-CZ"/>
          </a:p>
          <a:p>
            <a:pPr>
              <a:buFontTx/>
              <a:buChar char="–"/>
            </a:pPr>
            <a:r>
              <a:rPr lang="cs-CZ" altLang="cs-CZ" dirty="0"/>
              <a:t>využití techniky škálování</a:t>
            </a:r>
            <a:endParaRPr lang="cs-CZ" alt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48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81FBA4-5FFE-4D2A-B9D9-8BA365013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cs-CZ" dirty="0"/>
              <a:t>Záznamy z pozorování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839E653-4CC2-4042-AD64-C5C3BD2AF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902403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852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BFE626-7E3E-4AB5-AC6B-ECBF343FA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Škály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248E6CC-FA7C-4D69-83DE-1F70C04A45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82975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416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73DF3F-2B14-456B-88B6-679B9AA1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Dotazník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6191E76D-ABE8-413E-8975-AD047BE24C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35355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6605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1136</Words>
  <Application>Microsoft Office PowerPoint</Application>
  <PresentationFormat>Širokoúhlá obrazovka</PresentationFormat>
  <Paragraphs>123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Calibri</vt:lpstr>
      <vt:lpstr>Calibri Light</vt:lpstr>
      <vt:lpstr>Times New Roman</vt:lpstr>
      <vt:lpstr>Retrospektiva</vt:lpstr>
      <vt:lpstr>    Rozbor základních metod pedagogické diagnostiky, jejich uplatnění v diagnostické činnosti učitele mateřské školy</vt:lpstr>
      <vt:lpstr>Literatura</vt:lpstr>
      <vt:lpstr>Základní metody pedagogické diagnostiky </vt:lpstr>
      <vt:lpstr>Pozorování</vt:lpstr>
      <vt:lpstr>Druhy pozorování</vt:lpstr>
      <vt:lpstr>Záznamy z pozorování</vt:lpstr>
      <vt:lpstr>Záznamy z pozorování</vt:lpstr>
      <vt:lpstr>Škály</vt:lpstr>
      <vt:lpstr>Dotazník</vt:lpstr>
      <vt:lpstr>Dotazník</vt:lpstr>
      <vt:lpstr>Druhy otázek (podle stupně otevřenosti):</vt:lpstr>
      <vt:lpstr>Anamnéza</vt:lpstr>
      <vt:lpstr>Anamnéza</vt:lpstr>
      <vt:lpstr>Anamnéza</vt:lpstr>
      <vt:lpstr>Rozhovor</vt:lpstr>
      <vt:lpstr>Rozhovor</vt:lpstr>
      <vt:lpstr>ROZBOR DĚTSKÝCH VÝTVORŮ  A PRACÍ </vt:lpstr>
      <vt:lpstr>ROZBOR DĚTSKÝCH VÝTVORŮ  A PRACÍ </vt:lpstr>
      <vt:lpstr>ROZBOR DĚTSKÝCH VÝTVORŮ  A PRACÍ </vt:lpstr>
      <vt:lpstr>Sociogram</vt:lpstr>
      <vt:lpstr>Sociogram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základních metod pedagogické diagnostiky, jejich uplatnění v diagnostické činnosti učitele mateřské školy</dc:title>
  <dc:creator>Aneta Hřavová</dc:creator>
  <cp:lastModifiedBy>Syslová Zora</cp:lastModifiedBy>
  <cp:revision>1</cp:revision>
  <dcterms:created xsi:type="dcterms:W3CDTF">2021-09-19T17:53:40Z</dcterms:created>
  <dcterms:modified xsi:type="dcterms:W3CDTF">2021-09-20T06:01:45Z</dcterms:modified>
</cp:coreProperties>
</file>