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8" r:id="rId3"/>
    <p:sldId id="264" r:id="rId4"/>
    <p:sldId id="267" r:id="rId5"/>
    <p:sldId id="265" r:id="rId6"/>
    <p:sldId id="271" r:id="rId7"/>
    <p:sldId id="396" r:id="rId8"/>
    <p:sldId id="408" r:id="rId9"/>
    <p:sldId id="272" r:id="rId10"/>
    <p:sldId id="270" r:id="rId11"/>
    <p:sldId id="266" r:id="rId12"/>
    <p:sldId id="269" r:id="rId13"/>
    <p:sldId id="278" r:id="rId14"/>
    <p:sldId id="279" r:id="rId15"/>
    <p:sldId id="280" r:id="rId16"/>
    <p:sldId id="282" r:id="rId17"/>
    <p:sldId id="283" r:id="rId18"/>
    <p:sldId id="277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slová Zora" initials="SZ" lastIdx="1" clrIdx="0">
    <p:extLst>
      <p:ext uri="{19B8F6BF-5375-455C-9EA6-DF929625EA0E}">
        <p15:presenceInfo xmlns:p15="http://schemas.microsoft.com/office/powerpoint/2012/main" userId="S::host-syslova1@live.uniba.sk::188aa5d5-8736-4833-9b9d-925556eb1f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B19489-2774-4A1F-88F1-2996F25E0814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D0C955-63AA-4C3B-B941-496B82762703}">
      <dgm:prSet/>
      <dgm:spPr/>
      <dgm:t>
        <a:bodyPr/>
        <a:lstStyle/>
        <a:p>
          <a:r>
            <a:rPr lang="cs-CZ" b="0" i="0" baseline="0" noProof="0" dirty="0"/>
            <a:t>rodiče</a:t>
          </a:r>
          <a:endParaRPr lang="cs-CZ" noProof="0" dirty="0"/>
        </a:p>
      </dgm:t>
    </dgm:pt>
    <dgm:pt modelId="{6C0C233E-2BEB-47BF-9DB8-A67A9BE81F2A}" type="parTrans" cxnId="{EE1A2B1B-4057-4568-BAC2-8ABDEE2467F7}">
      <dgm:prSet/>
      <dgm:spPr/>
      <dgm:t>
        <a:bodyPr/>
        <a:lstStyle/>
        <a:p>
          <a:endParaRPr lang="en-US"/>
        </a:p>
      </dgm:t>
    </dgm:pt>
    <dgm:pt modelId="{8E020B1F-9127-4DFE-BC75-7458492D7F1D}" type="sibTrans" cxnId="{EE1A2B1B-4057-4568-BAC2-8ABDEE2467F7}">
      <dgm:prSet/>
      <dgm:spPr/>
      <dgm:t>
        <a:bodyPr/>
        <a:lstStyle/>
        <a:p>
          <a:endParaRPr lang="en-US"/>
        </a:p>
      </dgm:t>
    </dgm:pt>
    <dgm:pt modelId="{3E28BF3D-329C-4BB2-95C2-00DD738FA1B4}">
      <dgm:prSet/>
      <dgm:spPr/>
      <dgm:t>
        <a:bodyPr/>
        <a:lstStyle/>
        <a:p>
          <a:r>
            <a:rPr lang="cs-CZ" b="0" i="0" baseline="0" noProof="0" dirty="0"/>
            <a:t>pedagogové</a:t>
          </a:r>
          <a:endParaRPr lang="cs-CZ" noProof="0" dirty="0"/>
        </a:p>
      </dgm:t>
    </dgm:pt>
    <dgm:pt modelId="{028D4B1B-6359-4950-8A33-73A737EA9FBC}" type="parTrans" cxnId="{4D6F2D55-D342-4800-993C-B89FDBC273CD}">
      <dgm:prSet/>
      <dgm:spPr/>
      <dgm:t>
        <a:bodyPr/>
        <a:lstStyle/>
        <a:p>
          <a:endParaRPr lang="en-US"/>
        </a:p>
      </dgm:t>
    </dgm:pt>
    <dgm:pt modelId="{8764376D-2DD5-4864-8F67-8F8264B2FB28}" type="sibTrans" cxnId="{4D6F2D55-D342-4800-993C-B89FDBC273CD}">
      <dgm:prSet/>
      <dgm:spPr/>
      <dgm:t>
        <a:bodyPr/>
        <a:lstStyle/>
        <a:p>
          <a:endParaRPr lang="en-US"/>
        </a:p>
      </dgm:t>
    </dgm:pt>
    <dgm:pt modelId="{302C9C3C-4BE1-4ABE-B9DE-26B14AB48BDE}">
      <dgm:prSet/>
      <dgm:spPr/>
      <dgm:t>
        <a:bodyPr/>
        <a:lstStyle/>
        <a:p>
          <a:r>
            <a:rPr lang="cs-CZ" b="0" i="0" baseline="0" noProof="0" dirty="0"/>
            <a:t>vedení školy</a:t>
          </a:r>
          <a:endParaRPr lang="cs-CZ" noProof="0" dirty="0"/>
        </a:p>
      </dgm:t>
    </dgm:pt>
    <dgm:pt modelId="{3F753142-D4CD-451A-BC4C-A4AF638F92A7}" type="parTrans" cxnId="{FF862A34-E97F-40DE-B1F8-6E87079A942C}">
      <dgm:prSet/>
      <dgm:spPr/>
      <dgm:t>
        <a:bodyPr/>
        <a:lstStyle/>
        <a:p>
          <a:endParaRPr lang="en-US"/>
        </a:p>
      </dgm:t>
    </dgm:pt>
    <dgm:pt modelId="{D9DBF15E-73F4-4C21-9CBB-80265633D16F}" type="sibTrans" cxnId="{FF862A34-E97F-40DE-B1F8-6E87079A942C}">
      <dgm:prSet/>
      <dgm:spPr/>
      <dgm:t>
        <a:bodyPr/>
        <a:lstStyle/>
        <a:p>
          <a:endParaRPr lang="en-US"/>
        </a:p>
      </dgm:t>
    </dgm:pt>
    <dgm:pt modelId="{CAED7C61-0501-4211-961F-6D201B676D73}">
      <dgm:prSet/>
      <dgm:spPr/>
      <dgm:t>
        <a:bodyPr/>
        <a:lstStyle/>
        <a:p>
          <a:r>
            <a:rPr lang="cs-CZ" b="0" i="0" baseline="0" noProof="0" dirty="0"/>
            <a:t>místní komunita</a:t>
          </a:r>
          <a:endParaRPr lang="cs-CZ" noProof="0" dirty="0"/>
        </a:p>
      </dgm:t>
    </dgm:pt>
    <dgm:pt modelId="{1337DC06-626E-4ACD-8172-5C3AC8674A8B}" type="parTrans" cxnId="{0ADBC214-2D0B-44A2-A1E2-5672DFD5B09A}">
      <dgm:prSet/>
      <dgm:spPr/>
      <dgm:t>
        <a:bodyPr/>
        <a:lstStyle/>
        <a:p>
          <a:endParaRPr lang="en-US"/>
        </a:p>
      </dgm:t>
    </dgm:pt>
    <dgm:pt modelId="{F3160B0E-4496-4F55-9706-9F329675E4C9}" type="sibTrans" cxnId="{0ADBC214-2D0B-44A2-A1E2-5672DFD5B09A}">
      <dgm:prSet/>
      <dgm:spPr/>
      <dgm:t>
        <a:bodyPr/>
        <a:lstStyle/>
        <a:p>
          <a:endParaRPr lang="en-US"/>
        </a:p>
      </dgm:t>
    </dgm:pt>
    <dgm:pt modelId="{01E23F37-C1DB-49EF-86B1-4D8A4AE1B056}">
      <dgm:prSet/>
      <dgm:spPr/>
      <dgm:t>
        <a:bodyPr/>
        <a:lstStyle/>
        <a:p>
          <a:r>
            <a:rPr lang="cs-CZ" b="0" i="0" baseline="0" noProof="0" dirty="0"/>
            <a:t>vláda</a:t>
          </a:r>
          <a:endParaRPr lang="cs-CZ" noProof="0" dirty="0"/>
        </a:p>
      </dgm:t>
    </dgm:pt>
    <dgm:pt modelId="{AB55DEB5-5EB2-4AEA-9D6A-B579E0B9BCCF}" type="parTrans" cxnId="{E7F19D05-0E4E-46E7-AE07-725FF44E514E}">
      <dgm:prSet/>
      <dgm:spPr/>
      <dgm:t>
        <a:bodyPr/>
        <a:lstStyle/>
        <a:p>
          <a:endParaRPr lang="en-US"/>
        </a:p>
      </dgm:t>
    </dgm:pt>
    <dgm:pt modelId="{05358AE1-FF25-4B34-90DA-83D8FBAFB970}" type="sibTrans" cxnId="{E7F19D05-0E4E-46E7-AE07-725FF44E514E}">
      <dgm:prSet/>
      <dgm:spPr/>
      <dgm:t>
        <a:bodyPr/>
        <a:lstStyle/>
        <a:p>
          <a:endParaRPr lang="en-US"/>
        </a:p>
      </dgm:t>
    </dgm:pt>
    <dgm:pt modelId="{38EDFBDA-67C5-4348-BFB5-3324477699D1}" type="pres">
      <dgm:prSet presAssocID="{5CB19489-2774-4A1F-88F1-2996F25E08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425CD5-ECA6-43EE-9CEA-DE295E47715F}" type="pres">
      <dgm:prSet presAssocID="{DED0C955-63AA-4C3B-B941-496B82762703}" presName="hierRoot1" presStyleCnt="0"/>
      <dgm:spPr/>
    </dgm:pt>
    <dgm:pt modelId="{F332EDEA-9AA2-478E-8864-38C00FD3FF28}" type="pres">
      <dgm:prSet presAssocID="{DED0C955-63AA-4C3B-B941-496B82762703}" presName="composite" presStyleCnt="0"/>
      <dgm:spPr/>
    </dgm:pt>
    <dgm:pt modelId="{6B16BB18-7860-4CFE-9155-1F961243B411}" type="pres">
      <dgm:prSet presAssocID="{DED0C955-63AA-4C3B-B941-496B82762703}" presName="background" presStyleLbl="node0" presStyleIdx="0" presStyleCnt="5"/>
      <dgm:spPr/>
    </dgm:pt>
    <dgm:pt modelId="{2774BCA1-F2C3-4860-BA78-71D00FCD4A0A}" type="pres">
      <dgm:prSet presAssocID="{DED0C955-63AA-4C3B-B941-496B82762703}" presName="text" presStyleLbl="fgAcc0" presStyleIdx="0" presStyleCnt="5" custLinFactNeighborX="-1590" custLinFactNeighborY="-1669">
        <dgm:presLayoutVars>
          <dgm:chPref val="3"/>
        </dgm:presLayoutVars>
      </dgm:prSet>
      <dgm:spPr/>
    </dgm:pt>
    <dgm:pt modelId="{D8204430-DF67-4D6F-B39E-C330F4B9FA8C}" type="pres">
      <dgm:prSet presAssocID="{DED0C955-63AA-4C3B-B941-496B82762703}" presName="hierChild2" presStyleCnt="0"/>
      <dgm:spPr/>
    </dgm:pt>
    <dgm:pt modelId="{01294AA1-11F7-425D-8970-68CC570184B5}" type="pres">
      <dgm:prSet presAssocID="{3E28BF3D-329C-4BB2-95C2-00DD738FA1B4}" presName="hierRoot1" presStyleCnt="0"/>
      <dgm:spPr/>
    </dgm:pt>
    <dgm:pt modelId="{E657C398-F9AD-4EB5-9654-EE7695BE6220}" type="pres">
      <dgm:prSet presAssocID="{3E28BF3D-329C-4BB2-95C2-00DD738FA1B4}" presName="composite" presStyleCnt="0"/>
      <dgm:spPr/>
    </dgm:pt>
    <dgm:pt modelId="{4EFB0CB3-A33B-4B35-BEE0-3C1A6BFDC38D}" type="pres">
      <dgm:prSet presAssocID="{3E28BF3D-329C-4BB2-95C2-00DD738FA1B4}" presName="background" presStyleLbl="node0" presStyleIdx="1" presStyleCnt="5"/>
      <dgm:spPr/>
    </dgm:pt>
    <dgm:pt modelId="{6B48D220-D51C-4B5D-9CAC-FBE502833347}" type="pres">
      <dgm:prSet presAssocID="{3E28BF3D-329C-4BB2-95C2-00DD738FA1B4}" presName="text" presStyleLbl="fgAcc0" presStyleIdx="1" presStyleCnt="5">
        <dgm:presLayoutVars>
          <dgm:chPref val="3"/>
        </dgm:presLayoutVars>
      </dgm:prSet>
      <dgm:spPr/>
    </dgm:pt>
    <dgm:pt modelId="{D4C8EF98-D24C-4092-9878-C84471D41BD0}" type="pres">
      <dgm:prSet presAssocID="{3E28BF3D-329C-4BB2-95C2-00DD738FA1B4}" presName="hierChild2" presStyleCnt="0"/>
      <dgm:spPr/>
    </dgm:pt>
    <dgm:pt modelId="{A65CFA28-EB31-4CE3-95AE-C26A0E821B2B}" type="pres">
      <dgm:prSet presAssocID="{302C9C3C-4BE1-4ABE-B9DE-26B14AB48BDE}" presName="hierRoot1" presStyleCnt="0"/>
      <dgm:spPr/>
    </dgm:pt>
    <dgm:pt modelId="{448CCD0B-1970-45BD-B342-6CD921F7E1D0}" type="pres">
      <dgm:prSet presAssocID="{302C9C3C-4BE1-4ABE-B9DE-26B14AB48BDE}" presName="composite" presStyleCnt="0"/>
      <dgm:spPr/>
    </dgm:pt>
    <dgm:pt modelId="{D3E7811A-878A-4562-B6A9-F4FDF6B0FB25}" type="pres">
      <dgm:prSet presAssocID="{302C9C3C-4BE1-4ABE-B9DE-26B14AB48BDE}" presName="background" presStyleLbl="node0" presStyleIdx="2" presStyleCnt="5"/>
      <dgm:spPr/>
    </dgm:pt>
    <dgm:pt modelId="{2846833C-73FA-4C18-B3B6-A0E7B2459FDA}" type="pres">
      <dgm:prSet presAssocID="{302C9C3C-4BE1-4ABE-B9DE-26B14AB48BDE}" presName="text" presStyleLbl="fgAcc0" presStyleIdx="2" presStyleCnt="5">
        <dgm:presLayoutVars>
          <dgm:chPref val="3"/>
        </dgm:presLayoutVars>
      </dgm:prSet>
      <dgm:spPr/>
    </dgm:pt>
    <dgm:pt modelId="{96D63C5A-96DA-48C5-B166-713DCC7F35B0}" type="pres">
      <dgm:prSet presAssocID="{302C9C3C-4BE1-4ABE-B9DE-26B14AB48BDE}" presName="hierChild2" presStyleCnt="0"/>
      <dgm:spPr/>
    </dgm:pt>
    <dgm:pt modelId="{1D86CE5E-FFB7-4A04-A261-7B82C813787D}" type="pres">
      <dgm:prSet presAssocID="{CAED7C61-0501-4211-961F-6D201B676D73}" presName="hierRoot1" presStyleCnt="0"/>
      <dgm:spPr/>
    </dgm:pt>
    <dgm:pt modelId="{A042C3E9-987B-4DC4-9D68-6ED282B1B170}" type="pres">
      <dgm:prSet presAssocID="{CAED7C61-0501-4211-961F-6D201B676D73}" presName="composite" presStyleCnt="0"/>
      <dgm:spPr/>
    </dgm:pt>
    <dgm:pt modelId="{3B8CEA5D-9347-42DC-88A9-16328B50B743}" type="pres">
      <dgm:prSet presAssocID="{CAED7C61-0501-4211-961F-6D201B676D73}" presName="background" presStyleLbl="node0" presStyleIdx="3" presStyleCnt="5"/>
      <dgm:spPr/>
    </dgm:pt>
    <dgm:pt modelId="{46900884-48F2-414D-8D43-2734AC05A1C4}" type="pres">
      <dgm:prSet presAssocID="{CAED7C61-0501-4211-961F-6D201B676D73}" presName="text" presStyleLbl="fgAcc0" presStyleIdx="3" presStyleCnt="5">
        <dgm:presLayoutVars>
          <dgm:chPref val="3"/>
        </dgm:presLayoutVars>
      </dgm:prSet>
      <dgm:spPr/>
    </dgm:pt>
    <dgm:pt modelId="{4A7901E1-E361-4E56-88B4-3FCFB1DC8D2F}" type="pres">
      <dgm:prSet presAssocID="{CAED7C61-0501-4211-961F-6D201B676D73}" presName="hierChild2" presStyleCnt="0"/>
      <dgm:spPr/>
    </dgm:pt>
    <dgm:pt modelId="{34B82F6C-3545-44E2-A999-360BC37FC05A}" type="pres">
      <dgm:prSet presAssocID="{01E23F37-C1DB-49EF-86B1-4D8A4AE1B056}" presName="hierRoot1" presStyleCnt="0"/>
      <dgm:spPr/>
    </dgm:pt>
    <dgm:pt modelId="{29CF85C2-82E8-45DE-92B0-BC8CAF13EF4C}" type="pres">
      <dgm:prSet presAssocID="{01E23F37-C1DB-49EF-86B1-4D8A4AE1B056}" presName="composite" presStyleCnt="0"/>
      <dgm:spPr/>
    </dgm:pt>
    <dgm:pt modelId="{1D195B63-81F9-4958-951C-369C448D2F2B}" type="pres">
      <dgm:prSet presAssocID="{01E23F37-C1DB-49EF-86B1-4D8A4AE1B056}" presName="background" presStyleLbl="node0" presStyleIdx="4" presStyleCnt="5"/>
      <dgm:spPr/>
    </dgm:pt>
    <dgm:pt modelId="{D2D41C5A-D0A3-40EF-B27F-38C5711C3E20}" type="pres">
      <dgm:prSet presAssocID="{01E23F37-C1DB-49EF-86B1-4D8A4AE1B056}" presName="text" presStyleLbl="fgAcc0" presStyleIdx="4" presStyleCnt="5">
        <dgm:presLayoutVars>
          <dgm:chPref val="3"/>
        </dgm:presLayoutVars>
      </dgm:prSet>
      <dgm:spPr/>
    </dgm:pt>
    <dgm:pt modelId="{B82AC6B2-86AA-4376-BB9B-7965293B47E4}" type="pres">
      <dgm:prSet presAssocID="{01E23F37-C1DB-49EF-86B1-4D8A4AE1B056}" presName="hierChild2" presStyleCnt="0"/>
      <dgm:spPr/>
    </dgm:pt>
  </dgm:ptLst>
  <dgm:cxnLst>
    <dgm:cxn modelId="{E7F19D05-0E4E-46E7-AE07-725FF44E514E}" srcId="{5CB19489-2774-4A1F-88F1-2996F25E0814}" destId="{01E23F37-C1DB-49EF-86B1-4D8A4AE1B056}" srcOrd="4" destOrd="0" parTransId="{AB55DEB5-5EB2-4AEA-9D6A-B579E0B9BCCF}" sibTransId="{05358AE1-FF25-4B34-90DA-83D8FBAFB970}"/>
    <dgm:cxn modelId="{0ADBC214-2D0B-44A2-A1E2-5672DFD5B09A}" srcId="{5CB19489-2774-4A1F-88F1-2996F25E0814}" destId="{CAED7C61-0501-4211-961F-6D201B676D73}" srcOrd="3" destOrd="0" parTransId="{1337DC06-626E-4ACD-8172-5C3AC8674A8B}" sibTransId="{F3160B0E-4496-4F55-9706-9F329675E4C9}"/>
    <dgm:cxn modelId="{EE1A2B1B-4057-4568-BAC2-8ABDEE2467F7}" srcId="{5CB19489-2774-4A1F-88F1-2996F25E0814}" destId="{DED0C955-63AA-4C3B-B941-496B82762703}" srcOrd="0" destOrd="0" parTransId="{6C0C233E-2BEB-47BF-9DB8-A67A9BE81F2A}" sibTransId="{8E020B1F-9127-4DFE-BC75-7458492D7F1D}"/>
    <dgm:cxn modelId="{FF862A34-E97F-40DE-B1F8-6E87079A942C}" srcId="{5CB19489-2774-4A1F-88F1-2996F25E0814}" destId="{302C9C3C-4BE1-4ABE-B9DE-26B14AB48BDE}" srcOrd="2" destOrd="0" parTransId="{3F753142-D4CD-451A-BC4C-A4AF638F92A7}" sibTransId="{D9DBF15E-73F4-4C21-9CBB-80265633D16F}"/>
    <dgm:cxn modelId="{4D6F2D55-D342-4800-993C-B89FDBC273CD}" srcId="{5CB19489-2774-4A1F-88F1-2996F25E0814}" destId="{3E28BF3D-329C-4BB2-95C2-00DD738FA1B4}" srcOrd="1" destOrd="0" parTransId="{028D4B1B-6359-4950-8A33-73A737EA9FBC}" sibTransId="{8764376D-2DD5-4864-8F67-8F8264B2FB28}"/>
    <dgm:cxn modelId="{D6096B85-F083-443A-8718-55E538462979}" type="presOf" srcId="{01E23F37-C1DB-49EF-86B1-4D8A4AE1B056}" destId="{D2D41C5A-D0A3-40EF-B27F-38C5711C3E20}" srcOrd="0" destOrd="0" presId="urn:microsoft.com/office/officeart/2005/8/layout/hierarchy1"/>
    <dgm:cxn modelId="{3D002C8C-5BF7-4A1B-8A7F-9BB6369D78F5}" type="presOf" srcId="{3E28BF3D-329C-4BB2-95C2-00DD738FA1B4}" destId="{6B48D220-D51C-4B5D-9CAC-FBE502833347}" srcOrd="0" destOrd="0" presId="urn:microsoft.com/office/officeart/2005/8/layout/hierarchy1"/>
    <dgm:cxn modelId="{1390D48F-4F2B-4CB6-B882-6CE828CE9C83}" type="presOf" srcId="{5CB19489-2774-4A1F-88F1-2996F25E0814}" destId="{38EDFBDA-67C5-4348-BFB5-3324477699D1}" srcOrd="0" destOrd="0" presId="urn:microsoft.com/office/officeart/2005/8/layout/hierarchy1"/>
    <dgm:cxn modelId="{1BE103A6-9D75-417F-B887-9DF7A26ED6F0}" type="presOf" srcId="{CAED7C61-0501-4211-961F-6D201B676D73}" destId="{46900884-48F2-414D-8D43-2734AC05A1C4}" srcOrd="0" destOrd="0" presId="urn:microsoft.com/office/officeart/2005/8/layout/hierarchy1"/>
    <dgm:cxn modelId="{9D8764A8-A397-4BAF-B101-34D6CEF0C9CA}" type="presOf" srcId="{DED0C955-63AA-4C3B-B941-496B82762703}" destId="{2774BCA1-F2C3-4860-BA78-71D00FCD4A0A}" srcOrd="0" destOrd="0" presId="urn:microsoft.com/office/officeart/2005/8/layout/hierarchy1"/>
    <dgm:cxn modelId="{CD0BD6F7-B074-4D52-8EE9-A6E62AE57C40}" type="presOf" srcId="{302C9C3C-4BE1-4ABE-B9DE-26B14AB48BDE}" destId="{2846833C-73FA-4C18-B3B6-A0E7B2459FDA}" srcOrd="0" destOrd="0" presId="urn:microsoft.com/office/officeart/2005/8/layout/hierarchy1"/>
    <dgm:cxn modelId="{9FAB200E-8C3F-464C-B832-5D9ACD66D4E2}" type="presParOf" srcId="{38EDFBDA-67C5-4348-BFB5-3324477699D1}" destId="{67425CD5-ECA6-43EE-9CEA-DE295E47715F}" srcOrd="0" destOrd="0" presId="urn:microsoft.com/office/officeart/2005/8/layout/hierarchy1"/>
    <dgm:cxn modelId="{EF422816-13AD-433F-9BAB-9595ADD1D8AA}" type="presParOf" srcId="{67425CD5-ECA6-43EE-9CEA-DE295E47715F}" destId="{F332EDEA-9AA2-478E-8864-38C00FD3FF28}" srcOrd="0" destOrd="0" presId="urn:microsoft.com/office/officeart/2005/8/layout/hierarchy1"/>
    <dgm:cxn modelId="{51449B2D-2706-44B4-8BCE-FBC5CDFA2B5E}" type="presParOf" srcId="{F332EDEA-9AA2-478E-8864-38C00FD3FF28}" destId="{6B16BB18-7860-4CFE-9155-1F961243B411}" srcOrd="0" destOrd="0" presId="urn:microsoft.com/office/officeart/2005/8/layout/hierarchy1"/>
    <dgm:cxn modelId="{72249777-E6AE-4A28-958D-F7BE08F45E68}" type="presParOf" srcId="{F332EDEA-9AA2-478E-8864-38C00FD3FF28}" destId="{2774BCA1-F2C3-4860-BA78-71D00FCD4A0A}" srcOrd="1" destOrd="0" presId="urn:microsoft.com/office/officeart/2005/8/layout/hierarchy1"/>
    <dgm:cxn modelId="{F7DFE332-61D2-4ED5-92C4-1F8E74192C80}" type="presParOf" srcId="{67425CD5-ECA6-43EE-9CEA-DE295E47715F}" destId="{D8204430-DF67-4D6F-B39E-C330F4B9FA8C}" srcOrd="1" destOrd="0" presId="urn:microsoft.com/office/officeart/2005/8/layout/hierarchy1"/>
    <dgm:cxn modelId="{B86E6577-DC5F-4807-8BBF-C6E80CE690CF}" type="presParOf" srcId="{38EDFBDA-67C5-4348-BFB5-3324477699D1}" destId="{01294AA1-11F7-425D-8970-68CC570184B5}" srcOrd="1" destOrd="0" presId="urn:microsoft.com/office/officeart/2005/8/layout/hierarchy1"/>
    <dgm:cxn modelId="{A4A090A4-02DA-46D0-BC0B-13576809271D}" type="presParOf" srcId="{01294AA1-11F7-425D-8970-68CC570184B5}" destId="{E657C398-F9AD-4EB5-9654-EE7695BE6220}" srcOrd="0" destOrd="0" presId="urn:microsoft.com/office/officeart/2005/8/layout/hierarchy1"/>
    <dgm:cxn modelId="{21931002-A63A-44E0-9717-7EE3E38BBFC3}" type="presParOf" srcId="{E657C398-F9AD-4EB5-9654-EE7695BE6220}" destId="{4EFB0CB3-A33B-4B35-BEE0-3C1A6BFDC38D}" srcOrd="0" destOrd="0" presId="urn:microsoft.com/office/officeart/2005/8/layout/hierarchy1"/>
    <dgm:cxn modelId="{7990A77A-C232-4C06-848B-FF2FB5365880}" type="presParOf" srcId="{E657C398-F9AD-4EB5-9654-EE7695BE6220}" destId="{6B48D220-D51C-4B5D-9CAC-FBE502833347}" srcOrd="1" destOrd="0" presId="urn:microsoft.com/office/officeart/2005/8/layout/hierarchy1"/>
    <dgm:cxn modelId="{6D4C6509-09C5-439C-81D2-ED0C671CFAA5}" type="presParOf" srcId="{01294AA1-11F7-425D-8970-68CC570184B5}" destId="{D4C8EF98-D24C-4092-9878-C84471D41BD0}" srcOrd="1" destOrd="0" presId="urn:microsoft.com/office/officeart/2005/8/layout/hierarchy1"/>
    <dgm:cxn modelId="{863A8FE4-1D6C-438D-9259-00AFB83949FD}" type="presParOf" srcId="{38EDFBDA-67C5-4348-BFB5-3324477699D1}" destId="{A65CFA28-EB31-4CE3-95AE-C26A0E821B2B}" srcOrd="2" destOrd="0" presId="urn:microsoft.com/office/officeart/2005/8/layout/hierarchy1"/>
    <dgm:cxn modelId="{B7535F30-D99E-4B1F-A6FC-97C2E017E790}" type="presParOf" srcId="{A65CFA28-EB31-4CE3-95AE-C26A0E821B2B}" destId="{448CCD0B-1970-45BD-B342-6CD921F7E1D0}" srcOrd="0" destOrd="0" presId="urn:microsoft.com/office/officeart/2005/8/layout/hierarchy1"/>
    <dgm:cxn modelId="{9526CF03-D6F5-4AAE-BE82-CD821B06A2A6}" type="presParOf" srcId="{448CCD0B-1970-45BD-B342-6CD921F7E1D0}" destId="{D3E7811A-878A-4562-B6A9-F4FDF6B0FB25}" srcOrd="0" destOrd="0" presId="urn:microsoft.com/office/officeart/2005/8/layout/hierarchy1"/>
    <dgm:cxn modelId="{17D6CE1C-335B-4496-8C53-4E7670393182}" type="presParOf" srcId="{448CCD0B-1970-45BD-B342-6CD921F7E1D0}" destId="{2846833C-73FA-4C18-B3B6-A0E7B2459FDA}" srcOrd="1" destOrd="0" presId="urn:microsoft.com/office/officeart/2005/8/layout/hierarchy1"/>
    <dgm:cxn modelId="{F7E7A58A-A5A6-4CB6-ACE5-291F5FA8EA07}" type="presParOf" srcId="{A65CFA28-EB31-4CE3-95AE-C26A0E821B2B}" destId="{96D63C5A-96DA-48C5-B166-713DCC7F35B0}" srcOrd="1" destOrd="0" presId="urn:microsoft.com/office/officeart/2005/8/layout/hierarchy1"/>
    <dgm:cxn modelId="{FEF3C343-3F54-4894-B0B4-35F82C4C467E}" type="presParOf" srcId="{38EDFBDA-67C5-4348-BFB5-3324477699D1}" destId="{1D86CE5E-FFB7-4A04-A261-7B82C813787D}" srcOrd="3" destOrd="0" presId="urn:microsoft.com/office/officeart/2005/8/layout/hierarchy1"/>
    <dgm:cxn modelId="{E59FC647-BFF4-41F7-83D7-B2F2AE61BDDA}" type="presParOf" srcId="{1D86CE5E-FFB7-4A04-A261-7B82C813787D}" destId="{A042C3E9-987B-4DC4-9D68-6ED282B1B170}" srcOrd="0" destOrd="0" presId="urn:microsoft.com/office/officeart/2005/8/layout/hierarchy1"/>
    <dgm:cxn modelId="{55A61A23-5875-4F6B-8C25-D2B35BDCCAE5}" type="presParOf" srcId="{A042C3E9-987B-4DC4-9D68-6ED282B1B170}" destId="{3B8CEA5D-9347-42DC-88A9-16328B50B743}" srcOrd="0" destOrd="0" presId="urn:microsoft.com/office/officeart/2005/8/layout/hierarchy1"/>
    <dgm:cxn modelId="{D83D7511-64BE-4A5D-A238-119948541B20}" type="presParOf" srcId="{A042C3E9-987B-4DC4-9D68-6ED282B1B170}" destId="{46900884-48F2-414D-8D43-2734AC05A1C4}" srcOrd="1" destOrd="0" presId="urn:microsoft.com/office/officeart/2005/8/layout/hierarchy1"/>
    <dgm:cxn modelId="{A73D3532-021E-44BC-82B0-A1A074D4E1E2}" type="presParOf" srcId="{1D86CE5E-FFB7-4A04-A261-7B82C813787D}" destId="{4A7901E1-E361-4E56-88B4-3FCFB1DC8D2F}" srcOrd="1" destOrd="0" presId="urn:microsoft.com/office/officeart/2005/8/layout/hierarchy1"/>
    <dgm:cxn modelId="{0B79D81E-4844-4871-BBE0-BE5A87E148A2}" type="presParOf" srcId="{38EDFBDA-67C5-4348-BFB5-3324477699D1}" destId="{34B82F6C-3545-44E2-A999-360BC37FC05A}" srcOrd="4" destOrd="0" presId="urn:microsoft.com/office/officeart/2005/8/layout/hierarchy1"/>
    <dgm:cxn modelId="{A69194D9-D590-49BF-82AA-EEF3B0F39ABC}" type="presParOf" srcId="{34B82F6C-3545-44E2-A999-360BC37FC05A}" destId="{29CF85C2-82E8-45DE-92B0-BC8CAF13EF4C}" srcOrd="0" destOrd="0" presId="urn:microsoft.com/office/officeart/2005/8/layout/hierarchy1"/>
    <dgm:cxn modelId="{2AE0D1F1-36B1-4714-BE1C-61D872C2AEE0}" type="presParOf" srcId="{29CF85C2-82E8-45DE-92B0-BC8CAF13EF4C}" destId="{1D195B63-81F9-4958-951C-369C448D2F2B}" srcOrd="0" destOrd="0" presId="urn:microsoft.com/office/officeart/2005/8/layout/hierarchy1"/>
    <dgm:cxn modelId="{1EBDD828-635C-4847-9342-28B2D28C5A57}" type="presParOf" srcId="{29CF85C2-82E8-45DE-92B0-BC8CAF13EF4C}" destId="{D2D41C5A-D0A3-40EF-B27F-38C5711C3E20}" srcOrd="1" destOrd="0" presId="urn:microsoft.com/office/officeart/2005/8/layout/hierarchy1"/>
    <dgm:cxn modelId="{2F7FFEEC-4B9C-4F64-BAC2-EEEC8A97E722}" type="presParOf" srcId="{34B82F6C-3545-44E2-A999-360BC37FC05A}" destId="{B82AC6B2-86AA-4376-BB9B-7965293B47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9F0724-DBC0-4640-9FF4-315155230896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A2318-5259-42E9-AA43-9FEDC3966CAE}">
      <dgm:prSet/>
      <dgm:spPr/>
      <dgm:t>
        <a:bodyPr/>
        <a:lstStyle/>
        <a:p>
          <a:r>
            <a:rPr lang="en-US" b="0" i="0" baseline="0"/>
            <a:t>politická či náboženská</a:t>
          </a:r>
          <a:r>
            <a:rPr lang="cs-CZ" b="0" i="0" baseline="0"/>
            <a:t> </a:t>
          </a:r>
          <a:r>
            <a:rPr lang="en-US" b="0" i="0" baseline="0"/>
            <a:t>přesvědčení</a:t>
          </a:r>
          <a:endParaRPr lang="en-US"/>
        </a:p>
      </dgm:t>
    </dgm:pt>
    <dgm:pt modelId="{FDC921EB-0CB1-4956-8E09-EE200DC80AEE}" type="parTrans" cxnId="{842187B9-3F2D-42B4-92DE-8A24AF06B26F}">
      <dgm:prSet/>
      <dgm:spPr/>
      <dgm:t>
        <a:bodyPr/>
        <a:lstStyle/>
        <a:p>
          <a:endParaRPr lang="en-US"/>
        </a:p>
      </dgm:t>
    </dgm:pt>
    <dgm:pt modelId="{AA6E3395-F670-4D1D-85BE-B27AB9C8B3E4}" type="sibTrans" cxnId="{842187B9-3F2D-42B4-92DE-8A24AF06B26F}">
      <dgm:prSet/>
      <dgm:spPr/>
      <dgm:t>
        <a:bodyPr/>
        <a:lstStyle/>
        <a:p>
          <a:endParaRPr lang="en-US"/>
        </a:p>
      </dgm:t>
    </dgm:pt>
    <dgm:pt modelId="{B0359E51-3D67-47D2-AF03-071542F08E46}">
      <dgm:prSet/>
      <dgm:spPr/>
      <dgm:t>
        <a:bodyPr/>
        <a:lstStyle/>
        <a:p>
          <a:r>
            <a:rPr lang="en-US" b="0" i="0" baseline="0"/>
            <a:t>uznávané hodnoty</a:t>
          </a:r>
          <a:endParaRPr lang="en-US"/>
        </a:p>
      </dgm:t>
    </dgm:pt>
    <dgm:pt modelId="{77C17D12-3BDA-4C06-99CE-AD50CB4A02E3}" type="parTrans" cxnId="{A8D59D80-4952-4EFA-862E-5BE177D4448A}">
      <dgm:prSet/>
      <dgm:spPr/>
      <dgm:t>
        <a:bodyPr/>
        <a:lstStyle/>
        <a:p>
          <a:endParaRPr lang="en-US"/>
        </a:p>
      </dgm:t>
    </dgm:pt>
    <dgm:pt modelId="{803DF607-AB3E-4D05-B78E-FB19AF5E75FE}" type="sibTrans" cxnId="{A8D59D80-4952-4EFA-862E-5BE177D4448A}">
      <dgm:prSet/>
      <dgm:spPr/>
      <dgm:t>
        <a:bodyPr/>
        <a:lstStyle/>
        <a:p>
          <a:endParaRPr lang="en-US"/>
        </a:p>
      </dgm:t>
    </dgm:pt>
    <dgm:pt modelId="{761C4735-E676-4D4C-B12E-A82FB9AF7AC9}">
      <dgm:prSet/>
      <dgm:spPr/>
      <dgm:t>
        <a:bodyPr/>
        <a:lstStyle/>
        <a:p>
          <a:r>
            <a:rPr lang="cs-CZ" b="0" i="0" baseline="0" noProof="0" dirty="0"/>
            <a:t>socioekonomická situace </a:t>
          </a:r>
          <a:endParaRPr lang="cs-CZ" noProof="0" dirty="0"/>
        </a:p>
      </dgm:t>
    </dgm:pt>
    <dgm:pt modelId="{B31A7D35-4294-4D06-AFE9-51C65FFB8FDA}" type="parTrans" cxnId="{8028FBA7-3BD0-401A-9528-8DBD7E22648D}">
      <dgm:prSet/>
      <dgm:spPr/>
      <dgm:t>
        <a:bodyPr/>
        <a:lstStyle/>
        <a:p>
          <a:endParaRPr lang="en-US"/>
        </a:p>
      </dgm:t>
    </dgm:pt>
    <dgm:pt modelId="{C06872BA-ECFE-4F70-9479-034312312A08}" type="sibTrans" cxnId="{8028FBA7-3BD0-401A-9528-8DBD7E22648D}">
      <dgm:prSet/>
      <dgm:spPr/>
      <dgm:t>
        <a:bodyPr/>
        <a:lstStyle/>
        <a:p>
          <a:endParaRPr lang="en-US"/>
        </a:p>
      </dgm:t>
    </dgm:pt>
    <dgm:pt modelId="{271F9C14-8D57-4FEA-AE03-04DF86F6DD8A}" type="pres">
      <dgm:prSet presAssocID="{2D9F0724-DBC0-4640-9FF4-3151552308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83482F-85C2-4480-8004-1A5EB5775E46}" type="pres">
      <dgm:prSet presAssocID="{A74A2318-5259-42E9-AA43-9FEDC3966CAE}" presName="hierRoot1" presStyleCnt="0"/>
      <dgm:spPr/>
    </dgm:pt>
    <dgm:pt modelId="{E540EB62-FF13-40FF-BFA3-E190A42C9E0E}" type="pres">
      <dgm:prSet presAssocID="{A74A2318-5259-42E9-AA43-9FEDC3966CAE}" presName="composite" presStyleCnt="0"/>
      <dgm:spPr/>
    </dgm:pt>
    <dgm:pt modelId="{B7E84139-DAAA-48FB-B97F-A505323C2F92}" type="pres">
      <dgm:prSet presAssocID="{A74A2318-5259-42E9-AA43-9FEDC3966CAE}" presName="background" presStyleLbl="node0" presStyleIdx="0" presStyleCnt="3"/>
      <dgm:spPr/>
    </dgm:pt>
    <dgm:pt modelId="{F1C9AB49-83AD-431F-83B2-C3D47B80FECE}" type="pres">
      <dgm:prSet presAssocID="{A74A2318-5259-42E9-AA43-9FEDC3966CAE}" presName="text" presStyleLbl="fgAcc0" presStyleIdx="0" presStyleCnt="3">
        <dgm:presLayoutVars>
          <dgm:chPref val="3"/>
        </dgm:presLayoutVars>
      </dgm:prSet>
      <dgm:spPr/>
    </dgm:pt>
    <dgm:pt modelId="{3FE4ED3F-F4C6-4F77-BAB1-7AAC6D159A96}" type="pres">
      <dgm:prSet presAssocID="{A74A2318-5259-42E9-AA43-9FEDC3966CAE}" presName="hierChild2" presStyleCnt="0"/>
      <dgm:spPr/>
    </dgm:pt>
    <dgm:pt modelId="{4453643F-5DF9-4EE8-90B7-5CB1102198D9}" type="pres">
      <dgm:prSet presAssocID="{B0359E51-3D67-47D2-AF03-071542F08E46}" presName="hierRoot1" presStyleCnt="0"/>
      <dgm:spPr/>
    </dgm:pt>
    <dgm:pt modelId="{C71F806F-4282-4151-BD8E-D0F99591BF77}" type="pres">
      <dgm:prSet presAssocID="{B0359E51-3D67-47D2-AF03-071542F08E46}" presName="composite" presStyleCnt="0"/>
      <dgm:spPr/>
    </dgm:pt>
    <dgm:pt modelId="{D103E3BD-61B3-4344-8292-FE0B107D0D63}" type="pres">
      <dgm:prSet presAssocID="{B0359E51-3D67-47D2-AF03-071542F08E46}" presName="background" presStyleLbl="node0" presStyleIdx="1" presStyleCnt="3"/>
      <dgm:spPr/>
    </dgm:pt>
    <dgm:pt modelId="{3E8DE140-EAE6-4CDB-8884-2C7EE2191617}" type="pres">
      <dgm:prSet presAssocID="{B0359E51-3D67-47D2-AF03-071542F08E46}" presName="text" presStyleLbl="fgAcc0" presStyleIdx="1" presStyleCnt="3">
        <dgm:presLayoutVars>
          <dgm:chPref val="3"/>
        </dgm:presLayoutVars>
      </dgm:prSet>
      <dgm:spPr/>
    </dgm:pt>
    <dgm:pt modelId="{30065D1E-9800-4053-9F50-C4B68FCBDADD}" type="pres">
      <dgm:prSet presAssocID="{B0359E51-3D67-47D2-AF03-071542F08E46}" presName="hierChild2" presStyleCnt="0"/>
      <dgm:spPr/>
    </dgm:pt>
    <dgm:pt modelId="{35E88F81-74D5-4732-B823-FAEDE9630FC3}" type="pres">
      <dgm:prSet presAssocID="{761C4735-E676-4D4C-B12E-A82FB9AF7AC9}" presName="hierRoot1" presStyleCnt="0"/>
      <dgm:spPr/>
    </dgm:pt>
    <dgm:pt modelId="{661DFBAD-5A6B-493F-B6B5-5E0E3894F272}" type="pres">
      <dgm:prSet presAssocID="{761C4735-E676-4D4C-B12E-A82FB9AF7AC9}" presName="composite" presStyleCnt="0"/>
      <dgm:spPr/>
    </dgm:pt>
    <dgm:pt modelId="{242F0705-31D0-434C-ADE4-3C41236E85D1}" type="pres">
      <dgm:prSet presAssocID="{761C4735-E676-4D4C-B12E-A82FB9AF7AC9}" presName="background" presStyleLbl="node0" presStyleIdx="2" presStyleCnt="3"/>
      <dgm:spPr/>
    </dgm:pt>
    <dgm:pt modelId="{761A4CF5-D3A7-4149-83C6-C23499464C0E}" type="pres">
      <dgm:prSet presAssocID="{761C4735-E676-4D4C-B12E-A82FB9AF7AC9}" presName="text" presStyleLbl="fgAcc0" presStyleIdx="2" presStyleCnt="3">
        <dgm:presLayoutVars>
          <dgm:chPref val="3"/>
        </dgm:presLayoutVars>
      </dgm:prSet>
      <dgm:spPr/>
    </dgm:pt>
    <dgm:pt modelId="{1524916B-12F3-4A0D-8B18-23A5AC4B0779}" type="pres">
      <dgm:prSet presAssocID="{761C4735-E676-4D4C-B12E-A82FB9AF7AC9}" presName="hierChild2" presStyleCnt="0"/>
      <dgm:spPr/>
    </dgm:pt>
  </dgm:ptLst>
  <dgm:cxnLst>
    <dgm:cxn modelId="{1B06194D-E91A-4E5B-A25D-BDE2B19AEED8}" type="presOf" srcId="{761C4735-E676-4D4C-B12E-A82FB9AF7AC9}" destId="{761A4CF5-D3A7-4149-83C6-C23499464C0E}" srcOrd="0" destOrd="0" presId="urn:microsoft.com/office/officeart/2005/8/layout/hierarchy1"/>
    <dgm:cxn modelId="{A8D59D80-4952-4EFA-862E-5BE177D4448A}" srcId="{2D9F0724-DBC0-4640-9FF4-315155230896}" destId="{B0359E51-3D67-47D2-AF03-071542F08E46}" srcOrd="1" destOrd="0" parTransId="{77C17D12-3BDA-4C06-99CE-AD50CB4A02E3}" sibTransId="{803DF607-AB3E-4D05-B78E-FB19AF5E75FE}"/>
    <dgm:cxn modelId="{8028FBA7-3BD0-401A-9528-8DBD7E22648D}" srcId="{2D9F0724-DBC0-4640-9FF4-315155230896}" destId="{761C4735-E676-4D4C-B12E-A82FB9AF7AC9}" srcOrd="2" destOrd="0" parTransId="{B31A7D35-4294-4D06-AFE9-51C65FFB8FDA}" sibTransId="{C06872BA-ECFE-4F70-9479-034312312A08}"/>
    <dgm:cxn modelId="{842187B9-3F2D-42B4-92DE-8A24AF06B26F}" srcId="{2D9F0724-DBC0-4640-9FF4-315155230896}" destId="{A74A2318-5259-42E9-AA43-9FEDC3966CAE}" srcOrd="0" destOrd="0" parTransId="{FDC921EB-0CB1-4956-8E09-EE200DC80AEE}" sibTransId="{AA6E3395-F670-4D1D-85BE-B27AB9C8B3E4}"/>
    <dgm:cxn modelId="{C58C9EBB-51E0-49F2-B178-9D3C6493C5A1}" type="presOf" srcId="{B0359E51-3D67-47D2-AF03-071542F08E46}" destId="{3E8DE140-EAE6-4CDB-8884-2C7EE2191617}" srcOrd="0" destOrd="0" presId="urn:microsoft.com/office/officeart/2005/8/layout/hierarchy1"/>
    <dgm:cxn modelId="{559966BF-3276-496D-B5BD-BE16C011AA5E}" type="presOf" srcId="{2D9F0724-DBC0-4640-9FF4-315155230896}" destId="{271F9C14-8D57-4FEA-AE03-04DF86F6DD8A}" srcOrd="0" destOrd="0" presId="urn:microsoft.com/office/officeart/2005/8/layout/hierarchy1"/>
    <dgm:cxn modelId="{22FB60FC-0224-4966-99A5-55173FAE7D62}" type="presOf" srcId="{A74A2318-5259-42E9-AA43-9FEDC3966CAE}" destId="{F1C9AB49-83AD-431F-83B2-C3D47B80FECE}" srcOrd="0" destOrd="0" presId="urn:microsoft.com/office/officeart/2005/8/layout/hierarchy1"/>
    <dgm:cxn modelId="{93D6420F-9E21-4175-AFC2-5C63F476CC24}" type="presParOf" srcId="{271F9C14-8D57-4FEA-AE03-04DF86F6DD8A}" destId="{9A83482F-85C2-4480-8004-1A5EB5775E46}" srcOrd="0" destOrd="0" presId="urn:microsoft.com/office/officeart/2005/8/layout/hierarchy1"/>
    <dgm:cxn modelId="{FB685267-BCD8-4640-BC45-84F146625DE7}" type="presParOf" srcId="{9A83482F-85C2-4480-8004-1A5EB5775E46}" destId="{E540EB62-FF13-40FF-BFA3-E190A42C9E0E}" srcOrd="0" destOrd="0" presId="urn:microsoft.com/office/officeart/2005/8/layout/hierarchy1"/>
    <dgm:cxn modelId="{9C630758-EB41-466A-9E87-598D98B7DB40}" type="presParOf" srcId="{E540EB62-FF13-40FF-BFA3-E190A42C9E0E}" destId="{B7E84139-DAAA-48FB-B97F-A505323C2F92}" srcOrd="0" destOrd="0" presId="urn:microsoft.com/office/officeart/2005/8/layout/hierarchy1"/>
    <dgm:cxn modelId="{79C46344-03FB-4B1E-B798-A00633B3B0D9}" type="presParOf" srcId="{E540EB62-FF13-40FF-BFA3-E190A42C9E0E}" destId="{F1C9AB49-83AD-431F-83B2-C3D47B80FECE}" srcOrd="1" destOrd="0" presId="urn:microsoft.com/office/officeart/2005/8/layout/hierarchy1"/>
    <dgm:cxn modelId="{3A53AA77-D1F8-4384-BD59-729CA290DD38}" type="presParOf" srcId="{9A83482F-85C2-4480-8004-1A5EB5775E46}" destId="{3FE4ED3F-F4C6-4F77-BAB1-7AAC6D159A96}" srcOrd="1" destOrd="0" presId="urn:microsoft.com/office/officeart/2005/8/layout/hierarchy1"/>
    <dgm:cxn modelId="{9E4C760A-DBA6-401F-AA2A-C8F7DFA48D90}" type="presParOf" srcId="{271F9C14-8D57-4FEA-AE03-04DF86F6DD8A}" destId="{4453643F-5DF9-4EE8-90B7-5CB1102198D9}" srcOrd="1" destOrd="0" presId="urn:microsoft.com/office/officeart/2005/8/layout/hierarchy1"/>
    <dgm:cxn modelId="{F4EAEB46-2DD3-4775-9548-C8A113D37D2B}" type="presParOf" srcId="{4453643F-5DF9-4EE8-90B7-5CB1102198D9}" destId="{C71F806F-4282-4151-BD8E-D0F99591BF77}" srcOrd="0" destOrd="0" presId="urn:microsoft.com/office/officeart/2005/8/layout/hierarchy1"/>
    <dgm:cxn modelId="{481BBDD0-9DE1-4076-8203-5BD2F14AF64C}" type="presParOf" srcId="{C71F806F-4282-4151-BD8E-D0F99591BF77}" destId="{D103E3BD-61B3-4344-8292-FE0B107D0D63}" srcOrd="0" destOrd="0" presId="urn:microsoft.com/office/officeart/2005/8/layout/hierarchy1"/>
    <dgm:cxn modelId="{5D854390-CA50-42CB-A3C5-E7D1FC5F6AB4}" type="presParOf" srcId="{C71F806F-4282-4151-BD8E-D0F99591BF77}" destId="{3E8DE140-EAE6-4CDB-8884-2C7EE2191617}" srcOrd="1" destOrd="0" presId="urn:microsoft.com/office/officeart/2005/8/layout/hierarchy1"/>
    <dgm:cxn modelId="{F98DB329-6DD0-4849-8A6F-B11275BF38CC}" type="presParOf" srcId="{4453643F-5DF9-4EE8-90B7-5CB1102198D9}" destId="{30065D1E-9800-4053-9F50-C4B68FCBDADD}" srcOrd="1" destOrd="0" presId="urn:microsoft.com/office/officeart/2005/8/layout/hierarchy1"/>
    <dgm:cxn modelId="{EB974C00-913C-4172-B075-923BE0A92EBE}" type="presParOf" srcId="{271F9C14-8D57-4FEA-AE03-04DF86F6DD8A}" destId="{35E88F81-74D5-4732-B823-FAEDE9630FC3}" srcOrd="2" destOrd="0" presId="urn:microsoft.com/office/officeart/2005/8/layout/hierarchy1"/>
    <dgm:cxn modelId="{AF152BCF-AF9A-4CA3-B20F-9BD36DEDC6C8}" type="presParOf" srcId="{35E88F81-74D5-4732-B823-FAEDE9630FC3}" destId="{661DFBAD-5A6B-493F-B6B5-5E0E3894F272}" srcOrd="0" destOrd="0" presId="urn:microsoft.com/office/officeart/2005/8/layout/hierarchy1"/>
    <dgm:cxn modelId="{FB1113D6-0BCA-4733-9D25-AEF03531B4AC}" type="presParOf" srcId="{661DFBAD-5A6B-493F-B6B5-5E0E3894F272}" destId="{242F0705-31D0-434C-ADE4-3C41236E85D1}" srcOrd="0" destOrd="0" presId="urn:microsoft.com/office/officeart/2005/8/layout/hierarchy1"/>
    <dgm:cxn modelId="{81000F9B-A8D6-4282-85BF-D99E6A05EA5C}" type="presParOf" srcId="{661DFBAD-5A6B-493F-B6B5-5E0E3894F272}" destId="{761A4CF5-D3A7-4149-83C6-C23499464C0E}" srcOrd="1" destOrd="0" presId="urn:microsoft.com/office/officeart/2005/8/layout/hierarchy1"/>
    <dgm:cxn modelId="{B663C07B-B865-4AAD-9EDB-119922399001}" type="presParOf" srcId="{35E88F81-74D5-4732-B823-FAEDE9630FC3}" destId="{1524916B-12F3-4A0D-8B18-23A5AC4B07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4F53B-6C16-4693-ADA4-92284D803063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3C92DEC3-4F15-4236-AB78-C4E8E1D97268}">
      <dgm:prSet phldrT="[Text]"/>
      <dgm:spPr/>
      <dgm:t>
        <a:bodyPr/>
        <a:lstStyle/>
        <a:p>
          <a:r>
            <a:rPr lang="cs-CZ" dirty="0"/>
            <a:t>Výsledky</a:t>
          </a:r>
          <a:endParaRPr lang="en-US" dirty="0"/>
        </a:p>
      </dgm:t>
    </dgm:pt>
    <dgm:pt modelId="{39999833-A321-4512-820E-2870048188BD}" type="parTrans" cxnId="{D1E1D0E5-0D34-4A60-B484-AA79E7BC7767}">
      <dgm:prSet/>
      <dgm:spPr/>
      <dgm:t>
        <a:bodyPr/>
        <a:lstStyle/>
        <a:p>
          <a:endParaRPr lang="en-US"/>
        </a:p>
      </dgm:t>
    </dgm:pt>
    <dgm:pt modelId="{F3A96C1C-B6D5-4A09-9749-C605E74EC5A4}" type="sibTrans" cxnId="{D1E1D0E5-0D34-4A60-B484-AA79E7BC7767}">
      <dgm:prSet/>
      <dgm:spPr/>
      <dgm:t>
        <a:bodyPr/>
        <a:lstStyle/>
        <a:p>
          <a:endParaRPr lang="en-US"/>
        </a:p>
      </dgm:t>
    </dgm:pt>
    <dgm:pt modelId="{D01A33DE-7D12-4A6D-807F-2017B404484F}">
      <dgm:prSet phldrT="[Text]"/>
      <dgm:spPr/>
      <dgm:t>
        <a:bodyPr/>
        <a:lstStyle/>
        <a:p>
          <a:r>
            <a:rPr lang="cs-CZ" dirty="0"/>
            <a:t>Procesy</a:t>
          </a:r>
          <a:endParaRPr lang="en-US" dirty="0"/>
        </a:p>
      </dgm:t>
    </dgm:pt>
    <dgm:pt modelId="{38CD378B-A3B6-49FC-9E4F-0147AA51A5AC}" type="parTrans" cxnId="{23B78ED4-8DCE-4CCA-A58A-A58312E81DB6}">
      <dgm:prSet/>
      <dgm:spPr/>
      <dgm:t>
        <a:bodyPr/>
        <a:lstStyle/>
        <a:p>
          <a:endParaRPr lang="en-US"/>
        </a:p>
      </dgm:t>
    </dgm:pt>
    <dgm:pt modelId="{448EE0DE-003D-4E9D-BE13-27628E7CE051}" type="sibTrans" cxnId="{23B78ED4-8DCE-4CCA-A58A-A58312E81DB6}">
      <dgm:prSet/>
      <dgm:spPr/>
      <dgm:t>
        <a:bodyPr/>
        <a:lstStyle/>
        <a:p>
          <a:endParaRPr lang="en-US"/>
        </a:p>
      </dgm:t>
    </dgm:pt>
    <dgm:pt modelId="{4809EA47-A5D0-41FC-809E-9B6C45D17B83}">
      <dgm:prSet phldrT="[Text]"/>
      <dgm:spPr/>
      <dgm:t>
        <a:bodyPr/>
        <a:lstStyle/>
        <a:p>
          <a:r>
            <a:rPr lang="cs-CZ" dirty="0"/>
            <a:t>Podmínky</a:t>
          </a:r>
          <a:endParaRPr lang="en-US" dirty="0"/>
        </a:p>
      </dgm:t>
    </dgm:pt>
    <dgm:pt modelId="{94AEEBB5-1BC3-42A6-B933-8EDF7E376CF7}" type="parTrans" cxnId="{2DE3F32F-F4F7-4D1D-8B8F-0E617E171F4F}">
      <dgm:prSet/>
      <dgm:spPr/>
      <dgm:t>
        <a:bodyPr/>
        <a:lstStyle/>
        <a:p>
          <a:endParaRPr lang="en-US"/>
        </a:p>
      </dgm:t>
    </dgm:pt>
    <dgm:pt modelId="{5BC8FE40-C28C-4CB7-A7F6-DADE63FDAFDD}" type="sibTrans" cxnId="{2DE3F32F-F4F7-4D1D-8B8F-0E617E171F4F}">
      <dgm:prSet/>
      <dgm:spPr/>
      <dgm:t>
        <a:bodyPr/>
        <a:lstStyle/>
        <a:p>
          <a:endParaRPr lang="en-US"/>
        </a:p>
      </dgm:t>
    </dgm:pt>
    <dgm:pt modelId="{8E045CBD-18D2-4BA7-93DC-42A2D7686C03}" type="pres">
      <dgm:prSet presAssocID="{1984F53B-6C16-4693-ADA4-92284D803063}" presName="compositeShape" presStyleCnt="0">
        <dgm:presLayoutVars>
          <dgm:chMax val="7"/>
          <dgm:dir/>
          <dgm:resizeHandles val="exact"/>
        </dgm:presLayoutVars>
      </dgm:prSet>
      <dgm:spPr/>
    </dgm:pt>
    <dgm:pt modelId="{3B11EFAB-596E-4511-B194-1E030B43D339}" type="pres">
      <dgm:prSet presAssocID="{1984F53B-6C16-4693-ADA4-92284D803063}" presName="wedge1" presStyleLbl="node1" presStyleIdx="0" presStyleCnt="3"/>
      <dgm:spPr/>
    </dgm:pt>
    <dgm:pt modelId="{324020BE-2392-4892-B1FD-DC31E3906CB4}" type="pres">
      <dgm:prSet presAssocID="{1984F53B-6C16-4693-ADA4-92284D80306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BA81F0-715A-4B83-8226-61980F12867E}" type="pres">
      <dgm:prSet presAssocID="{1984F53B-6C16-4693-ADA4-92284D803063}" presName="wedge2" presStyleLbl="node1" presStyleIdx="1" presStyleCnt="3"/>
      <dgm:spPr/>
    </dgm:pt>
    <dgm:pt modelId="{4B115FEA-B972-49DC-86AF-94F131A0A864}" type="pres">
      <dgm:prSet presAssocID="{1984F53B-6C16-4693-ADA4-92284D80306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630A24E-49BE-4735-914B-27E16C8194C2}" type="pres">
      <dgm:prSet presAssocID="{1984F53B-6C16-4693-ADA4-92284D803063}" presName="wedge3" presStyleLbl="node1" presStyleIdx="2" presStyleCnt="3"/>
      <dgm:spPr/>
    </dgm:pt>
    <dgm:pt modelId="{1DF17006-EB13-439D-A3F9-233B5E8E59C4}" type="pres">
      <dgm:prSet presAssocID="{1984F53B-6C16-4693-ADA4-92284D80306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DE3F32F-F4F7-4D1D-8B8F-0E617E171F4F}" srcId="{1984F53B-6C16-4693-ADA4-92284D803063}" destId="{4809EA47-A5D0-41FC-809E-9B6C45D17B83}" srcOrd="2" destOrd="0" parTransId="{94AEEBB5-1BC3-42A6-B933-8EDF7E376CF7}" sibTransId="{5BC8FE40-C28C-4CB7-A7F6-DADE63FDAFDD}"/>
    <dgm:cxn modelId="{124FD337-A55E-401A-9FB6-644509013BD7}" type="presOf" srcId="{D01A33DE-7D12-4A6D-807F-2017B404484F}" destId="{D7BA81F0-715A-4B83-8226-61980F12867E}" srcOrd="0" destOrd="0" presId="urn:microsoft.com/office/officeart/2005/8/layout/chart3"/>
    <dgm:cxn modelId="{D021D25C-88F7-4558-BFC7-C4EEB5D56C88}" type="presOf" srcId="{3C92DEC3-4F15-4236-AB78-C4E8E1D97268}" destId="{3B11EFAB-596E-4511-B194-1E030B43D339}" srcOrd="0" destOrd="0" presId="urn:microsoft.com/office/officeart/2005/8/layout/chart3"/>
    <dgm:cxn modelId="{7F430C45-939B-4BD1-8720-F0B9143FF7A8}" type="presOf" srcId="{D01A33DE-7D12-4A6D-807F-2017B404484F}" destId="{4B115FEA-B972-49DC-86AF-94F131A0A864}" srcOrd="1" destOrd="0" presId="urn:microsoft.com/office/officeart/2005/8/layout/chart3"/>
    <dgm:cxn modelId="{25F83570-DB8A-4001-908A-A903336DF8BC}" type="presOf" srcId="{4809EA47-A5D0-41FC-809E-9B6C45D17B83}" destId="{1DF17006-EB13-439D-A3F9-233B5E8E59C4}" srcOrd="1" destOrd="0" presId="urn:microsoft.com/office/officeart/2005/8/layout/chart3"/>
    <dgm:cxn modelId="{36714279-0761-43F7-93FD-468EACE276D6}" type="presOf" srcId="{3C92DEC3-4F15-4236-AB78-C4E8E1D97268}" destId="{324020BE-2392-4892-B1FD-DC31E3906CB4}" srcOrd="1" destOrd="0" presId="urn:microsoft.com/office/officeart/2005/8/layout/chart3"/>
    <dgm:cxn modelId="{F91C18C9-9DFF-4154-994A-4976B8E69226}" type="presOf" srcId="{4809EA47-A5D0-41FC-809E-9B6C45D17B83}" destId="{2630A24E-49BE-4735-914B-27E16C8194C2}" srcOrd="0" destOrd="0" presId="urn:microsoft.com/office/officeart/2005/8/layout/chart3"/>
    <dgm:cxn modelId="{23B78ED4-8DCE-4CCA-A58A-A58312E81DB6}" srcId="{1984F53B-6C16-4693-ADA4-92284D803063}" destId="{D01A33DE-7D12-4A6D-807F-2017B404484F}" srcOrd="1" destOrd="0" parTransId="{38CD378B-A3B6-49FC-9E4F-0147AA51A5AC}" sibTransId="{448EE0DE-003D-4E9D-BE13-27628E7CE051}"/>
    <dgm:cxn modelId="{D1E1D0E5-0D34-4A60-B484-AA79E7BC7767}" srcId="{1984F53B-6C16-4693-ADA4-92284D803063}" destId="{3C92DEC3-4F15-4236-AB78-C4E8E1D97268}" srcOrd="0" destOrd="0" parTransId="{39999833-A321-4512-820E-2870048188BD}" sibTransId="{F3A96C1C-B6D5-4A09-9749-C605E74EC5A4}"/>
    <dgm:cxn modelId="{73793AF9-C149-4EE4-AF40-97A8E9416BC6}" type="presOf" srcId="{1984F53B-6C16-4693-ADA4-92284D803063}" destId="{8E045CBD-18D2-4BA7-93DC-42A2D7686C03}" srcOrd="0" destOrd="0" presId="urn:microsoft.com/office/officeart/2005/8/layout/chart3"/>
    <dgm:cxn modelId="{9AD676B3-3A0C-4213-9393-E21D66937EA2}" type="presParOf" srcId="{8E045CBD-18D2-4BA7-93DC-42A2D7686C03}" destId="{3B11EFAB-596E-4511-B194-1E030B43D339}" srcOrd="0" destOrd="0" presId="urn:microsoft.com/office/officeart/2005/8/layout/chart3"/>
    <dgm:cxn modelId="{05BE3439-FBB4-41E1-8BE0-1F80000A26D8}" type="presParOf" srcId="{8E045CBD-18D2-4BA7-93DC-42A2D7686C03}" destId="{324020BE-2392-4892-B1FD-DC31E3906CB4}" srcOrd="1" destOrd="0" presId="urn:microsoft.com/office/officeart/2005/8/layout/chart3"/>
    <dgm:cxn modelId="{7351AFEB-F203-4BDE-A80B-F5650E8F5E44}" type="presParOf" srcId="{8E045CBD-18D2-4BA7-93DC-42A2D7686C03}" destId="{D7BA81F0-715A-4B83-8226-61980F12867E}" srcOrd="2" destOrd="0" presId="urn:microsoft.com/office/officeart/2005/8/layout/chart3"/>
    <dgm:cxn modelId="{A80316D4-6608-4880-BDA4-7915679329FA}" type="presParOf" srcId="{8E045CBD-18D2-4BA7-93DC-42A2D7686C03}" destId="{4B115FEA-B972-49DC-86AF-94F131A0A864}" srcOrd="3" destOrd="0" presId="urn:microsoft.com/office/officeart/2005/8/layout/chart3"/>
    <dgm:cxn modelId="{BFE7B2F5-5AB1-42A0-BCAA-6864FE7278B2}" type="presParOf" srcId="{8E045CBD-18D2-4BA7-93DC-42A2D7686C03}" destId="{2630A24E-49BE-4735-914B-27E16C8194C2}" srcOrd="4" destOrd="0" presId="urn:microsoft.com/office/officeart/2005/8/layout/chart3"/>
    <dgm:cxn modelId="{4E85F9C2-D4F3-4D7A-95F9-1CD258BAF67A}" type="presParOf" srcId="{8E045CBD-18D2-4BA7-93DC-42A2D7686C03}" destId="{1DF17006-EB13-439D-A3F9-233B5E8E59C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6BB18-7860-4CFE-9155-1F961243B411}">
      <dsp:nvSpPr>
        <dsp:cNvPr id="0" name=""/>
        <dsp:cNvSpPr/>
      </dsp:nvSpPr>
      <dsp:spPr>
        <a:xfrm>
          <a:off x="-23198" y="1224742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74BCA1-F2C3-4860-BA78-71D00FCD4A0A}">
      <dsp:nvSpPr>
        <dsp:cNvPr id="0" name=""/>
        <dsp:cNvSpPr/>
      </dsp:nvSpPr>
      <dsp:spPr>
        <a:xfrm>
          <a:off x="162940" y="1401574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baseline="0" noProof="0" dirty="0"/>
            <a:t>rodiče</a:t>
          </a:r>
          <a:endParaRPr lang="cs-CZ" sz="1700" kern="1200" noProof="0" dirty="0"/>
        </a:p>
      </dsp:txBody>
      <dsp:txXfrm>
        <a:off x="194097" y="1432731"/>
        <a:ext cx="1612940" cy="1001472"/>
      </dsp:txXfrm>
    </dsp:sp>
    <dsp:sp modelId="{4EFB0CB3-A33B-4B35-BEE0-3C1A6BFDC38D}">
      <dsp:nvSpPr>
        <dsp:cNvPr id="0" name=""/>
        <dsp:cNvSpPr/>
      </dsp:nvSpPr>
      <dsp:spPr>
        <a:xfrm>
          <a:off x="2050970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48D220-D51C-4B5D-9CAC-FBE502833347}">
      <dsp:nvSpPr>
        <dsp:cNvPr id="0" name=""/>
        <dsp:cNvSpPr/>
      </dsp:nvSpPr>
      <dsp:spPr>
        <a:xfrm>
          <a:off x="2237109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baseline="0" noProof="0" dirty="0"/>
            <a:t>pedagogové</a:t>
          </a:r>
          <a:endParaRPr lang="cs-CZ" sz="1700" kern="1200" noProof="0" dirty="0"/>
        </a:p>
      </dsp:txBody>
      <dsp:txXfrm>
        <a:off x="2268266" y="1450486"/>
        <a:ext cx="1612940" cy="1001472"/>
      </dsp:txXfrm>
    </dsp:sp>
    <dsp:sp modelId="{D3E7811A-878A-4562-B6A9-F4FDF6B0FB25}">
      <dsp:nvSpPr>
        <dsp:cNvPr id="0" name=""/>
        <dsp:cNvSpPr/>
      </dsp:nvSpPr>
      <dsp:spPr>
        <a:xfrm>
          <a:off x="4098503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46833C-73FA-4C18-B3B6-A0E7B2459FDA}">
      <dsp:nvSpPr>
        <dsp:cNvPr id="0" name=""/>
        <dsp:cNvSpPr/>
      </dsp:nvSpPr>
      <dsp:spPr>
        <a:xfrm>
          <a:off x="4284642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baseline="0" noProof="0" dirty="0"/>
            <a:t>vedení školy</a:t>
          </a:r>
          <a:endParaRPr lang="cs-CZ" sz="1700" kern="1200" noProof="0" dirty="0"/>
        </a:p>
      </dsp:txBody>
      <dsp:txXfrm>
        <a:off x="4315799" y="1450486"/>
        <a:ext cx="1612940" cy="1001472"/>
      </dsp:txXfrm>
    </dsp:sp>
    <dsp:sp modelId="{3B8CEA5D-9347-42DC-88A9-16328B50B743}">
      <dsp:nvSpPr>
        <dsp:cNvPr id="0" name=""/>
        <dsp:cNvSpPr/>
      </dsp:nvSpPr>
      <dsp:spPr>
        <a:xfrm>
          <a:off x="6146036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900884-48F2-414D-8D43-2734AC05A1C4}">
      <dsp:nvSpPr>
        <dsp:cNvPr id="0" name=""/>
        <dsp:cNvSpPr/>
      </dsp:nvSpPr>
      <dsp:spPr>
        <a:xfrm>
          <a:off x="6332175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baseline="0" noProof="0" dirty="0"/>
            <a:t>místní komunita</a:t>
          </a:r>
          <a:endParaRPr lang="cs-CZ" sz="1700" kern="1200" noProof="0" dirty="0"/>
        </a:p>
      </dsp:txBody>
      <dsp:txXfrm>
        <a:off x="6363332" y="1450486"/>
        <a:ext cx="1612940" cy="1001472"/>
      </dsp:txXfrm>
    </dsp:sp>
    <dsp:sp modelId="{1D195B63-81F9-4958-951C-369C448D2F2B}">
      <dsp:nvSpPr>
        <dsp:cNvPr id="0" name=""/>
        <dsp:cNvSpPr/>
      </dsp:nvSpPr>
      <dsp:spPr>
        <a:xfrm>
          <a:off x="8193568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D41C5A-D0A3-40EF-B27F-38C5711C3E20}">
      <dsp:nvSpPr>
        <dsp:cNvPr id="0" name=""/>
        <dsp:cNvSpPr/>
      </dsp:nvSpPr>
      <dsp:spPr>
        <a:xfrm>
          <a:off x="8379708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baseline="0" noProof="0" dirty="0"/>
            <a:t>vláda</a:t>
          </a:r>
          <a:endParaRPr lang="cs-CZ" sz="1700" kern="1200" noProof="0" dirty="0"/>
        </a:p>
      </dsp:txBody>
      <dsp:txXfrm>
        <a:off x="8410865" y="1450486"/>
        <a:ext cx="1612940" cy="1001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84139-DAAA-48FB-B97F-A505323C2F92}">
      <dsp:nvSpPr>
        <dsp:cNvPr id="0" name=""/>
        <dsp:cNvSpPr/>
      </dsp:nvSpPr>
      <dsp:spPr>
        <a:xfrm>
          <a:off x="0" y="815317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C9AB49-83AD-431F-83B2-C3D47B80FECE}">
      <dsp:nvSpPr>
        <dsp:cNvPr id="0" name=""/>
        <dsp:cNvSpPr/>
      </dsp:nvSpPr>
      <dsp:spPr>
        <a:xfrm>
          <a:off x="314325" y="1113926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/>
            <a:t>politická či náboženská</a:t>
          </a:r>
          <a:r>
            <a:rPr lang="cs-CZ" sz="2300" b="0" i="0" kern="1200" baseline="0"/>
            <a:t> </a:t>
          </a:r>
          <a:r>
            <a:rPr lang="en-US" sz="2300" b="0" i="0" kern="1200" baseline="0"/>
            <a:t>přesvědčení</a:t>
          </a:r>
          <a:endParaRPr lang="en-US" sz="2300" kern="1200"/>
        </a:p>
      </dsp:txBody>
      <dsp:txXfrm>
        <a:off x="366939" y="1166540"/>
        <a:ext cx="2723696" cy="1691139"/>
      </dsp:txXfrm>
    </dsp:sp>
    <dsp:sp modelId="{D103E3BD-61B3-4344-8292-FE0B107D0D63}">
      <dsp:nvSpPr>
        <dsp:cNvPr id="0" name=""/>
        <dsp:cNvSpPr/>
      </dsp:nvSpPr>
      <dsp:spPr>
        <a:xfrm>
          <a:off x="3457574" y="815317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8DE140-EAE6-4CDB-8884-2C7EE2191617}">
      <dsp:nvSpPr>
        <dsp:cNvPr id="0" name=""/>
        <dsp:cNvSpPr/>
      </dsp:nvSpPr>
      <dsp:spPr>
        <a:xfrm>
          <a:off x="3771900" y="1113926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/>
            <a:t>uznávané hodnoty</a:t>
          </a:r>
          <a:endParaRPr lang="en-US" sz="2300" kern="1200"/>
        </a:p>
      </dsp:txBody>
      <dsp:txXfrm>
        <a:off x="3824514" y="1166540"/>
        <a:ext cx="2723696" cy="1691139"/>
      </dsp:txXfrm>
    </dsp:sp>
    <dsp:sp modelId="{242F0705-31D0-434C-ADE4-3C41236E85D1}">
      <dsp:nvSpPr>
        <dsp:cNvPr id="0" name=""/>
        <dsp:cNvSpPr/>
      </dsp:nvSpPr>
      <dsp:spPr>
        <a:xfrm>
          <a:off x="6915149" y="815317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1A4CF5-D3A7-4149-83C6-C23499464C0E}">
      <dsp:nvSpPr>
        <dsp:cNvPr id="0" name=""/>
        <dsp:cNvSpPr/>
      </dsp:nvSpPr>
      <dsp:spPr>
        <a:xfrm>
          <a:off x="7229475" y="1113926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i="0" kern="1200" baseline="0" noProof="0" dirty="0"/>
            <a:t>socioekonomická situace </a:t>
          </a:r>
          <a:endParaRPr lang="cs-CZ" sz="2300" kern="1200" noProof="0" dirty="0"/>
        </a:p>
      </dsp:txBody>
      <dsp:txXfrm>
        <a:off x="7282089" y="1166540"/>
        <a:ext cx="2723696" cy="169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1EFAB-596E-4511-B194-1E030B43D339}">
      <dsp:nvSpPr>
        <dsp:cNvPr id="0" name=""/>
        <dsp:cNvSpPr/>
      </dsp:nvSpPr>
      <dsp:spPr>
        <a:xfrm>
          <a:off x="869433" y="353073"/>
          <a:ext cx="4393803" cy="439380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Výsledky</a:t>
          </a:r>
          <a:endParaRPr lang="en-US" sz="2300" kern="1200" dirty="0"/>
        </a:p>
      </dsp:txBody>
      <dsp:txXfrm>
        <a:off x="3258302" y="1163834"/>
        <a:ext cx="1490754" cy="1464601"/>
      </dsp:txXfrm>
    </dsp:sp>
    <dsp:sp modelId="{D7BA81F0-715A-4B83-8226-61980F12867E}">
      <dsp:nvSpPr>
        <dsp:cNvPr id="0" name=""/>
        <dsp:cNvSpPr/>
      </dsp:nvSpPr>
      <dsp:spPr>
        <a:xfrm>
          <a:off x="642943" y="483841"/>
          <a:ext cx="4393803" cy="439380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Procesy</a:t>
          </a:r>
          <a:endParaRPr lang="en-US" sz="2300" kern="1200" dirty="0"/>
        </a:p>
      </dsp:txBody>
      <dsp:txXfrm>
        <a:off x="1846009" y="3256121"/>
        <a:ext cx="1987672" cy="1359986"/>
      </dsp:txXfrm>
    </dsp:sp>
    <dsp:sp modelId="{2630A24E-49BE-4735-914B-27E16C8194C2}">
      <dsp:nvSpPr>
        <dsp:cNvPr id="0" name=""/>
        <dsp:cNvSpPr/>
      </dsp:nvSpPr>
      <dsp:spPr>
        <a:xfrm>
          <a:off x="642943" y="483841"/>
          <a:ext cx="4393803" cy="439380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Podmínky</a:t>
          </a:r>
          <a:endParaRPr lang="en-US" sz="2300" kern="1200" dirty="0"/>
        </a:p>
      </dsp:txBody>
      <dsp:txXfrm>
        <a:off x="1113708" y="1346909"/>
        <a:ext cx="1490754" cy="1464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43E978-523C-4533-8BC1-3E15517B0CAD}" type="datetime1">
              <a:rPr lang="cs-CZ" smtClean="0"/>
              <a:t>15.11.2021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C72AE4-F412-4D0F-98D9-8DF7EF13BAD4}" type="datetime1">
              <a:rPr lang="cs-CZ" smtClean="0"/>
              <a:t>15.11.2021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6962437A-69DF-4FC4-82E7-095787E88CA2}" type="datetime1">
              <a:rPr lang="cs-CZ" smtClean="0"/>
              <a:t>15.11.2021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23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C5B914-8B12-4555-B381-C9C72B2408B7}" type="datetime1">
              <a:rPr lang="cs-CZ" smtClean="0"/>
              <a:t>15.11.2021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4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8ACA46-9028-4D5D-8730-99171FAE3F06}" type="datetime1">
              <a:rPr lang="cs-CZ" smtClean="0"/>
              <a:t>15.11.2021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4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39C23-9424-4615-9F2F-4DF01B7F951B}" type="datetime1">
              <a:rPr lang="cs-CZ" smtClean="0"/>
              <a:t>15.11.2021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33425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CF5898F-43A4-4623-95FA-D301F8EA43EB}" type="datetime1">
              <a:rPr lang="cs-CZ" smtClean="0"/>
              <a:t>15.11.2021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31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39C23-9424-4615-9F2F-4DF01B7F951B}" type="datetime1">
              <a:rPr lang="cs-CZ" smtClean="0"/>
              <a:t>15.11.2021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443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71B7C9-1526-4531-B1BE-04E9A37FA2CE}" type="datetime1">
              <a:rPr lang="cs-CZ" smtClean="0"/>
              <a:t>15.11.2021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6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E9C2DB-08C5-4A26-B491-AB99DD10A99E}" type="datetime1">
              <a:rPr lang="cs-CZ" smtClean="0"/>
              <a:t>15.11.2021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3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39C23-9424-4615-9F2F-4DF01B7F951B}" type="datetime1">
              <a:rPr lang="cs-CZ" smtClean="0"/>
              <a:t>15.11.2021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782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AB81B4-CE35-4C47-882C-8A3F92B5FFD6}" type="datetime1">
              <a:rPr lang="cs-CZ" smtClean="0"/>
              <a:t>15.11.2021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528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24F85-89C9-4554-BB3D-C9F75BD57326}" type="datetime1">
              <a:rPr lang="cs-CZ" smtClean="0"/>
              <a:t>15.11.2021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271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39C23-9424-4615-9F2F-4DF01B7F951B}" type="datetime1">
              <a:rPr lang="cs-CZ" smtClean="0"/>
              <a:t>15.11.2021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2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icr.cz/cz/Dokumenty/Kriteria-hodnoceni/2021-2022_Kriteria-hodnoceni-podminek,-prubehu-a-v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5">
            <a:extLst>
              <a:ext uri="{FF2B5EF4-FFF2-40B4-BE49-F238E27FC236}">
                <a16:creationId xmlns:a16="http://schemas.microsoft.com/office/drawing/2014/main" id="{9705199F-B36C-414E-A6BB-FABF4D307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0" name="Rectangle 27">
            <a:extLst>
              <a:ext uri="{FF2B5EF4-FFF2-40B4-BE49-F238E27FC236}">
                <a16:creationId xmlns:a16="http://schemas.microsoft.com/office/drawing/2014/main" id="{84627786-4F60-4021-9795-758641BA1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D90F9405-C7F1-4A15-9D6E-029E64BD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rtlCol="0">
            <a:normAutofit/>
          </a:bodyPr>
          <a:lstStyle/>
          <a:p>
            <a:pPr rtl="0"/>
            <a:r>
              <a:rPr lang="cs" sz="6100"/>
              <a:t>Kvalita předškolního vzdělávání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cs"/>
              <a:t>Zora Syslová</a:t>
            </a:r>
          </a:p>
        </p:txBody>
      </p:sp>
      <p:sp>
        <p:nvSpPr>
          <p:cNvPr id="42" name="Rectangle 31">
            <a:extLst>
              <a:ext uri="{FF2B5EF4-FFF2-40B4-BE49-F238E27FC236}">
                <a16:creationId xmlns:a16="http://schemas.microsoft.com/office/drawing/2014/main" id="{3A3CBFE3-B3CA-4294-B713-02ED8C9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33">
            <a:extLst>
              <a:ext uri="{FF2B5EF4-FFF2-40B4-BE49-F238E27FC236}">
                <a16:creationId xmlns:a16="http://schemas.microsoft.com/office/drawing/2014/main" id="{280576F0-D548-4154-ABCA-AF48FBF5E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5">
            <a:extLst>
              <a:ext uri="{FF2B5EF4-FFF2-40B4-BE49-F238E27FC236}">
                <a16:creationId xmlns:a16="http://schemas.microsoft.com/office/drawing/2014/main" id="{E1ACCC95-7D84-4C2E-9BDB-E109CB84E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5FF440-1D03-4653-99A9-E2AD11BB6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E9B6DF8-A669-447F-9A05-E1C2A2D92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sz="3400" err="1"/>
              <a:t>Quality</a:t>
            </a:r>
            <a:r>
              <a:rPr lang="cs-CZ" sz="3400"/>
              <a:t> </a:t>
            </a:r>
            <a:r>
              <a:rPr lang="cs-CZ" sz="3400" b="1"/>
              <a:t>E</a:t>
            </a:r>
            <a:r>
              <a:rPr lang="cs-CZ" sz="3400"/>
              <a:t>arly </a:t>
            </a:r>
            <a:r>
              <a:rPr lang="cs-CZ" sz="3400" b="1" err="1"/>
              <a:t>C</a:t>
            </a:r>
            <a:r>
              <a:rPr lang="cs-CZ" sz="3400" err="1"/>
              <a:t>hildhood</a:t>
            </a:r>
            <a:r>
              <a:rPr lang="cs-CZ" sz="3400"/>
              <a:t> </a:t>
            </a:r>
            <a:r>
              <a:rPr lang="cs-CZ" sz="3400" b="1" err="1"/>
              <a:t>E</a:t>
            </a:r>
            <a:r>
              <a:rPr lang="cs-CZ" sz="3400" err="1"/>
              <a:t>ducation</a:t>
            </a:r>
            <a:r>
              <a:rPr lang="cs-CZ" sz="3400"/>
              <a:t> and </a:t>
            </a:r>
            <a:r>
              <a:rPr lang="cs-CZ" sz="3400" b="1"/>
              <a:t>C</a:t>
            </a:r>
            <a:r>
              <a:rPr lang="cs-CZ" sz="3400"/>
              <a:t>are</a:t>
            </a:r>
            <a:br>
              <a:rPr lang="cs-CZ" sz="3400"/>
            </a:br>
            <a:endParaRPr lang="en-US" sz="340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0350B3-084C-4591-8454-40A2C636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30767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 smtClean="0"/>
              <a:pPr rtl="0">
                <a:spcAft>
                  <a:spcPts val="600"/>
                </a:spcAft>
              </a:pPr>
              <a:t>15.11.2021</a:t>
            </a:fld>
            <a:endParaRPr lang="en-US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292DAABD-C4B3-4B5C-8967-F8B45405C9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343059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040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2155CD3-83BB-4AEA-A737-FFB45BF5B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481AC0-C94A-42B2-A337-8F2BD27B4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44" y="374904"/>
            <a:ext cx="11409913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990ECF-0B2F-4372-9715-326BA840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736" y="539496"/>
            <a:ext cx="11082528" cy="577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E36708E-CE9D-4021-A11E-B381ADC99F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40" y="861229"/>
            <a:ext cx="5902920" cy="5135542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0001E7-AC92-437F-8CB7-FF7D82AE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52838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15.11.2021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3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55C43C5-DEB6-4E49-9075-8CC24DDF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cs-CZ" sz="4000" dirty="0" err="1"/>
              <a:t>Starting</a:t>
            </a:r>
            <a:r>
              <a:rPr lang="cs-CZ" sz="4000" dirty="0"/>
              <a:t> </a:t>
            </a:r>
            <a:r>
              <a:rPr lang="cs-CZ" sz="4000" dirty="0" err="1"/>
              <a:t>Strong</a:t>
            </a:r>
            <a:r>
              <a:rPr lang="cs-CZ" sz="4000" dirty="0"/>
              <a:t> III (OECD, 2011)</a:t>
            </a:r>
            <a:endParaRPr lang="en-US" sz="4000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8" name="Graphic 7" descr="Zaškrtnutí">
            <a:extLst>
              <a:ext uri="{FF2B5EF4-FFF2-40B4-BE49-F238E27FC236}">
                <a16:creationId xmlns:a16="http://schemas.microsoft.com/office/drawing/2014/main" id="{1602A707-B60B-478E-B794-B129BFD38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4017" y="1228185"/>
            <a:ext cx="4414438" cy="4414438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9031FD-D471-4ED6-BA66-558F3D34D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cs-CZ" b="0" i="0" u="none" strike="noStrike" baseline="0" dirty="0"/>
              <a:t>1. Stanovení cílů a kvalita předpisů.</a:t>
            </a:r>
          </a:p>
          <a:p>
            <a:r>
              <a:rPr lang="cs-CZ" b="0" i="0" u="none" strike="noStrike" baseline="0" dirty="0"/>
              <a:t>2. Tvorba a implementace vzdělávacího programu a standardů.</a:t>
            </a:r>
          </a:p>
          <a:p>
            <a:r>
              <a:rPr lang="cs-CZ" b="0" i="0" u="none" strike="noStrike" baseline="0" dirty="0"/>
              <a:t>3. Kvalifikace, odborná příprava a pracovní podmínky.</a:t>
            </a:r>
          </a:p>
          <a:p>
            <a:r>
              <a:rPr lang="cs-CZ" b="0" i="0" u="none" strike="noStrike" baseline="0" dirty="0"/>
              <a:t>4. Zapojení rodin a komunit.</a:t>
            </a:r>
          </a:p>
          <a:p>
            <a:r>
              <a:rPr lang="cs-CZ" b="0" i="0" u="none" strike="noStrike" baseline="0" dirty="0"/>
              <a:t>5. Sběr údajů, výzkum a monitorování.</a:t>
            </a:r>
            <a:endParaRPr 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50588A4-0CC8-4DC1-90BA-BA197F28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30767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 smtClean="0"/>
              <a:pPr rtl="0">
                <a:spcAft>
                  <a:spcPts val="600"/>
                </a:spcAft>
              </a:pPr>
              <a:t>15.11.2021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59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7FDDA-31BA-41FC-9053-3A3E582B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i="0" u="none" strike="noStrike" baseline="0" dirty="0"/>
              <a:t>1. Stanovení cílů a kvalita předpisů</a:t>
            </a:r>
            <a:br>
              <a:rPr lang="cs-CZ" b="0" i="0" u="none" strike="noStrike" baseline="0" dirty="0"/>
            </a:b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7F2A84-FBB0-457D-8DFC-AE22EA8B00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POZITIVA</a:t>
            </a:r>
          </a:p>
          <a:p>
            <a:pPr algn="l"/>
            <a:r>
              <a:rPr lang="cs-CZ" sz="1800" b="0" u="none" strike="noStrike" baseline="0" dirty="0"/>
              <a:t>Strategie vzdělávací politiky České republiky. 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9DF8C9-191B-428D-9C56-F50715799F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DOPORUČENÍ</a:t>
            </a:r>
          </a:p>
          <a:p>
            <a:pPr algn="l"/>
            <a:r>
              <a:rPr lang="cs-CZ" sz="1800" b="0" i="0" u="none" strike="noStrike" baseline="0" dirty="0"/>
              <a:t>Zajistit zpětnou vazbu o tom, zda a jak se cíle plní (monitorování i hodnocení).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0DB02B-A538-43FB-ACC4-28371E68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39C23-9424-4615-9F2F-4DF01B7F951B}" type="datetime1">
              <a:rPr lang="cs-CZ" smtClean="0"/>
              <a:t>15.11.2021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3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612B7-647B-4A7C-A055-BEBABDFB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</a:t>
            </a:r>
            <a:r>
              <a:rPr lang="cs-CZ" b="0" i="0" u="none" strike="noStrike" baseline="0" dirty="0"/>
              <a:t>Tvorba a implementace vzdělávacího programu a standardů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77FB5-DFA5-4FBB-B3B3-38C67A455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459114"/>
            <a:ext cx="4754880" cy="339304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POZITIVA</a:t>
            </a:r>
          </a:p>
          <a:p>
            <a:pPr marL="0" indent="0">
              <a:buNone/>
            </a:pPr>
            <a:r>
              <a:rPr lang="cs-CZ" dirty="0"/>
              <a:t>Kurikulum založené na osobnostním rozvoji dítěte (vyvážený kognitivní a </a:t>
            </a:r>
            <a:r>
              <a:rPr lang="cs-CZ" dirty="0" err="1"/>
              <a:t>socioemoční</a:t>
            </a:r>
            <a:r>
              <a:rPr lang="cs-CZ" dirty="0"/>
              <a:t> rozvoj).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3376FB-0E17-492C-A6E8-4422DCA8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459114"/>
            <a:ext cx="4754880" cy="339304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DOPORUČENÍ</a:t>
            </a:r>
          </a:p>
          <a:p>
            <a:pPr algn="l"/>
            <a:r>
              <a:rPr lang="cs-CZ" sz="1800" b="0" i="0" u="none" strike="noStrike" baseline="0" dirty="0"/>
              <a:t>Vytvořit kurikulární rámec pro děti ve věku 0–3 roky, na něhož by mohl RVP PV navazovat.</a:t>
            </a:r>
          </a:p>
          <a:p>
            <a:pPr algn="l"/>
            <a:r>
              <a:rPr lang="cs-CZ" sz="1800" b="0" i="0" u="none" strike="noStrike" baseline="0" dirty="0"/>
              <a:t>Při implementaci revidovaného kurikula zajistit další infrastrukturu (celoplošně) – zejména v zajištění odborné přípravy a podpory pedagogů, poskytování praktických nástrojů.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78F288-1B22-48AB-B5C8-56DF6CDB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39C23-9424-4615-9F2F-4DF01B7F951B}" type="datetime1">
              <a:rPr lang="cs-CZ" smtClean="0"/>
              <a:t>15.11.2021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81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F8CF8-2DBA-4358-9813-FA0DCC6B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3. </a:t>
            </a:r>
            <a:r>
              <a:rPr lang="cs-CZ" b="0" i="0" u="none" strike="noStrike" baseline="0" dirty="0"/>
              <a:t>Kvalifikace, odborná příprava a pracovní podmínky</a:t>
            </a:r>
            <a:br>
              <a:rPr lang="cs-CZ" b="0" i="0" u="none" strike="noStrike" baseline="0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F05BC-705E-4389-B34B-0E92CE905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343704"/>
            <a:ext cx="4754880" cy="350845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POZITIVA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91491D-45A8-40CC-97DD-E0C38178C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343704"/>
            <a:ext cx="4754880" cy="350845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DOPORUČENÍ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Zvýšit úroveň kvalifikace.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Vytvořit kariérní systém.</a:t>
            </a:r>
            <a:endParaRPr lang="en-US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E6DC5D-69AD-44AD-AC56-24774193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39C23-9424-4615-9F2F-4DF01B7F951B}" type="datetime1">
              <a:rPr lang="cs-CZ" smtClean="0"/>
              <a:t>15.11.2021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26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7FDDA-31BA-41FC-9053-3A3E582B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</a:t>
            </a:r>
            <a:r>
              <a:rPr lang="cs-CZ" b="0" i="0" u="none" strike="noStrike" baseline="0" dirty="0"/>
              <a:t>. Zapojení rodin a komunit</a:t>
            </a:r>
            <a:br>
              <a:rPr lang="cs-CZ" b="0" i="0" u="none" strike="noStrike" baseline="0" dirty="0"/>
            </a:b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7F2A84-FBB0-457D-8DFC-AE22EA8B00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POZITIVA</a:t>
            </a:r>
          </a:p>
          <a:p>
            <a:pPr algn="l"/>
            <a:r>
              <a:rPr lang="cs-CZ" sz="1800" b="0" u="none" strike="noStrike" baseline="0" dirty="0"/>
              <a:t>Požadavek na zapojení rodin v podmínkách RVP PV. 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9DF8C9-191B-428D-9C56-F50715799F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DOPORUČENÍ</a:t>
            </a:r>
          </a:p>
          <a:p>
            <a:pPr algn="l"/>
            <a:r>
              <a:rPr lang="cs-CZ" dirty="0"/>
              <a:t>R</a:t>
            </a:r>
            <a:r>
              <a:rPr lang="cs-CZ" sz="1800" b="0" i="0" u="none" strike="noStrike" baseline="0" dirty="0"/>
              <a:t>ealizovat požadavek zapojení rodiny do vzdělávání dítěte v MŠ.</a:t>
            </a:r>
          </a:p>
          <a:p>
            <a:pPr algn="l"/>
            <a:r>
              <a:rPr lang="cs-CZ" dirty="0"/>
              <a:t>Umožnit péči a vzdělávání dětí mladších tří let v rámci veřejného vzdělávání.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0DB02B-A538-43FB-ACC4-28371E68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39C23-9424-4615-9F2F-4DF01B7F951B}" type="datetime1">
              <a:rPr lang="cs-CZ" smtClean="0"/>
              <a:t>15.11.2021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35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7FDDA-31BA-41FC-9053-3A3E582B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5</a:t>
            </a:r>
            <a:r>
              <a:rPr lang="cs-CZ" b="0" i="0" u="none" strike="noStrike" baseline="0" dirty="0"/>
              <a:t>. Sběr údajů, výzkum a monitorování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7F2A84-FBB0-457D-8DFC-AE22EA8B00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POZITIVA</a:t>
            </a:r>
          </a:p>
          <a:p>
            <a:pPr algn="l"/>
            <a:r>
              <a:rPr lang="cs-CZ" sz="1800" b="0" u="none" strike="noStrike" baseline="0" dirty="0"/>
              <a:t>Zvýšený počet výzkumů předškolního vzdělávání v posledních 10 letech. 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9DF8C9-191B-428D-9C56-F50715799F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DOPORUČENÍ</a:t>
            </a:r>
          </a:p>
          <a:p>
            <a:pPr algn="l"/>
            <a:r>
              <a:rPr lang="cs-CZ" dirty="0"/>
              <a:t>Vytvořit koordinovaný sběr údajů a informací o předškolním vzdělávání, zejména o dětech</a:t>
            </a:r>
            <a:r>
              <a:rPr lang="cs-CZ" sz="1800" b="0" i="0" u="none" strike="noStrike" baseline="0" dirty="0"/>
              <a:t>.</a:t>
            </a:r>
          </a:p>
          <a:p>
            <a:pPr algn="l"/>
            <a:r>
              <a:rPr lang="cs-CZ" dirty="0"/>
              <a:t>Zvýšit zejména </a:t>
            </a:r>
            <a:r>
              <a:rPr lang="cs-CZ" sz="1800" b="0" i="0" u="none" strike="noStrike" baseline="0" dirty="0"/>
              <a:t>longitudinální studie, které sledují dopady raného vzdělávání na pozdější vývoj a výsledky dětí.</a:t>
            </a:r>
          </a:p>
          <a:p>
            <a:pPr algn="l"/>
            <a:r>
              <a:rPr lang="cs-CZ" dirty="0"/>
              <a:t>Využívat výsledky monitoringu (vnitřní i vnější evaluace) ke zkvalitňování vzdělávání a přijímání politických rozhodnutí.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0DB02B-A538-43FB-ACC4-28371E68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39C23-9424-4615-9F2F-4DF01B7F951B}" type="datetime1">
              <a:rPr lang="cs-CZ" smtClean="0"/>
              <a:t>15.11.2021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55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B1F2238-EA69-4D67-8CD6-BAE676F9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Obsah obrázku text&#10;&#10;Popis byl vytvořen automaticky">
            <a:extLst>
              <a:ext uri="{FF2B5EF4-FFF2-40B4-BE49-F238E27FC236}">
                <a16:creationId xmlns:a16="http://schemas.microsoft.com/office/drawing/2014/main" id="{28C9AE70-9DBE-4EED-8829-28AAD4D885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15907" b="909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ACE5D0-1439-4B33-9A21-D86EF78AF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1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A468A8-E3A4-4E32-B883-E2CABD38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632759-D057-4408-B335-10A1098B0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0" i="0" u="none" strike="noStrike" baseline="0" dirty="0"/>
              <a:t>Nejčastěji je pojem KVALITA chápán </a:t>
            </a:r>
            <a:r>
              <a:rPr lang="cs-CZ" sz="2400" b="0" i="1" u="none" strike="noStrike" baseline="0" dirty="0"/>
              <a:t>ve významu evaluačním, tj. jako úroveň produkce vytvářené jednotlivou školou, souborem škol určitého stupně či druhu nebo celým vzdělávacím systémem země. </a:t>
            </a:r>
          </a:p>
          <a:p>
            <a:pPr marL="0" indent="0">
              <a:buNone/>
            </a:pPr>
            <a:endParaRPr lang="cs-CZ" i="1" dirty="0"/>
          </a:p>
          <a:p>
            <a:pPr marL="0" indent="0" algn="r">
              <a:buNone/>
            </a:pPr>
            <a:endParaRPr lang="cs-CZ" b="0" i="0" u="none" strike="noStrike" baseline="0" dirty="0"/>
          </a:p>
          <a:p>
            <a:pPr marL="0" indent="0" algn="r">
              <a:buNone/>
            </a:pPr>
            <a:r>
              <a:rPr lang="cs-CZ" b="0" i="0" u="none" strike="noStrike" baseline="0" dirty="0"/>
              <a:t>(Průcha, Walterová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cs-CZ" b="0" i="0" u="none" strike="noStrike" baseline="0" dirty="0"/>
              <a:t> Mareš, 2009, s. 111)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C00FBD-55AA-4059-9CE4-D6AC6A35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30767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 smtClean="0"/>
              <a:pPr rtl="0">
                <a:spcAft>
                  <a:spcPts val="600"/>
                </a:spcAft>
              </a:pPr>
              <a:t>15.11.2021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24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0DE8CE-9332-4E77-8192-213B5D4E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cs-CZ" sz="3400" dirty="0"/>
              <a:t>AUTOEVALUACE MŠ</a:t>
            </a:r>
            <a:endParaRPr lang="en-US" sz="3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195BEE-F3CC-42AD-9960-4799479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4" y="630767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 smtClean="0"/>
              <a:pPr rtl="0">
                <a:spcAft>
                  <a:spcPts val="600"/>
                </a:spcAft>
              </a:pPr>
              <a:t>15.11.2021</a:t>
            </a:fld>
            <a:endParaRPr lang="en-US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118FD230-DEF1-4304-B777-F7CE611807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238933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08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B1F2238-EA69-4D67-8CD6-BAE676F9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EF37E-1323-46E9-861C-E59BB452A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ACE5D0-1439-4B33-9A21-D86EF78AF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1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668AF0-9393-4AF4-96D7-9921DDF0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/>
              <a:t>Doporučená literatura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1E0A17-DE29-49D6-8825-91B15F2F3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Heckman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J. (2011).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Economics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Inequality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Value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Early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Childhood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Education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cs-CZ" sz="18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American</a:t>
            </a:r>
            <a:r>
              <a:rPr lang="cs-CZ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Educator</a:t>
            </a:r>
            <a:r>
              <a:rPr lang="cs-CZ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35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(1), 31–35.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A3A3A"/>
                </a:solidFill>
                <a:effectLst/>
              </a:rPr>
              <a:t>OECD. (2011).</a:t>
            </a:r>
            <a:r>
              <a:rPr lang="en-US" b="0" i="1" dirty="0">
                <a:solidFill>
                  <a:srgbClr val="3A3A3A"/>
                </a:solidFill>
                <a:effectLst/>
              </a:rPr>
              <a:t> Starting Strong III: Early Childhood Education and Care.</a:t>
            </a:r>
            <a:r>
              <a:rPr lang="en-US" b="0" i="0" dirty="0">
                <a:solidFill>
                  <a:srgbClr val="3A3A3A"/>
                </a:solidFill>
                <a:effectLst/>
              </a:rPr>
              <a:t> Paris: OECD. </a:t>
            </a:r>
            <a:r>
              <a:rPr lang="en-US" b="0" i="0" dirty="0" err="1">
                <a:solidFill>
                  <a:srgbClr val="3A3A3A"/>
                </a:solidFill>
                <a:effectLst/>
              </a:rPr>
              <a:t>Dostupné</a:t>
            </a:r>
            <a:r>
              <a:rPr lang="en-US" b="0" i="0" dirty="0">
                <a:solidFill>
                  <a:srgbClr val="3A3A3A"/>
                </a:solidFill>
                <a:effectLst/>
              </a:rPr>
              <a:t> z: http:/www.oecd.org/edu/earlychildhood </a:t>
            </a:r>
            <a:endParaRPr lang="cs-CZ" dirty="0"/>
          </a:p>
          <a:p>
            <a:pPr marL="0" indent="0" algn="l">
              <a:buNone/>
            </a:pPr>
            <a:r>
              <a:rPr lang="cs-CZ" dirty="0"/>
              <a:t>Syslová, Z. (2012). </a:t>
            </a:r>
            <a:r>
              <a:rPr lang="cs-CZ" i="1" dirty="0"/>
              <a:t>Autoevaluace mateřské školy.</a:t>
            </a:r>
            <a:r>
              <a:rPr lang="cs-CZ" sz="1800" b="0" i="1" u="none" strike="noStrike" baseline="0" dirty="0"/>
              <a:t> Cesta ke kvalitě vzdělávání. </a:t>
            </a:r>
            <a:r>
              <a:rPr lang="cs-CZ" sz="1800" b="0" i="0" u="none" strike="noStrike" baseline="0" dirty="0"/>
              <a:t>Praha: Portál.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Syslová, Z., Borkovcová, I.,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cs-CZ" dirty="0"/>
              <a:t> Průcha, J. (2014). </a:t>
            </a:r>
            <a:r>
              <a:rPr lang="cs-CZ" i="1" dirty="0"/>
              <a:t>Péče a vzdělávání dětí v raném věku. </a:t>
            </a:r>
            <a:r>
              <a:rPr lang="cs-CZ" b="0" i="0" u="none" strike="noStrike" baseline="0" dirty="0"/>
              <a:t>Praha: </a:t>
            </a:r>
            <a:r>
              <a:rPr lang="cs-CZ" b="0" i="0" u="none" strike="noStrike" baseline="0" dirty="0" err="1"/>
              <a:t>Wlters</a:t>
            </a:r>
            <a:r>
              <a:rPr lang="cs-CZ" b="0" i="0" u="none" strike="noStrike" baseline="0" dirty="0"/>
              <a:t> </a:t>
            </a:r>
            <a:r>
              <a:rPr lang="cs-CZ" b="0" i="0" u="none" strike="noStrike" baseline="0" dirty="0" err="1"/>
              <a:t>Kluwer</a:t>
            </a:r>
            <a:r>
              <a:rPr lang="cs-CZ" b="0" i="0" u="none" strike="noStrike" baseline="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2ED279-992F-4BB5-8301-89D70EF9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30767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 smtClean="0"/>
              <a:pPr rtl="0">
                <a:spcAft>
                  <a:spcPts val="600"/>
                </a:spcAft>
              </a:pPr>
              <a:t>15.11.2021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6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429ED1-8664-4E2F-9A5F-C014AF3E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Obsah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B3F92-E0EC-4C51-A7C6-17A12576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263619"/>
            <a:ext cx="10058400" cy="2673765"/>
          </a:xfrm>
        </p:spPr>
        <p:txBody>
          <a:bodyPr anchor="t">
            <a:normAutofit/>
          </a:bodyPr>
          <a:lstStyle/>
          <a:p>
            <a:r>
              <a:rPr lang="cs-CZ" sz="2000" dirty="0"/>
              <a:t>Kvalita předškolního vzdělávání v zahraničním kontextu</a:t>
            </a:r>
          </a:p>
          <a:p>
            <a:r>
              <a:rPr lang="cs-CZ" sz="2000" dirty="0"/>
              <a:t>Kvalita a evaluace</a:t>
            </a:r>
          </a:p>
          <a:p>
            <a:r>
              <a:rPr lang="cs-CZ" sz="2000" dirty="0"/>
              <a:t>Autoevaluace mateřské školy</a:t>
            </a:r>
            <a:endParaRPr lang="en-US" sz="2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59330C-FEBB-4E6C-AB1B-CA693A3B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4060" y="6291066"/>
            <a:ext cx="246888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3B2AC929-901E-466E-BE68-07E756E2CD9A}" type="datetime1">
              <a:rPr lang="cs-CZ" smtClean="0"/>
              <a:pPr rtl="0">
                <a:spcAft>
                  <a:spcPts val="600"/>
                </a:spcAft>
              </a:pPr>
              <a:t>15.11.2021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3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2155CD3-83BB-4AEA-A737-FFB45BF5B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481AC0-C94A-42B2-A337-8F2BD27B4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44" y="374904"/>
            <a:ext cx="11409913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990ECF-0B2F-4372-9715-326BA840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736" y="539496"/>
            <a:ext cx="11082528" cy="577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7" descr="Knihy">
            <a:extLst>
              <a:ext uri="{FF2B5EF4-FFF2-40B4-BE49-F238E27FC236}">
                <a16:creationId xmlns:a16="http://schemas.microsoft.com/office/drawing/2014/main" id="{C6C76D2E-FD08-4B22-8BF9-50C23729EED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8229" y="861229"/>
            <a:ext cx="5135542" cy="5135542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BD5022-5414-4B4F-847C-F976C008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52838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15.11.2021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CC0923-2271-47FF-B3F5-47CD7D7CE5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9200" y="1323976"/>
            <a:ext cx="10058400" cy="4273550"/>
          </a:xfrm>
        </p:spPr>
        <p:txBody>
          <a:bodyPr/>
          <a:lstStyle/>
          <a:p>
            <a:pPr marL="0" indent="0">
              <a:buNone/>
            </a:pPr>
            <a:endParaRPr lang="cs-CZ" sz="2800" b="0" i="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2800" b="0" i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Kvalita předškolního vzdělávání se často řeší v souvislosti s jeho pozdějšími ekonomickými i sociálními dopady. Bylo uskutečněno několik výzkumů (</a:t>
            </a:r>
            <a:r>
              <a:rPr lang="cs-CZ" sz="2800" b="0" i="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Barnett</a:t>
            </a:r>
            <a:r>
              <a:rPr lang="cs-CZ" sz="2800" b="0" i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2008;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menia Serif Pro"/>
              </a:rPr>
              <a:t> </a:t>
            </a:r>
            <a:r>
              <a:rPr lang="cs-CZ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menia Serif Pro"/>
              </a:rPr>
              <a:t>Heckman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menia Serif Pro"/>
              </a:rPr>
              <a:t>, 2011; </a:t>
            </a:r>
            <a:r>
              <a:rPr lang="cs-CZ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menia Serif Pro"/>
              </a:rPr>
              <a:t>Sammons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menia Serif Pro"/>
              </a:rPr>
              <a:t> et al., 2007; Sylva et al., 2004; </a:t>
            </a:r>
            <a:r>
              <a:rPr lang="cs-CZ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menia Serif Pro"/>
              </a:rPr>
              <a:t>Yoshikawa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menia Serif Pro"/>
              </a:rPr>
              <a:t> et al., 2013)</a:t>
            </a:r>
            <a:r>
              <a:rPr lang="cs-CZ" sz="2800" b="0" i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které ukázaly, že investice do raného vzdělávání, pokud je realizováno kvalitně, mají vysokou návratnost pro dítě samotné i pro celou společnost. </a:t>
            </a:r>
            <a:endParaRPr lang="en-US" sz="2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17CB29-1CFA-4437-9DFF-288C6BDF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2763CF7-4F95-415A-831D-8665FE26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14608" r="9091" b="22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74B3FCD-8C3F-4E4F-9345-DA6582607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FA0275-75F5-47E0-A061-AB773140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4"/>
            <a:ext cx="6281928" cy="1746504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Kvalita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232C84C-D993-454E-ABD6-B7E3C805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9098"/>
            <a:ext cx="6281928" cy="36459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  <a:latin typeface="ZapfElliptical711AT-Roman"/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ZapfElliptical711AT-Roman"/>
            </a:endParaRPr>
          </a:p>
          <a:p>
            <a:pPr marL="0" indent="0">
              <a:buNone/>
            </a:pPr>
            <a:r>
              <a:rPr lang="cs-CZ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ZapfElliptical711AT-Roman"/>
              </a:rPr>
              <a:t>                 výraz pro </a:t>
            </a:r>
            <a:r>
              <a:rPr lang="cs-CZ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ZapfElliptical711AT-Bold"/>
              </a:rPr>
              <a:t>označení míry nějakého stavu </a:t>
            </a:r>
            <a:r>
              <a:rPr lang="cs-CZ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ZapfElliptical711AT-Roman"/>
              </a:rPr>
              <a:t>na škále mezi pozitivním a negativním polem;</a:t>
            </a:r>
          </a:p>
          <a:p>
            <a:pPr marL="0" indent="0">
              <a:buNone/>
            </a:pPr>
            <a:endParaRPr lang="cs-CZ" b="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  <a:latin typeface="ZapfElliptical711AT-Roman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ZapfElliptical711AT-Roman"/>
              </a:rPr>
              <a:t>                </a:t>
            </a:r>
            <a:r>
              <a:rPr lang="cs-CZ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ZapfElliptical711AT-Roman"/>
              </a:rPr>
              <a:t>vyjádření stavu, jenž je optimální, žádoucí, </a:t>
            </a:r>
            <a:r>
              <a:rPr lang="cs-CZ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ZapfElliptical711AT-Bold"/>
              </a:rPr>
              <a:t>ideální</a:t>
            </a:r>
            <a:r>
              <a:rPr lang="cs-CZ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ZapfElliptical711AT-Roman"/>
              </a:rPr>
              <a:t>.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1F92EC-3471-4C78-8936-47F5A4EB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1552" y="6202512"/>
            <a:ext cx="2351864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 rtl="0">
                <a:spcAft>
                  <a:spcPts val="600"/>
                </a:spcAft>
              </a:pPr>
              <a:t>15.11.2021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5F0A2180-144C-4F4F-944C-35AEEEC267BA}"/>
              </a:ext>
            </a:extLst>
          </p:cNvPr>
          <p:cNvSpPr/>
          <p:nvPr/>
        </p:nvSpPr>
        <p:spPr>
          <a:xfrm>
            <a:off x="679009" y="30684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4488ACE-DD29-4258-92C5-393DB616F82D}"/>
              </a:ext>
            </a:extLst>
          </p:cNvPr>
          <p:cNvSpPr/>
          <p:nvPr/>
        </p:nvSpPr>
        <p:spPr>
          <a:xfrm>
            <a:off x="667512" y="41356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328D29B-1567-48BE-B634-047BFE8E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Kvalita předškolního vzdělávání </a:t>
            </a:r>
            <a:br>
              <a:rPr lang="cs-CZ" sz="4400" dirty="0"/>
            </a:br>
            <a:r>
              <a:rPr lang="cs-CZ" sz="4400" dirty="0"/>
              <a:t>v České republice?</a:t>
            </a:r>
            <a:endParaRPr lang="en-US" sz="4400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B63F0C7-028C-4715-A117-A8259433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30767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 smtClean="0"/>
              <a:pPr rtl="0">
                <a:spcAft>
                  <a:spcPts val="600"/>
                </a:spcAft>
              </a:pPr>
              <a:t>15.11.2021</a:t>
            </a:fld>
            <a:endParaRPr lang="en-US"/>
          </a:p>
        </p:txBody>
      </p:sp>
      <p:graphicFrame>
        <p:nvGraphicFramePr>
          <p:cNvPr id="8" name="Zástupný obsah 5">
            <a:extLst>
              <a:ext uri="{FF2B5EF4-FFF2-40B4-BE49-F238E27FC236}">
                <a16:creationId xmlns:a16="http://schemas.microsoft.com/office/drawing/2014/main" id="{B1A67F49-4093-4B3D-BBFA-D2C0EA948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45717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5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A0D70C8A-A50E-4B41-86A2-E2F85581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35B7EAF7-8069-403B-84F9-1FA99EE82E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00390" y="891241"/>
            <a:ext cx="3628129" cy="50755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cs-CZ" sz="4000">
                <a:solidFill>
                  <a:srgbClr val="FFFFFF"/>
                </a:solidFill>
              </a:rPr>
              <a:t>Znaky kvalitní školy: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41D6BAD9-ED8D-44CD-97FF-E8C9EDE0C1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963690" y="891241"/>
            <a:ext cx="6359677" cy="5075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1700">
                <a:solidFill>
                  <a:srgbClr val="FFFFFF"/>
                </a:solidFill>
              </a:rPr>
              <a:t>společné stanovení a </a:t>
            </a:r>
            <a:r>
              <a:rPr lang="en-US" altLang="cs-CZ" sz="1700" b="1">
                <a:solidFill>
                  <a:srgbClr val="FFFFFF"/>
                </a:solidFill>
              </a:rPr>
              <a:t>sdílení cílů školy</a:t>
            </a:r>
            <a:r>
              <a:rPr lang="en-US" altLang="cs-CZ" sz="1700">
                <a:solidFill>
                  <a:srgbClr val="FFFFFF"/>
                </a:solidFill>
              </a:rPr>
              <a:t>, jejich konkretizace; </a:t>
            </a:r>
          </a:p>
          <a:p>
            <a:r>
              <a:rPr lang="en-US" altLang="cs-CZ" sz="1700" b="1">
                <a:solidFill>
                  <a:srgbClr val="FFFFFF"/>
                </a:solidFill>
              </a:rPr>
              <a:t>participativní styl</a:t>
            </a:r>
            <a:r>
              <a:rPr lang="en-US" altLang="cs-CZ" sz="1700">
                <a:solidFill>
                  <a:srgbClr val="FFFFFF"/>
                </a:solidFill>
              </a:rPr>
              <a:t> řízení, podpora spolupráce mezi učiteli</a:t>
            </a:r>
            <a:r>
              <a:rPr lang="en-US" altLang="cs-CZ" sz="1700" b="1">
                <a:solidFill>
                  <a:srgbClr val="FFFFFF"/>
                </a:solidFill>
              </a:rPr>
              <a:t>;</a:t>
            </a:r>
            <a:endParaRPr lang="en-US" altLang="cs-CZ" sz="1700">
              <a:solidFill>
                <a:srgbClr val="FFFFFF"/>
              </a:solidFill>
            </a:endParaRPr>
          </a:p>
          <a:p>
            <a:r>
              <a:rPr lang="en-US" altLang="cs-CZ" sz="1700">
                <a:solidFill>
                  <a:srgbClr val="FFFFFF"/>
                </a:solidFill>
              </a:rPr>
              <a:t>důraz na průběžnou </a:t>
            </a:r>
            <a:r>
              <a:rPr lang="en-US" altLang="cs-CZ" sz="1700" b="1">
                <a:solidFill>
                  <a:srgbClr val="FFFFFF"/>
                </a:solidFill>
              </a:rPr>
              <a:t>autoevaluaci</a:t>
            </a:r>
            <a:r>
              <a:rPr lang="en-US" altLang="cs-CZ" sz="1700">
                <a:solidFill>
                  <a:srgbClr val="FFFFFF"/>
                </a:solidFill>
              </a:rPr>
              <a:t> školy na základě jasných kritérií, přijetí odpovědnosti za výsledky vzdělávání;</a:t>
            </a:r>
          </a:p>
          <a:p>
            <a:r>
              <a:rPr lang="en-US" altLang="cs-CZ" sz="1700">
                <a:solidFill>
                  <a:srgbClr val="FFFFFF"/>
                </a:solidFill>
              </a:rPr>
              <a:t>budování kvalitního učitelského sboru – motivující a oceňující </a:t>
            </a:r>
            <a:r>
              <a:rPr lang="en-US" altLang="cs-CZ" sz="1700" b="1">
                <a:solidFill>
                  <a:srgbClr val="FFFFFF"/>
                </a:solidFill>
              </a:rPr>
              <a:t>profesní růst</a:t>
            </a:r>
            <a:r>
              <a:rPr lang="en-US" altLang="cs-CZ" sz="1700">
                <a:solidFill>
                  <a:srgbClr val="FFFFFF"/>
                </a:solidFill>
              </a:rPr>
              <a:t>; </a:t>
            </a:r>
          </a:p>
          <a:p>
            <a:r>
              <a:rPr lang="en-US" altLang="cs-CZ" sz="1700" b="1">
                <a:solidFill>
                  <a:srgbClr val="FFFFFF"/>
                </a:solidFill>
              </a:rPr>
              <a:t>otevřenost školy</a:t>
            </a:r>
            <a:r>
              <a:rPr lang="en-US" altLang="cs-CZ" sz="1700">
                <a:solidFill>
                  <a:srgbClr val="FFFFFF"/>
                </a:solidFill>
              </a:rPr>
              <a:t> vůči rodičům a dalším partnerům; </a:t>
            </a:r>
          </a:p>
          <a:p>
            <a:r>
              <a:rPr lang="en-US" altLang="cs-CZ" sz="1700">
                <a:solidFill>
                  <a:srgbClr val="FFFFFF"/>
                </a:solidFill>
              </a:rPr>
              <a:t>formulace cílů vzdělávání s důrazem na vyvážený rozvoj osobnosti dítěte, </a:t>
            </a:r>
            <a:r>
              <a:rPr lang="en-US" altLang="cs-CZ" sz="1700" b="1">
                <a:solidFill>
                  <a:srgbClr val="FFFFFF"/>
                </a:solidFill>
              </a:rPr>
              <a:t>prokazatelně směřující k rozvoji kompetencí</a:t>
            </a:r>
            <a:r>
              <a:rPr lang="en-US" altLang="cs-CZ" sz="1700">
                <a:solidFill>
                  <a:srgbClr val="FFFFFF"/>
                </a:solidFill>
              </a:rPr>
              <a:t>; </a:t>
            </a:r>
          </a:p>
          <a:p>
            <a:r>
              <a:rPr lang="en-US" altLang="cs-CZ" sz="1700" b="1">
                <a:solidFill>
                  <a:srgbClr val="FFFFFF"/>
                </a:solidFill>
              </a:rPr>
              <a:t>pozitivní nedirektivní</a:t>
            </a:r>
            <a:r>
              <a:rPr lang="en-US" altLang="cs-CZ" sz="1700">
                <a:solidFill>
                  <a:srgbClr val="FFFFFF"/>
                </a:solidFill>
              </a:rPr>
              <a:t> přístup k dítěti; </a:t>
            </a:r>
          </a:p>
          <a:p>
            <a:r>
              <a:rPr lang="en-US" altLang="cs-CZ" sz="1700">
                <a:solidFill>
                  <a:srgbClr val="FFFFFF"/>
                </a:solidFill>
              </a:rPr>
              <a:t>konstruktivistické pojetí výuky – učitel nepředává hotové poznatky, dává přednost </a:t>
            </a:r>
            <a:r>
              <a:rPr lang="en-US" altLang="cs-CZ" sz="1700" b="1">
                <a:solidFill>
                  <a:srgbClr val="FFFFFF"/>
                </a:solidFill>
              </a:rPr>
              <a:t>kooperativním formám učení</a:t>
            </a:r>
            <a:r>
              <a:rPr lang="en-US" altLang="cs-CZ" sz="1700">
                <a:solidFill>
                  <a:srgbClr val="FFFFFF"/>
                </a:solidFill>
              </a:rPr>
              <a:t> 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5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5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Školní budova">
            <a:extLst>
              <a:ext uri="{FF2B5EF4-FFF2-40B4-BE49-F238E27FC236}">
                <a16:creationId xmlns:a16="http://schemas.microsoft.com/office/drawing/2014/main" id="{542A77EE-230B-45B4-9FFC-891100B1B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4017" y="1228185"/>
            <a:ext cx="4414438" cy="441443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4866C9-17A7-4535-9EA0-CC046722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727628"/>
            <a:ext cx="4957554" cy="54826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1400" dirty="0">
                <a:latin typeface="TimesNewRomanPSMT"/>
              </a:rPr>
              <a:t>Nepříznivým trendem je snižující se úroveň vyhodnocování činnosti školy jako celku, včetně pedagogického procesu. V pedagogickém řízení školy chybí důsledná kontrola zavádění metod a forem vedoucích k individualizaci předškolního vzdělávání a zkvalitnění průběhu vzdělávání. U většiny škol byla tato oblast hodnocena na úrovni vyžadující zlepšení. (V organizaci vzdělávání a v uplatňovaných metodách a formách práce přetrvávají nedostatky. Spontánní a řízené činnosti nejsou provázané (jsou časově oddělené). Stále převažuje frontální (hromadný) způsob vzdělávání, málo jsou zastoupeny přístupy založené na experimentování, objevování, kooperaci a řešení problémů.)</a:t>
            </a:r>
          </a:p>
          <a:p>
            <a:pPr>
              <a:lnSpc>
                <a:spcPct val="90000"/>
              </a:lnSpc>
              <a:defRPr/>
            </a:pPr>
            <a:r>
              <a:rPr lang="cs-CZ" sz="1400" dirty="0">
                <a:latin typeface="TimesNewRomanPSMT"/>
              </a:rPr>
              <a:t>Odborné a metodické vedení učitelů včetně poskytování objektivní zpětné vazby o kvalitě pedagogického procesu je slabou stránkou řízení škol. </a:t>
            </a:r>
          </a:p>
          <a:p>
            <a:pPr>
              <a:lnSpc>
                <a:spcPct val="90000"/>
              </a:lnSpc>
              <a:defRPr/>
            </a:pPr>
            <a:r>
              <a:rPr lang="cs-CZ" sz="1400" dirty="0">
                <a:latin typeface="TimesNewRomanPSMT"/>
              </a:rPr>
              <a:t>Jednání pedagogické rady ani kontrolní činnost vedení škol neprobíhají s důrazem na zvyšování úrovně pedagogického procesu a zavádění účinných opatření ke zkvalitnění jeho průběhu.</a:t>
            </a:r>
          </a:p>
          <a:p>
            <a:pPr>
              <a:lnSpc>
                <a:spcPct val="90000"/>
              </a:lnSpc>
              <a:defRPr/>
            </a:pPr>
            <a:r>
              <a:rPr lang="cs-CZ" sz="1400" dirty="0">
                <a:latin typeface="TimesNewRomanPSMT"/>
              </a:rPr>
              <a:t>Školám se dlouhodobě nedaří nastavit efektivní systém zjišťování a vyhodnocování vzdělávacích pokroků jednotlivých dětí a následnou realizaci jejich osobnostního rozvoje individualizovanou podporou. </a:t>
            </a:r>
          </a:p>
          <a:p>
            <a:pPr marL="0" indent="0" algn="r">
              <a:lnSpc>
                <a:spcPct val="90000"/>
              </a:lnSpc>
              <a:buNone/>
              <a:defRPr/>
            </a:pPr>
            <a:r>
              <a:rPr lang="cs-CZ" sz="1100" dirty="0">
                <a:latin typeface="TimesNewRomanPSMT"/>
              </a:rPr>
              <a:t>(ČŠI, 2020, s. 48)</a:t>
            </a:r>
            <a:endParaRPr lang="cs-CZ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B1F2238-EA69-4D67-8CD6-BAE676F9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1D34B-718D-4D38-A9D1-6F65E1FC0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625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ACE5D0-1439-4B33-9A21-D86EF78AF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1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F2FCFD-E916-48FD-936B-399CBF49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395E49-3AA2-4AB3-8CBD-3DF35B6B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cs-CZ" sz="2400" b="0" i="0" u="none" strike="noStrike" baseline="0" dirty="0"/>
              <a:t>Základním nástrojem ČŠI pro hodnocení </a:t>
            </a:r>
            <a:r>
              <a:rPr lang="cs-CZ" sz="2400" dirty="0"/>
              <a:t>kvality </a:t>
            </a:r>
            <a:r>
              <a:rPr lang="cs-CZ" sz="2400" b="0" i="0" u="none" strike="noStrike" baseline="0" dirty="0"/>
              <a:t>školy jsou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cs-CZ" sz="2400" b="1" u="none" strike="noStrike" baseline="0" dirty="0"/>
              <a:t>Kritéria hodnocení podmínek, průběhu a výsledku vzdělávání: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cs-CZ" sz="2400" b="1" u="none" strike="noStrike" baseline="0" dirty="0">
                <a:hlinkClick r:id="rId3"/>
              </a:rPr>
              <a:t>https://csicr.cz/cz/Dokumenty/Kriteria-hodnoceni/2021-2022_Kriteria-hodnoceni-podminek,-prubehu-a-v</a:t>
            </a:r>
            <a:endParaRPr lang="cs-CZ" sz="2400" b="1" u="none" strike="noStrike" baseline="0" dirty="0"/>
          </a:p>
          <a:p>
            <a:pPr marL="0" indent="0" algn="ctr">
              <a:lnSpc>
                <a:spcPct val="200000"/>
              </a:lnSpc>
              <a:buNone/>
            </a:pPr>
            <a:endParaRPr lang="cs-CZ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185C63-C3F8-44AD-B8A1-DD11FEDF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30767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 smtClean="0"/>
              <a:pPr rtl="0">
                <a:spcAft>
                  <a:spcPts val="600"/>
                </a:spcAft>
              </a:pPr>
              <a:t>15.11.2021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1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909</Words>
  <Application>Microsoft Office PowerPoint</Application>
  <PresentationFormat>Širokoúhlá obrazovka</PresentationFormat>
  <Paragraphs>106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Calibri</vt:lpstr>
      <vt:lpstr>Century Gothic</vt:lpstr>
      <vt:lpstr>Courier New</vt:lpstr>
      <vt:lpstr>Garamond</vt:lpstr>
      <vt:lpstr>Times New Roman</vt:lpstr>
      <vt:lpstr>TimesNewRomanPSMT</vt:lpstr>
      <vt:lpstr>ZapfElliptical711AT-Bold</vt:lpstr>
      <vt:lpstr>ZapfElliptical711AT-Roman</vt:lpstr>
      <vt:lpstr>Savon</vt:lpstr>
      <vt:lpstr>Kvalita předškolního vzdělávání</vt:lpstr>
      <vt:lpstr>Doporučená literatura</vt:lpstr>
      <vt:lpstr>Obsah</vt:lpstr>
      <vt:lpstr>Prezentace aplikace PowerPoint</vt:lpstr>
      <vt:lpstr>Kvalita </vt:lpstr>
      <vt:lpstr>Kvalita předškolního vzdělávání  v České republice?</vt:lpstr>
      <vt:lpstr>Znaky kvalitní školy:</vt:lpstr>
      <vt:lpstr>Prezentace aplikace PowerPoint</vt:lpstr>
      <vt:lpstr>Prezentace aplikace PowerPoint</vt:lpstr>
      <vt:lpstr>Quality Early Childhood Education and Care </vt:lpstr>
      <vt:lpstr>Prezentace aplikace PowerPoint</vt:lpstr>
      <vt:lpstr>Starting Strong III (OECD, 2011)</vt:lpstr>
      <vt:lpstr>1. Stanovení cílů a kvalita předpisů </vt:lpstr>
      <vt:lpstr>2. Tvorba a implementace vzdělávacího programu a standardů</vt:lpstr>
      <vt:lpstr> 3. Kvalifikace, odborná příprava a pracovní podmínky </vt:lpstr>
      <vt:lpstr>4. Zapojení rodin a komunit </vt:lpstr>
      <vt:lpstr>5. Sběr údajů, výzkum a monitorování</vt:lpstr>
      <vt:lpstr>Prezentace aplikace PowerPoint</vt:lpstr>
      <vt:lpstr>AUTOEVALUACE MŠ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 předškolního vzdělávání</dc:title>
  <dc:creator>Syslová Zora</dc:creator>
  <cp:lastModifiedBy>Syslová Zora</cp:lastModifiedBy>
  <cp:revision>11</cp:revision>
  <dcterms:created xsi:type="dcterms:W3CDTF">2020-12-06T12:36:05Z</dcterms:created>
  <dcterms:modified xsi:type="dcterms:W3CDTF">2021-11-15T07:03:03Z</dcterms:modified>
</cp:coreProperties>
</file>