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8" r:id="rId3"/>
    <p:sldId id="260" r:id="rId4"/>
    <p:sldId id="277" r:id="rId5"/>
    <p:sldId id="278" r:id="rId6"/>
    <p:sldId id="276" r:id="rId7"/>
    <p:sldId id="281" r:id="rId8"/>
    <p:sldId id="274" r:id="rId9"/>
    <p:sldId id="284" r:id="rId10"/>
    <p:sldId id="286" r:id="rId11"/>
    <p:sldId id="289" r:id="rId12"/>
    <p:sldId id="283" r:id="rId13"/>
    <p:sldId id="263" r:id="rId1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6437" autoAdjust="0"/>
  </p:normalViewPr>
  <p:slideViewPr>
    <p:cSldViewPr snapToGrid="0">
      <p:cViewPr varScale="1">
        <p:scale>
          <a:sx n="86" d="100"/>
          <a:sy n="86" d="100"/>
        </p:scale>
        <p:origin x="7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6278F-8BA7-4BB8-883A-8DA339A495C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182CF0-F9F1-4212-8117-E33E260E494C}">
      <dgm:prSet/>
      <dgm:spPr/>
      <dgm:t>
        <a:bodyPr/>
        <a:lstStyle/>
        <a:p>
          <a:r>
            <a:rPr lang="cs-CZ"/>
            <a:t>1. Bezpečné prostředí. </a:t>
          </a:r>
          <a:endParaRPr lang="en-US"/>
        </a:p>
      </dgm:t>
    </dgm:pt>
    <dgm:pt modelId="{D3B9C6D6-D8AE-42E6-B400-526C2D3E4F7A}" type="parTrans" cxnId="{22BB63F9-B128-4A67-BAC4-BA42FA590D20}">
      <dgm:prSet/>
      <dgm:spPr/>
      <dgm:t>
        <a:bodyPr/>
        <a:lstStyle/>
        <a:p>
          <a:endParaRPr lang="en-US"/>
        </a:p>
      </dgm:t>
    </dgm:pt>
    <dgm:pt modelId="{35688D50-4856-49A3-8495-720B3FD9B29C}" type="sibTrans" cxnId="{22BB63F9-B128-4A67-BAC4-BA42FA590D20}">
      <dgm:prSet/>
      <dgm:spPr/>
      <dgm:t>
        <a:bodyPr/>
        <a:lstStyle/>
        <a:p>
          <a:endParaRPr lang="en-US"/>
        </a:p>
      </dgm:t>
    </dgm:pt>
    <dgm:pt modelId="{F09DB071-C2CD-44BC-B2D7-F1C727AF81AB}">
      <dgm:prSet/>
      <dgm:spPr/>
      <dgm:t>
        <a:bodyPr/>
        <a:lstStyle/>
        <a:p>
          <a:r>
            <a:rPr lang="cs-CZ"/>
            <a:t>2. Osobnostní rozvoj - kdo jsem. </a:t>
          </a:r>
          <a:endParaRPr lang="en-US"/>
        </a:p>
      </dgm:t>
    </dgm:pt>
    <dgm:pt modelId="{37BE2542-E536-4D35-92C7-B59EF600A353}" type="parTrans" cxnId="{7E2F784D-E800-49B3-9135-F9EBC3C96F20}">
      <dgm:prSet/>
      <dgm:spPr/>
      <dgm:t>
        <a:bodyPr/>
        <a:lstStyle/>
        <a:p>
          <a:endParaRPr lang="en-US"/>
        </a:p>
      </dgm:t>
    </dgm:pt>
    <dgm:pt modelId="{23A1092D-A2E1-4C78-8827-148983661C4F}" type="sibTrans" cxnId="{7E2F784D-E800-49B3-9135-F9EBC3C96F20}">
      <dgm:prSet/>
      <dgm:spPr/>
      <dgm:t>
        <a:bodyPr/>
        <a:lstStyle/>
        <a:p>
          <a:endParaRPr lang="en-US"/>
        </a:p>
      </dgm:t>
    </dgm:pt>
    <dgm:pt modelId="{F04B16B7-2643-4A42-B2A3-B91A8AE40FCC}">
      <dgm:prSet/>
      <dgm:spPr/>
      <dgm:t>
        <a:bodyPr/>
        <a:lstStyle/>
        <a:p>
          <a:r>
            <a:rPr lang="cs-CZ"/>
            <a:t>3. Profesní rozvoj - kdo je ideální učitel? </a:t>
          </a:r>
          <a:endParaRPr lang="en-US"/>
        </a:p>
      </dgm:t>
    </dgm:pt>
    <dgm:pt modelId="{3413022F-654B-4FA6-9766-32DFFB989B2D}" type="parTrans" cxnId="{B7A13A84-DD41-45CE-85CA-BFAB32D565D0}">
      <dgm:prSet/>
      <dgm:spPr/>
      <dgm:t>
        <a:bodyPr/>
        <a:lstStyle/>
        <a:p>
          <a:endParaRPr lang="en-US"/>
        </a:p>
      </dgm:t>
    </dgm:pt>
    <dgm:pt modelId="{BA279BDE-C9A3-4E05-829B-8A59580F38CF}" type="sibTrans" cxnId="{B7A13A84-DD41-45CE-85CA-BFAB32D565D0}">
      <dgm:prSet/>
      <dgm:spPr/>
      <dgm:t>
        <a:bodyPr/>
        <a:lstStyle/>
        <a:p>
          <a:endParaRPr lang="en-US"/>
        </a:p>
      </dgm:t>
    </dgm:pt>
    <dgm:pt modelId="{738BD603-FC8F-43FD-AC0C-8036CFD1E861}">
      <dgm:prSet/>
      <dgm:spPr/>
      <dgm:t>
        <a:bodyPr/>
        <a:lstStyle/>
        <a:p>
          <a:r>
            <a:rPr lang="cs-CZ" dirty="0"/>
            <a:t>5. Sebehodnotící nástroje</a:t>
          </a:r>
          <a:endParaRPr lang="en-US" dirty="0"/>
        </a:p>
      </dgm:t>
    </dgm:pt>
    <dgm:pt modelId="{3C86DFEC-CFCD-4DD2-A4C1-2A3BE38C6F33}" type="parTrans" cxnId="{48F8B176-C84F-454E-A815-E4E39A5B20FE}">
      <dgm:prSet/>
      <dgm:spPr/>
      <dgm:t>
        <a:bodyPr/>
        <a:lstStyle/>
        <a:p>
          <a:endParaRPr lang="en-US"/>
        </a:p>
      </dgm:t>
    </dgm:pt>
    <dgm:pt modelId="{3A7A3BDE-9C54-4DE3-BECE-E8609A1CC768}" type="sibTrans" cxnId="{48F8B176-C84F-454E-A815-E4E39A5B20FE}">
      <dgm:prSet/>
      <dgm:spPr/>
      <dgm:t>
        <a:bodyPr/>
        <a:lstStyle/>
        <a:p>
          <a:endParaRPr lang="en-US"/>
        </a:p>
      </dgm:t>
    </dgm:pt>
    <dgm:pt modelId="{0E766698-C591-490A-B3AF-0BEF453AC565}">
      <dgm:prSet/>
      <dgm:spPr/>
      <dgm:t>
        <a:bodyPr/>
        <a:lstStyle/>
        <a:p>
          <a:r>
            <a:rPr lang="cs-CZ"/>
            <a:t>6. Reflektivní techniky. </a:t>
          </a:r>
          <a:endParaRPr lang="en-US"/>
        </a:p>
      </dgm:t>
    </dgm:pt>
    <dgm:pt modelId="{DAF3CD73-7D72-4D86-8CA6-0D8CBFADE962}" type="parTrans" cxnId="{B5BF7948-6FAB-4BAA-A0D6-77ED785BF2FD}">
      <dgm:prSet/>
      <dgm:spPr/>
      <dgm:t>
        <a:bodyPr/>
        <a:lstStyle/>
        <a:p>
          <a:endParaRPr lang="en-US"/>
        </a:p>
      </dgm:t>
    </dgm:pt>
    <dgm:pt modelId="{6C032E38-8BFA-42BB-9AF4-2632BD0E28F4}" type="sibTrans" cxnId="{B5BF7948-6FAB-4BAA-A0D6-77ED785BF2FD}">
      <dgm:prSet/>
      <dgm:spPr/>
      <dgm:t>
        <a:bodyPr/>
        <a:lstStyle/>
        <a:p>
          <a:endParaRPr lang="en-US"/>
        </a:p>
      </dgm:t>
    </dgm:pt>
    <dgm:pt modelId="{F70BC854-A724-4DD8-8757-10B1BE29A2F1}">
      <dgm:prSet/>
      <dgm:spPr/>
      <dgm:t>
        <a:bodyPr/>
        <a:lstStyle/>
        <a:p>
          <a:r>
            <a:rPr lang="cs-CZ"/>
            <a:t>7. Akční výzkum. </a:t>
          </a:r>
          <a:endParaRPr lang="en-US"/>
        </a:p>
      </dgm:t>
    </dgm:pt>
    <dgm:pt modelId="{4F4B71F5-F98B-4F42-A4DB-E23AB21E1FB4}" type="parTrans" cxnId="{921CC19C-5800-41AB-A03B-8BD1A1E98119}">
      <dgm:prSet/>
      <dgm:spPr/>
      <dgm:t>
        <a:bodyPr/>
        <a:lstStyle/>
        <a:p>
          <a:endParaRPr lang="en-US"/>
        </a:p>
      </dgm:t>
    </dgm:pt>
    <dgm:pt modelId="{516C871C-27C9-422A-B133-38EA5B69E8BD}" type="sibTrans" cxnId="{921CC19C-5800-41AB-A03B-8BD1A1E98119}">
      <dgm:prSet/>
      <dgm:spPr/>
      <dgm:t>
        <a:bodyPr/>
        <a:lstStyle/>
        <a:p>
          <a:endParaRPr lang="en-US"/>
        </a:p>
      </dgm:t>
    </dgm:pt>
    <dgm:pt modelId="{670A57D6-980B-4867-8C28-9F01D18C11EA}">
      <dgm:prSet/>
      <dgm:spPr/>
      <dgm:t>
        <a:bodyPr/>
        <a:lstStyle/>
        <a:p>
          <a:r>
            <a:rPr lang="cs-CZ" dirty="0"/>
            <a:t>8. Profesní portfolio. </a:t>
          </a:r>
          <a:endParaRPr lang="en-US" dirty="0"/>
        </a:p>
      </dgm:t>
    </dgm:pt>
    <dgm:pt modelId="{2EBE4C53-0F17-4624-8E0C-0A38F2716327}" type="parTrans" cxnId="{1370D64F-1F7F-4A33-8391-6A8B18278E92}">
      <dgm:prSet/>
      <dgm:spPr/>
      <dgm:t>
        <a:bodyPr/>
        <a:lstStyle/>
        <a:p>
          <a:endParaRPr lang="en-US"/>
        </a:p>
      </dgm:t>
    </dgm:pt>
    <dgm:pt modelId="{C3639903-F5F7-4F1C-90F2-6BCCCED3B22B}" type="sibTrans" cxnId="{1370D64F-1F7F-4A33-8391-6A8B18278E92}">
      <dgm:prSet/>
      <dgm:spPr/>
      <dgm:t>
        <a:bodyPr/>
        <a:lstStyle/>
        <a:p>
          <a:endParaRPr lang="en-US"/>
        </a:p>
      </dgm:t>
    </dgm:pt>
    <dgm:pt modelId="{64899FE3-07F2-44ED-971B-7B9E74A49142}">
      <dgm:prSet/>
      <dgm:spPr/>
      <dgm:t>
        <a:bodyPr/>
        <a:lstStyle/>
        <a:p>
          <a:r>
            <a:rPr lang="cs-CZ"/>
            <a:t>9. Formulace cílů rozvoje. </a:t>
          </a:r>
          <a:endParaRPr lang="en-US"/>
        </a:p>
      </dgm:t>
    </dgm:pt>
    <dgm:pt modelId="{55CAF2A4-CAF2-49EB-9B31-241D2200F7A2}" type="parTrans" cxnId="{5658A335-156F-4E8D-8BDB-4D9CD53B8EB7}">
      <dgm:prSet/>
      <dgm:spPr/>
      <dgm:t>
        <a:bodyPr/>
        <a:lstStyle/>
        <a:p>
          <a:endParaRPr lang="en-US"/>
        </a:p>
      </dgm:t>
    </dgm:pt>
    <dgm:pt modelId="{6687AB73-D32E-4F11-B7B5-48FA6472A7D0}" type="sibTrans" cxnId="{5658A335-156F-4E8D-8BDB-4D9CD53B8EB7}">
      <dgm:prSet/>
      <dgm:spPr/>
      <dgm:t>
        <a:bodyPr/>
        <a:lstStyle/>
        <a:p>
          <a:endParaRPr lang="en-US"/>
        </a:p>
      </dgm:t>
    </dgm:pt>
    <dgm:pt modelId="{0FCB8842-667C-472E-A8BD-AC70AF7690EB}">
      <dgm:prSet/>
      <dgm:spPr/>
      <dgm:t>
        <a:bodyPr/>
        <a:lstStyle/>
        <a:p>
          <a:r>
            <a:rPr lang="cs-CZ" dirty="0"/>
            <a:t>10. </a:t>
          </a:r>
          <a:r>
            <a:rPr lang="cs-CZ"/>
            <a:t>Učení dospělých.</a:t>
          </a:r>
          <a:endParaRPr lang="en-US" dirty="0"/>
        </a:p>
      </dgm:t>
    </dgm:pt>
    <dgm:pt modelId="{99582C55-B7CF-40ED-8064-EA907AA8B22F}" type="parTrans" cxnId="{E3B4FD3B-66D1-45F8-9042-B3BCA03DF0E1}">
      <dgm:prSet/>
      <dgm:spPr/>
      <dgm:t>
        <a:bodyPr/>
        <a:lstStyle/>
        <a:p>
          <a:endParaRPr lang="en-US"/>
        </a:p>
      </dgm:t>
    </dgm:pt>
    <dgm:pt modelId="{208AAA37-96D9-4F3B-B0C4-771A787A424D}" type="sibTrans" cxnId="{E3B4FD3B-66D1-45F8-9042-B3BCA03DF0E1}">
      <dgm:prSet/>
      <dgm:spPr/>
      <dgm:t>
        <a:bodyPr/>
        <a:lstStyle/>
        <a:p>
          <a:endParaRPr lang="en-US"/>
        </a:p>
      </dgm:t>
    </dgm:pt>
    <dgm:pt modelId="{A2D80A77-B023-4355-97A5-32C269EBAEBF}">
      <dgm:prSet/>
      <dgm:spPr/>
      <dgm:t>
        <a:bodyPr/>
        <a:lstStyle/>
        <a:p>
          <a:r>
            <a:rPr lang="cs-CZ"/>
            <a:t>11. - 12. Prezentace profesních dovedností.</a:t>
          </a:r>
          <a:endParaRPr lang="en-US"/>
        </a:p>
      </dgm:t>
    </dgm:pt>
    <dgm:pt modelId="{1E60BD69-0425-4322-BE79-457F3C1C1F38}" type="parTrans" cxnId="{68EF5491-D86D-4B23-934B-61074B9E2563}">
      <dgm:prSet/>
      <dgm:spPr/>
      <dgm:t>
        <a:bodyPr/>
        <a:lstStyle/>
        <a:p>
          <a:endParaRPr lang="en-US"/>
        </a:p>
      </dgm:t>
    </dgm:pt>
    <dgm:pt modelId="{1CC1FA42-802E-4770-A4E8-8B216D30DAB2}" type="sibTrans" cxnId="{68EF5491-D86D-4B23-934B-61074B9E2563}">
      <dgm:prSet/>
      <dgm:spPr/>
      <dgm:t>
        <a:bodyPr/>
        <a:lstStyle/>
        <a:p>
          <a:endParaRPr lang="en-US"/>
        </a:p>
      </dgm:t>
    </dgm:pt>
    <dgm:pt modelId="{865096A6-3DAB-444E-8AF9-8C81920B1ED9}">
      <dgm:prSet/>
      <dgm:spPr/>
      <dgm:t>
        <a:bodyPr/>
        <a:lstStyle/>
        <a:p>
          <a:r>
            <a:rPr lang="cs-CZ" dirty="0"/>
            <a:t>4. Proces sebe/reflexe</a:t>
          </a:r>
          <a:endParaRPr lang="en-US" dirty="0"/>
        </a:p>
      </dgm:t>
    </dgm:pt>
    <dgm:pt modelId="{62A5AAC4-AF9E-42CD-BAF6-34FB04647FD3}" type="sibTrans" cxnId="{ACF3775B-9C55-4BDD-87C4-870D6DE8F3A3}">
      <dgm:prSet/>
      <dgm:spPr/>
      <dgm:t>
        <a:bodyPr/>
        <a:lstStyle/>
        <a:p>
          <a:endParaRPr lang="en-US"/>
        </a:p>
      </dgm:t>
    </dgm:pt>
    <dgm:pt modelId="{A5803B3B-6D59-464E-BD20-46DA0C915026}" type="parTrans" cxnId="{ACF3775B-9C55-4BDD-87C4-870D6DE8F3A3}">
      <dgm:prSet/>
      <dgm:spPr/>
      <dgm:t>
        <a:bodyPr/>
        <a:lstStyle/>
        <a:p>
          <a:endParaRPr lang="en-US"/>
        </a:p>
      </dgm:t>
    </dgm:pt>
    <dgm:pt modelId="{ACC5D5E3-CFDB-4E00-BFF2-26940B3761CC}" type="pres">
      <dgm:prSet presAssocID="{1F66278F-8BA7-4BB8-883A-8DA339A495C2}" presName="diagram" presStyleCnt="0">
        <dgm:presLayoutVars>
          <dgm:dir/>
          <dgm:resizeHandles val="exact"/>
        </dgm:presLayoutVars>
      </dgm:prSet>
      <dgm:spPr/>
    </dgm:pt>
    <dgm:pt modelId="{EE47D1DF-4597-4565-8EF0-677DE86CE64C}" type="pres">
      <dgm:prSet presAssocID="{D7182CF0-F9F1-4212-8117-E33E260E494C}" presName="node" presStyleLbl="node1" presStyleIdx="0" presStyleCnt="11">
        <dgm:presLayoutVars>
          <dgm:bulletEnabled val="1"/>
        </dgm:presLayoutVars>
      </dgm:prSet>
      <dgm:spPr/>
    </dgm:pt>
    <dgm:pt modelId="{7A5485FF-A364-46D7-B141-0C22AEE75FC9}" type="pres">
      <dgm:prSet presAssocID="{35688D50-4856-49A3-8495-720B3FD9B29C}" presName="sibTrans" presStyleCnt="0"/>
      <dgm:spPr/>
    </dgm:pt>
    <dgm:pt modelId="{73A84E6C-84E6-430D-8E3D-C3F268D76D19}" type="pres">
      <dgm:prSet presAssocID="{F09DB071-C2CD-44BC-B2D7-F1C727AF81AB}" presName="node" presStyleLbl="node1" presStyleIdx="1" presStyleCnt="11">
        <dgm:presLayoutVars>
          <dgm:bulletEnabled val="1"/>
        </dgm:presLayoutVars>
      </dgm:prSet>
      <dgm:spPr/>
    </dgm:pt>
    <dgm:pt modelId="{84E4E1A2-DCF1-4FC9-A6CB-EDF9D317484B}" type="pres">
      <dgm:prSet presAssocID="{23A1092D-A2E1-4C78-8827-148983661C4F}" presName="sibTrans" presStyleCnt="0"/>
      <dgm:spPr/>
    </dgm:pt>
    <dgm:pt modelId="{8BE62603-4809-4D3C-9926-FD64D4D7D55E}" type="pres">
      <dgm:prSet presAssocID="{F04B16B7-2643-4A42-B2A3-B91A8AE40FCC}" presName="node" presStyleLbl="node1" presStyleIdx="2" presStyleCnt="11">
        <dgm:presLayoutVars>
          <dgm:bulletEnabled val="1"/>
        </dgm:presLayoutVars>
      </dgm:prSet>
      <dgm:spPr/>
    </dgm:pt>
    <dgm:pt modelId="{7B10AC4F-169D-4641-B927-C0351CF4A489}" type="pres">
      <dgm:prSet presAssocID="{BA279BDE-C9A3-4E05-829B-8A59580F38CF}" presName="sibTrans" presStyleCnt="0"/>
      <dgm:spPr/>
    </dgm:pt>
    <dgm:pt modelId="{12B1029E-7C3F-4B4A-87CA-33C8198C1688}" type="pres">
      <dgm:prSet presAssocID="{738BD603-FC8F-43FD-AC0C-8036CFD1E861}" presName="node" presStyleLbl="node1" presStyleIdx="3" presStyleCnt="11" custLinFactX="9842" custLinFactNeighborX="100000" custLinFactNeighborY="3344">
        <dgm:presLayoutVars>
          <dgm:bulletEnabled val="1"/>
        </dgm:presLayoutVars>
      </dgm:prSet>
      <dgm:spPr/>
    </dgm:pt>
    <dgm:pt modelId="{368CA971-8182-4FC2-9A77-3A26EC80AF87}" type="pres">
      <dgm:prSet presAssocID="{3A7A3BDE-9C54-4DE3-BECE-E8609A1CC768}" presName="sibTrans" presStyleCnt="0"/>
      <dgm:spPr/>
    </dgm:pt>
    <dgm:pt modelId="{745330FF-4837-4C99-9BD7-0430E0D9102C}" type="pres">
      <dgm:prSet presAssocID="{865096A6-3DAB-444E-8AF9-8C81920B1ED9}" presName="node" presStyleLbl="node1" presStyleIdx="4" presStyleCnt="11" custLinFactX="-11003" custLinFactNeighborX="-100000" custLinFactNeighborY="3704">
        <dgm:presLayoutVars>
          <dgm:bulletEnabled val="1"/>
        </dgm:presLayoutVars>
      </dgm:prSet>
      <dgm:spPr/>
    </dgm:pt>
    <dgm:pt modelId="{91B31652-19A7-45B7-832F-7E2A3E698F33}" type="pres">
      <dgm:prSet presAssocID="{62A5AAC4-AF9E-42CD-BAF6-34FB04647FD3}" presName="sibTrans" presStyleCnt="0"/>
      <dgm:spPr/>
    </dgm:pt>
    <dgm:pt modelId="{7AD2D814-A28F-4754-A87E-849FD506ADC6}" type="pres">
      <dgm:prSet presAssocID="{0E766698-C591-490A-B3AF-0BEF453AC565}" presName="node" presStyleLbl="node1" presStyleIdx="5" presStyleCnt="11">
        <dgm:presLayoutVars>
          <dgm:bulletEnabled val="1"/>
        </dgm:presLayoutVars>
      </dgm:prSet>
      <dgm:spPr/>
    </dgm:pt>
    <dgm:pt modelId="{A5ACB6F5-2C34-4F6F-8D66-F01E5CFFD5E4}" type="pres">
      <dgm:prSet presAssocID="{6C032E38-8BFA-42BB-9AF4-2632BD0E28F4}" presName="sibTrans" presStyleCnt="0"/>
      <dgm:spPr/>
    </dgm:pt>
    <dgm:pt modelId="{A066C7C5-A1AE-43EC-8EFE-D8C6DBF8B0A9}" type="pres">
      <dgm:prSet presAssocID="{F70BC854-A724-4DD8-8757-10B1BE29A2F1}" presName="node" presStyleLbl="node1" presStyleIdx="6" presStyleCnt="11">
        <dgm:presLayoutVars>
          <dgm:bulletEnabled val="1"/>
        </dgm:presLayoutVars>
      </dgm:prSet>
      <dgm:spPr/>
    </dgm:pt>
    <dgm:pt modelId="{8DADF70B-3E5F-40AD-B46C-C803B3CA376E}" type="pres">
      <dgm:prSet presAssocID="{516C871C-27C9-422A-B133-38EA5B69E8BD}" presName="sibTrans" presStyleCnt="0"/>
      <dgm:spPr/>
    </dgm:pt>
    <dgm:pt modelId="{60A58B4F-AEC3-4A1C-A71F-563BE640B9F0}" type="pres">
      <dgm:prSet presAssocID="{670A57D6-980B-4867-8C28-9F01D18C11EA}" presName="node" presStyleLbl="node1" presStyleIdx="7" presStyleCnt="11">
        <dgm:presLayoutVars>
          <dgm:bulletEnabled val="1"/>
        </dgm:presLayoutVars>
      </dgm:prSet>
      <dgm:spPr/>
    </dgm:pt>
    <dgm:pt modelId="{26B8E6FF-FD30-4F3A-A45C-1E31DFC2B16C}" type="pres">
      <dgm:prSet presAssocID="{C3639903-F5F7-4F1C-90F2-6BCCCED3B22B}" presName="sibTrans" presStyleCnt="0"/>
      <dgm:spPr/>
    </dgm:pt>
    <dgm:pt modelId="{1FFC278A-C8C7-4D6E-8DEF-049D6E17F166}" type="pres">
      <dgm:prSet presAssocID="{64899FE3-07F2-44ED-971B-7B9E74A49142}" presName="node" presStyleLbl="node1" presStyleIdx="8" presStyleCnt="11">
        <dgm:presLayoutVars>
          <dgm:bulletEnabled val="1"/>
        </dgm:presLayoutVars>
      </dgm:prSet>
      <dgm:spPr/>
    </dgm:pt>
    <dgm:pt modelId="{7C3E3837-2393-438D-9DD1-1AC1AB91AFC8}" type="pres">
      <dgm:prSet presAssocID="{6687AB73-D32E-4F11-B7B5-48FA6472A7D0}" presName="sibTrans" presStyleCnt="0"/>
      <dgm:spPr/>
    </dgm:pt>
    <dgm:pt modelId="{9728144D-11A5-46F5-BF9F-A9590297155D}" type="pres">
      <dgm:prSet presAssocID="{0FCB8842-667C-472E-A8BD-AC70AF7690EB}" presName="node" presStyleLbl="node1" presStyleIdx="9" presStyleCnt="11">
        <dgm:presLayoutVars>
          <dgm:bulletEnabled val="1"/>
        </dgm:presLayoutVars>
      </dgm:prSet>
      <dgm:spPr/>
    </dgm:pt>
    <dgm:pt modelId="{56423189-7789-4674-9235-55220F41275D}" type="pres">
      <dgm:prSet presAssocID="{208AAA37-96D9-4F3B-B0C4-771A787A424D}" presName="sibTrans" presStyleCnt="0"/>
      <dgm:spPr/>
    </dgm:pt>
    <dgm:pt modelId="{DDF82020-18F5-4523-B3F6-278D7F714CBD}" type="pres">
      <dgm:prSet presAssocID="{A2D80A77-B023-4355-97A5-32C269EBAEBF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4C7E31B-E76D-4C5B-9B9F-B32CEBE35F41}" type="presOf" srcId="{F09DB071-C2CD-44BC-B2D7-F1C727AF81AB}" destId="{73A84E6C-84E6-430D-8E3D-C3F268D76D19}" srcOrd="0" destOrd="0" presId="urn:microsoft.com/office/officeart/2005/8/layout/default"/>
    <dgm:cxn modelId="{39046A34-1FAB-4B65-BEF4-42BB8AFB2ECB}" type="presOf" srcId="{865096A6-3DAB-444E-8AF9-8C81920B1ED9}" destId="{745330FF-4837-4C99-9BD7-0430E0D9102C}" srcOrd="0" destOrd="0" presId="urn:microsoft.com/office/officeart/2005/8/layout/default"/>
    <dgm:cxn modelId="{5658A335-156F-4E8D-8BDB-4D9CD53B8EB7}" srcId="{1F66278F-8BA7-4BB8-883A-8DA339A495C2}" destId="{64899FE3-07F2-44ED-971B-7B9E74A49142}" srcOrd="8" destOrd="0" parTransId="{55CAF2A4-CAF2-49EB-9B31-241D2200F7A2}" sibTransId="{6687AB73-D32E-4F11-B7B5-48FA6472A7D0}"/>
    <dgm:cxn modelId="{E3B4FD3B-66D1-45F8-9042-B3BCA03DF0E1}" srcId="{1F66278F-8BA7-4BB8-883A-8DA339A495C2}" destId="{0FCB8842-667C-472E-A8BD-AC70AF7690EB}" srcOrd="9" destOrd="0" parTransId="{99582C55-B7CF-40ED-8064-EA907AA8B22F}" sibTransId="{208AAA37-96D9-4F3B-B0C4-771A787A424D}"/>
    <dgm:cxn modelId="{C852CD40-D456-4A4C-AB16-7A1B0D6307C7}" type="presOf" srcId="{738BD603-FC8F-43FD-AC0C-8036CFD1E861}" destId="{12B1029E-7C3F-4B4A-87CA-33C8198C1688}" srcOrd="0" destOrd="0" presId="urn:microsoft.com/office/officeart/2005/8/layout/default"/>
    <dgm:cxn modelId="{ACF3775B-9C55-4BDD-87C4-870D6DE8F3A3}" srcId="{1F66278F-8BA7-4BB8-883A-8DA339A495C2}" destId="{865096A6-3DAB-444E-8AF9-8C81920B1ED9}" srcOrd="4" destOrd="0" parTransId="{A5803B3B-6D59-464E-BD20-46DA0C915026}" sibTransId="{62A5AAC4-AF9E-42CD-BAF6-34FB04647FD3}"/>
    <dgm:cxn modelId="{5FECB541-77C1-4EE3-80A7-8B5C7F151EFA}" type="presOf" srcId="{64899FE3-07F2-44ED-971B-7B9E74A49142}" destId="{1FFC278A-C8C7-4D6E-8DEF-049D6E17F166}" srcOrd="0" destOrd="0" presId="urn:microsoft.com/office/officeart/2005/8/layout/default"/>
    <dgm:cxn modelId="{B5BF7948-6FAB-4BAA-A0D6-77ED785BF2FD}" srcId="{1F66278F-8BA7-4BB8-883A-8DA339A495C2}" destId="{0E766698-C591-490A-B3AF-0BEF453AC565}" srcOrd="5" destOrd="0" parTransId="{DAF3CD73-7D72-4D86-8CA6-0D8CBFADE962}" sibTransId="{6C032E38-8BFA-42BB-9AF4-2632BD0E28F4}"/>
    <dgm:cxn modelId="{7E2F784D-E800-49B3-9135-F9EBC3C96F20}" srcId="{1F66278F-8BA7-4BB8-883A-8DA339A495C2}" destId="{F09DB071-C2CD-44BC-B2D7-F1C727AF81AB}" srcOrd="1" destOrd="0" parTransId="{37BE2542-E536-4D35-92C7-B59EF600A353}" sibTransId="{23A1092D-A2E1-4C78-8827-148983661C4F}"/>
    <dgm:cxn modelId="{1370D64F-1F7F-4A33-8391-6A8B18278E92}" srcId="{1F66278F-8BA7-4BB8-883A-8DA339A495C2}" destId="{670A57D6-980B-4867-8C28-9F01D18C11EA}" srcOrd="7" destOrd="0" parTransId="{2EBE4C53-0F17-4624-8E0C-0A38F2716327}" sibTransId="{C3639903-F5F7-4F1C-90F2-6BCCCED3B22B}"/>
    <dgm:cxn modelId="{1B590555-911A-4AC0-9FEE-3F4F9F6EB7E3}" type="presOf" srcId="{0E766698-C591-490A-B3AF-0BEF453AC565}" destId="{7AD2D814-A28F-4754-A87E-849FD506ADC6}" srcOrd="0" destOrd="0" presId="urn:microsoft.com/office/officeart/2005/8/layout/default"/>
    <dgm:cxn modelId="{48F8B176-C84F-454E-A815-E4E39A5B20FE}" srcId="{1F66278F-8BA7-4BB8-883A-8DA339A495C2}" destId="{738BD603-FC8F-43FD-AC0C-8036CFD1E861}" srcOrd="3" destOrd="0" parTransId="{3C86DFEC-CFCD-4DD2-A4C1-2A3BE38C6F33}" sibTransId="{3A7A3BDE-9C54-4DE3-BECE-E8609A1CC768}"/>
    <dgm:cxn modelId="{8D70117E-E46A-4C26-A5B2-C1B6B4DE8AEB}" type="presOf" srcId="{670A57D6-980B-4867-8C28-9F01D18C11EA}" destId="{60A58B4F-AEC3-4A1C-A71F-563BE640B9F0}" srcOrd="0" destOrd="0" presId="urn:microsoft.com/office/officeart/2005/8/layout/default"/>
    <dgm:cxn modelId="{B7A13A84-DD41-45CE-85CA-BFAB32D565D0}" srcId="{1F66278F-8BA7-4BB8-883A-8DA339A495C2}" destId="{F04B16B7-2643-4A42-B2A3-B91A8AE40FCC}" srcOrd="2" destOrd="0" parTransId="{3413022F-654B-4FA6-9766-32DFFB989B2D}" sibTransId="{BA279BDE-C9A3-4E05-829B-8A59580F38CF}"/>
    <dgm:cxn modelId="{BF7BC585-D092-4B30-8900-DBC3E669765A}" type="presOf" srcId="{F70BC854-A724-4DD8-8757-10B1BE29A2F1}" destId="{A066C7C5-A1AE-43EC-8EFE-D8C6DBF8B0A9}" srcOrd="0" destOrd="0" presId="urn:microsoft.com/office/officeart/2005/8/layout/default"/>
    <dgm:cxn modelId="{3F597787-E978-4681-92AC-C6B2F140319E}" type="presOf" srcId="{D7182CF0-F9F1-4212-8117-E33E260E494C}" destId="{EE47D1DF-4597-4565-8EF0-677DE86CE64C}" srcOrd="0" destOrd="0" presId="urn:microsoft.com/office/officeart/2005/8/layout/default"/>
    <dgm:cxn modelId="{68EF5491-D86D-4B23-934B-61074B9E2563}" srcId="{1F66278F-8BA7-4BB8-883A-8DA339A495C2}" destId="{A2D80A77-B023-4355-97A5-32C269EBAEBF}" srcOrd="10" destOrd="0" parTransId="{1E60BD69-0425-4322-BE79-457F3C1C1F38}" sibTransId="{1CC1FA42-802E-4770-A4E8-8B216D30DAB2}"/>
    <dgm:cxn modelId="{921CC19C-5800-41AB-A03B-8BD1A1E98119}" srcId="{1F66278F-8BA7-4BB8-883A-8DA339A495C2}" destId="{F70BC854-A724-4DD8-8757-10B1BE29A2F1}" srcOrd="6" destOrd="0" parTransId="{4F4B71F5-F98B-4F42-A4DB-E23AB21E1FB4}" sibTransId="{516C871C-27C9-422A-B133-38EA5B69E8BD}"/>
    <dgm:cxn modelId="{49CB6BAE-FE9E-4F50-98F1-A5CE101653ED}" type="presOf" srcId="{F04B16B7-2643-4A42-B2A3-B91A8AE40FCC}" destId="{8BE62603-4809-4D3C-9926-FD64D4D7D55E}" srcOrd="0" destOrd="0" presId="urn:microsoft.com/office/officeart/2005/8/layout/default"/>
    <dgm:cxn modelId="{35B7CDC5-5997-4567-805B-769C2D605E2A}" type="presOf" srcId="{A2D80A77-B023-4355-97A5-32C269EBAEBF}" destId="{DDF82020-18F5-4523-B3F6-278D7F714CBD}" srcOrd="0" destOrd="0" presId="urn:microsoft.com/office/officeart/2005/8/layout/default"/>
    <dgm:cxn modelId="{1073B9D3-D485-4F19-B8D3-53FD546CD035}" type="presOf" srcId="{1F66278F-8BA7-4BB8-883A-8DA339A495C2}" destId="{ACC5D5E3-CFDB-4E00-BFF2-26940B3761CC}" srcOrd="0" destOrd="0" presId="urn:microsoft.com/office/officeart/2005/8/layout/default"/>
    <dgm:cxn modelId="{7EA2F9E7-D446-44C8-9FAE-A59B32C00735}" type="presOf" srcId="{0FCB8842-667C-472E-A8BD-AC70AF7690EB}" destId="{9728144D-11A5-46F5-BF9F-A9590297155D}" srcOrd="0" destOrd="0" presId="urn:microsoft.com/office/officeart/2005/8/layout/default"/>
    <dgm:cxn modelId="{22BB63F9-B128-4A67-BAC4-BA42FA590D20}" srcId="{1F66278F-8BA7-4BB8-883A-8DA339A495C2}" destId="{D7182CF0-F9F1-4212-8117-E33E260E494C}" srcOrd="0" destOrd="0" parTransId="{D3B9C6D6-D8AE-42E6-B400-526C2D3E4F7A}" sibTransId="{35688D50-4856-49A3-8495-720B3FD9B29C}"/>
    <dgm:cxn modelId="{4F04A4C8-7973-48D1-B8A5-39942B6825D8}" type="presParOf" srcId="{ACC5D5E3-CFDB-4E00-BFF2-26940B3761CC}" destId="{EE47D1DF-4597-4565-8EF0-677DE86CE64C}" srcOrd="0" destOrd="0" presId="urn:microsoft.com/office/officeart/2005/8/layout/default"/>
    <dgm:cxn modelId="{1A4E3D65-CE96-4E42-BCFB-6A8F1FAA7709}" type="presParOf" srcId="{ACC5D5E3-CFDB-4E00-BFF2-26940B3761CC}" destId="{7A5485FF-A364-46D7-B141-0C22AEE75FC9}" srcOrd="1" destOrd="0" presId="urn:microsoft.com/office/officeart/2005/8/layout/default"/>
    <dgm:cxn modelId="{B8F06D2B-4C7D-4D58-A5ED-FCA3377757AE}" type="presParOf" srcId="{ACC5D5E3-CFDB-4E00-BFF2-26940B3761CC}" destId="{73A84E6C-84E6-430D-8E3D-C3F268D76D19}" srcOrd="2" destOrd="0" presId="urn:microsoft.com/office/officeart/2005/8/layout/default"/>
    <dgm:cxn modelId="{26A4C669-F64E-4787-9B7D-1A6BDDF25B2A}" type="presParOf" srcId="{ACC5D5E3-CFDB-4E00-BFF2-26940B3761CC}" destId="{84E4E1A2-DCF1-4FC9-A6CB-EDF9D317484B}" srcOrd="3" destOrd="0" presId="urn:microsoft.com/office/officeart/2005/8/layout/default"/>
    <dgm:cxn modelId="{9B9D844F-F99E-4F06-AD87-C3B905658E25}" type="presParOf" srcId="{ACC5D5E3-CFDB-4E00-BFF2-26940B3761CC}" destId="{8BE62603-4809-4D3C-9926-FD64D4D7D55E}" srcOrd="4" destOrd="0" presId="urn:microsoft.com/office/officeart/2005/8/layout/default"/>
    <dgm:cxn modelId="{92587C22-1A23-4A50-9D32-B9AE65B59FA4}" type="presParOf" srcId="{ACC5D5E3-CFDB-4E00-BFF2-26940B3761CC}" destId="{7B10AC4F-169D-4641-B927-C0351CF4A489}" srcOrd="5" destOrd="0" presId="urn:microsoft.com/office/officeart/2005/8/layout/default"/>
    <dgm:cxn modelId="{8A579767-6F6F-4D73-AC7B-DFE460FA0BB7}" type="presParOf" srcId="{ACC5D5E3-CFDB-4E00-BFF2-26940B3761CC}" destId="{12B1029E-7C3F-4B4A-87CA-33C8198C1688}" srcOrd="6" destOrd="0" presId="urn:microsoft.com/office/officeart/2005/8/layout/default"/>
    <dgm:cxn modelId="{54F291E7-2D53-420A-B8F7-5F2AB210CA89}" type="presParOf" srcId="{ACC5D5E3-CFDB-4E00-BFF2-26940B3761CC}" destId="{368CA971-8182-4FC2-9A77-3A26EC80AF87}" srcOrd="7" destOrd="0" presId="urn:microsoft.com/office/officeart/2005/8/layout/default"/>
    <dgm:cxn modelId="{8E951BAB-D4DF-494A-8C14-205B77F2DE17}" type="presParOf" srcId="{ACC5D5E3-CFDB-4E00-BFF2-26940B3761CC}" destId="{745330FF-4837-4C99-9BD7-0430E0D9102C}" srcOrd="8" destOrd="0" presId="urn:microsoft.com/office/officeart/2005/8/layout/default"/>
    <dgm:cxn modelId="{54AFCE5B-ECFC-43AF-8989-40DB49329F5A}" type="presParOf" srcId="{ACC5D5E3-CFDB-4E00-BFF2-26940B3761CC}" destId="{91B31652-19A7-45B7-832F-7E2A3E698F33}" srcOrd="9" destOrd="0" presId="urn:microsoft.com/office/officeart/2005/8/layout/default"/>
    <dgm:cxn modelId="{CD78B088-4A0E-4D77-8B66-CB40242CA1D3}" type="presParOf" srcId="{ACC5D5E3-CFDB-4E00-BFF2-26940B3761CC}" destId="{7AD2D814-A28F-4754-A87E-849FD506ADC6}" srcOrd="10" destOrd="0" presId="urn:microsoft.com/office/officeart/2005/8/layout/default"/>
    <dgm:cxn modelId="{59457929-09E9-4784-B287-836C4F4BC1D7}" type="presParOf" srcId="{ACC5D5E3-CFDB-4E00-BFF2-26940B3761CC}" destId="{A5ACB6F5-2C34-4F6F-8D66-F01E5CFFD5E4}" srcOrd="11" destOrd="0" presId="urn:microsoft.com/office/officeart/2005/8/layout/default"/>
    <dgm:cxn modelId="{F7C68D7B-E2C9-444C-8AEB-6AC5677620AE}" type="presParOf" srcId="{ACC5D5E3-CFDB-4E00-BFF2-26940B3761CC}" destId="{A066C7C5-A1AE-43EC-8EFE-D8C6DBF8B0A9}" srcOrd="12" destOrd="0" presId="urn:microsoft.com/office/officeart/2005/8/layout/default"/>
    <dgm:cxn modelId="{725968E7-E664-4EB2-AACE-A888DA65BDD4}" type="presParOf" srcId="{ACC5D5E3-CFDB-4E00-BFF2-26940B3761CC}" destId="{8DADF70B-3E5F-40AD-B46C-C803B3CA376E}" srcOrd="13" destOrd="0" presId="urn:microsoft.com/office/officeart/2005/8/layout/default"/>
    <dgm:cxn modelId="{4D03EFAB-9E91-484D-B1EC-14E8D27EA472}" type="presParOf" srcId="{ACC5D5E3-CFDB-4E00-BFF2-26940B3761CC}" destId="{60A58B4F-AEC3-4A1C-A71F-563BE640B9F0}" srcOrd="14" destOrd="0" presId="urn:microsoft.com/office/officeart/2005/8/layout/default"/>
    <dgm:cxn modelId="{6D468987-E4D1-48A0-BC88-93443B0A7C59}" type="presParOf" srcId="{ACC5D5E3-CFDB-4E00-BFF2-26940B3761CC}" destId="{26B8E6FF-FD30-4F3A-A45C-1E31DFC2B16C}" srcOrd="15" destOrd="0" presId="urn:microsoft.com/office/officeart/2005/8/layout/default"/>
    <dgm:cxn modelId="{7C7B247B-0D25-4274-A075-E91AFC44B9F9}" type="presParOf" srcId="{ACC5D5E3-CFDB-4E00-BFF2-26940B3761CC}" destId="{1FFC278A-C8C7-4D6E-8DEF-049D6E17F166}" srcOrd="16" destOrd="0" presId="urn:microsoft.com/office/officeart/2005/8/layout/default"/>
    <dgm:cxn modelId="{B258E9F0-B875-4FC8-95A3-7A4BCF719CF6}" type="presParOf" srcId="{ACC5D5E3-CFDB-4E00-BFF2-26940B3761CC}" destId="{7C3E3837-2393-438D-9DD1-1AC1AB91AFC8}" srcOrd="17" destOrd="0" presId="urn:microsoft.com/office/officeart/2005/8/layout/default"/>
    <dgm:cxn modelId="{9C176459-D28A-4A75-A470-4C1FF526BB32}" type="presParOf" srcId="{ACC5D5E3-CFDB-4E00-BFF2-26940B3761CC}" destId="{9728144D-11A5-46F5-BF9F-A9590297155D}" srcOrd="18" destOrd="0" presId="urn:microsoft.com/office/officeart/2005/8/layout/default"/>
    <dgm:cxn modelId="{CC2CC993-5841-4BC3-849B-FCFCB2144531}" type="presParOf" srcId="{ACC5D5E3-CFDB-4E00-BFF2-26940B3761CC}" destId="{56423189-7789-4674-9235-55220F41275D}" srcOrd="19" destOrd="0" presId="urn:microsoft.com/office/officeart/2005/8/layout/default"/>
    <dgm:cxn modelId="{E6DB13C0-2686-4879-A112-DB0083728FD8}" type="presParOf" srcId="{ACC5D5E3-CFDB-4E00-BFF2-26940B3761CC}" destId="{DDF82020-18F5-4523-B3F6-278D7F714CB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7D1DF-4597-4565-8EF0-677DE86CE64C}">
      <dsp:nvSpPr>
        <dsp:cNvPr id="0" name=""/>
        <dsp:cNvSpPr/>
      </dsp:nvSpPr>
      <dsp:spPr>
        <a:xfrm>
          <a:off x="0" y="100330"/>
          <a:ext cx="1770011" cy="10620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1. Bezpečné prostředí. </a:t>
          </a:r>
          <a:endParaRPr lang="en-US" sz="1200" kern="1200"/>
        </a:p>
      </dsp:txBody>
      <dsp:txXfrm>
        <a:off x="0" y="100330"/>
        <a:ext cx="1770011" cy="1062007"/>
      </dsp:txXfrm>
    </dsp:sp>
    <dsp:sp modelId="{73A84E6C-84E6-430D-8E3D-C3F268D76D19}">
      <dsp:nvSpPr>
        <dsp:cNvPr id="0" name=""/>
        <dsp:cNvSpPr/>
      </dsp:nvSpPr>
      <dsp:spPr>
        <a:xfrm>
          <a:off x="1947013" y="100330"/>
          <a:ext cx="1770011" cy="10620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2. Osobnostní rozvoj - kdo jsem. </a:t>
          </a:r>
          <a:endParaRPr lang="en-US" sz="1200" kern="1200"/>
        </a:p>
      </dsp:txBody>
      <dsp:txXfrm>
        <a:off x="1947013" y="100330"/>
        <a:ext cx="1770011" cy="1062007"/>
      </dsp:txXfrm>
    </dsp:sp>
    <dsp:sp modelId="{8BE62603-4809-4D3C-9926-FD64D4D7D55E}">
      <dsp:nvSpPr>
        <dsp:cNvPr id="0" name=""/>
        <dsp:cNvSpPr/>
      </dsp:nvSpPr>
      <dsp:spPr>
        <a:xfrm>
          <a:off x="3894026" y="100330"/>
          <a:ext cx="1770011" cy="10620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3. Profesní rozvoj - kdo je ideální učitel? </a:t>
          </a:r>
          <a:endParaRPr lang="en-US" sz="1200" kern="1200"/>
        </a:p>
      </dsp:txBody>
      <dsp:txXfrm>
        <a:off x="3894026" y="100330"/>
        <a:ext cx="1770011" cy="1062007"/>
      </dsp:txXfrm>
    </dsp:sp>
    <dsp:sp modelId="{12B1029E-7C3F-4B4A-87CA-33C8198C1688}">
      <dsp:nvSpPr>
        <dsp:cNvPr id="0" name=""/>
        <dsp:cNvSpPr/>
      </dsp:nvSpPr>
      <dsp:spPr>
        <a:xfrm>
          <a:off x="1944216" y="1374852"/>
          <a:ext cx="1770011" cy="10620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5. Sebehodnotící nástroje</a:t>
          </a:r>
          <a:endParaRPr lang="en-US" sz="1200" kern="1200" dirty="0"/>
        </a:p>
      </dsp:txBody>
      <dsp:txXfrm>
        <a:off x="1944216" y="1374852"/>
        <a:ext cx="1770011" cy="1062007"/>
      </dsp:txXfrm>
    </dsp:sp>
    <dsp:sp modelId="{745330FF-4837-4C99-9BD7-0430E0D9102C}">
      <dsp:nvSpPr>
        <dsp:cNvPr id="0" name=""/>
        <dsp:cNvSpPr/>
      </dsp:nvSpPr>
      <dsp:spPr>
        <a:xfrm>
          <a:off x="0" y="1378676"/>
          <a:ext cx="1770011" cy="10620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4. Proces sebe/reflexe</a:t>
          </a:r>
          <a:endParaRPr lang="en-US" sz="1200" kern="1200" dirty="0"/>
        </a:p>
      </dsp:txBody>
      <dsp:txXfrm>
        <a:off x="0" y="1378676"/>
        <a:ext cx="1770011" cy="1062007"/>
      </dsp:txXfrm>
    </dsp:sp>
    <dsp:sp modelId="{7AD2D814-A28F-4754-A87E-849FD506ADC6}">
      <dsp:nvSpPr>
        <dsp:cNvPr id="0" name=""/>
        <dsp:cNvSpPr/>
      </dsp:nvSpPr>
      <dsp:spPr>
        <a:xfrm>
          <a:off x="3894026" y="1339339"/>
          <a:ext cx="1770011" cy="10620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6. Reflektivní techniky. </a:t>
          </a:r>
          <a:endParaRPr lang="en-US" sz="1200" kern="1200"/>
        </a:p>
      </dsp:txBody>
      <dsp:txXfrm>
        <a:off x="3894026" y="1339339"/>
        <a:ext cx="1770011" cy="1062007"/>
      </dsp:txXfrm>
    </dsp:sp>
    <dsp:sp modelId="{A066C7C5-A1AE-43EC-8EFE-D8C6DBF8B0A9}">
      <dsp:nvSpPr>
        <dsp:cNvPr id="0" name=""/>
        <dsp:cNvSpPr/>
      </dsp:nvSpPr>
      <dsp:spPr>
        <a:xfrm>
          <a:off x="0" y="2578347"/>
          <a:ext cx="1770011" cy="10620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7. Akční výzkum. </a:t>
          </a:r>
          <a:endParaRPr lang="en-US" sz="1200" kern="1200"/>
        </a:p>
      </dsp:txBody>
      <dsp:txXfrm>
        <a:off x="0" y="2578347"/>
        <a:ext cx="1770011" cy="1062007"/>
      </dsp:txXfrm>
    </dsp:sp>
    <dsp:sp modelId="{60A58B4F-AEC3-4A1C-A71F-563BE640B9F0}">
      <dsp:nvSpPr>
        <dsp:cNvPr id="0" name=""/>
        <dsp:cNvSpPr/>
      </dsp:nvSpPr>
      <dsp:spPr>
        <a:xfrm>
          <a:off x="1947013" y="2578347"/>
          <a:ext cx="1770011" cy="10620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8. Profesní portfolio. </a:t>
          </a:r>
          <a:endParaRPr lang="en-US" sz="1200" kern="1200" dirty="0"/>
        </a:p>
      </dsp:txBody>
      <dsp:txXfrm>
        <a:off x="1947013" y="2578347"/>
        <a:ext cx="1770011" cy="1062007"/>
      </dsp:txXfrm>
    </dsp:sp>
    <dsp:sp modelId="{1FFC278A-C8C7-4D6E-8DEF-049D6E17F166}">
      <dsp:nvSpPr>
        <dsp:cNvPr id="0" name=""/>
        <dsp:cNvSpPr/>
      </dsp:nvSpPr>
      <dsp:spPr>
        <a:xfrm>
          <a:off x="3894026" y="2578347"/>
          <a:ext cx="1770011" cy="10620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9. Formulace cílů rozvoje. </a:t>
          </a:r>
          <a:endParaRPr lang="en-US" sz="1200" kern="1200"/>
        </a:p>
      </dsp:txBody>
      <dsp:txXfrm>
        <a:off x="3894026" y="2578347"/>
        <a:ext cx="1770011" cy="1062007"/>
      </dsp:txXfrm>
    </dsp:sp>
    <dsp:sp modelId="{9728144D-11A5-46F5-BF9F-A9590297155D}">
      <dsp:nvSpPr>
        <dsp:cNvPr id="0" name=""/>
        <dsp:cNvSpPr/>
      </dsp:nvSpPr>
      <dsp:spPr>
        <a:xfrm>
          <a:off x="973506" y="3817355"/>
          <a:ext cx="1770011" cy="10620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10. </a:t>
          </a:r>
          <a:r>
            <a:rPr lang="cs-CZ" sz="1200" kern="1200"/>
            <a:t>Učení dospělých.</a:t>
          </a:r>
          <a:endParaRPr lang="en-US" sz="1200" kern="1200" dirty="0"/>
        </a:p>
      </dsp:txBody>
      <dsp:txXfrm>
        <a:off x="973506" y="3817355"/>
        <a:ext cx="1770011" cy="1062007"/>
      </dsp:txXfrm>
    </dsp:sp>
    <dsp:sp modelId="{DDF82020-18F5-4523-B3F6-278D7F714CBD}">
      <dsp:nvSpPr>
        <dsp:cNvPr id="0" name=""/>
        <dsp:cNvSpPr/>
      </dsp:nvSpPr>
      <dsp:spPr>
        <a:xfrm>
          <a:off x="2920519" y="3817355"/>
          <a:ext cx="1770011" cy="10620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11. - 12. Prezentace profesních dovedností.</a:t>
          </a:r>
          <a:endParaRPr lang="en-US" sz="1200" kern="1200"/>
        </a:p>
      </dsp:txBody>
      <dsp:txXfrm>
        <a:off x="2920519" y="3817355"/>
        <a:ext cx="1770011" cy="1062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02.10.2021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02.10.2021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/>
              <a:t>Kliknutím lze upravit styl předlohy.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79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17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72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02.10.2021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02.10.2021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02.10.2021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02.10.2021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02.10.2021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02.10.2021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02.10.2021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02.10.2021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02.10.2021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02.10.2021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02.10.2021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/>
              <a:t>Upravit styly předlohy textu.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02.10.2021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02.10.2021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49733" y="550416"/>
            <a:ext cx="9036503" cy="3923930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800" dirty="0"/>
              <a:t>Sebezkušenostní učení</a:t>
            </a:r>
            <a:br>
              <a:rPr lang="cs-CZ" sz="4800" dirty="0"/>
            </a:br>
            <a:br>
              <a:rPr lang="cs-CZ" sz="4800" dirty="0"/>
            </a:br>
            <a:br>
              <a:rPr lang="cs-CZ" sz="4800" dirty="0"/>
            </a:br>
            <a:r>
              <a:rPr lang="cs-CZ" sz="3200" dirty="0"/>
              <a:t>Zora Syslová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692B3EC-E82B-4869-8334-984385BD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/>
          <a:p>
            <a:r>
              <a:rPr lang="cs-CZ" dirty="0"/>
              <a:t>Reflexe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AD4FF02-8014-4A26-B532-30455DB20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i="1" dirty="0"/>
              <a:t>Jsme schopni objektivního poznání druhého? Aneb „jak snadné je druhého odsoudit“…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5682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1982B-F54C-4CE9-8DDC-61161F4B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PŘÍŠTĚ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AD3DB5-DED1-4A67-A941-D3500781A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Vyplnit </a:t>
            </a:r>
            <a:r>
              <a:rPr lang="cs-CZ" dirty="0" err="1"/>
              <a:t>časosnímek</a:t>
            </a:r>
            <a:r>
              <a:rPr lang="cs-CZ" dirty="0"/>
              <a:t> a přinést na příští seminář.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A023C-5E08-4D24-84FA-77EC9A4B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zakončení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401084-F98D-4B25-A666-C09FE136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Vybrat jednu z mentorských karet</a:t>
            </a:r>
          </a:p>
          <a:p>
            <a:r>
              <a:rPr lang="cs-CZ" dirty="0"/>
              <a:t>Prezentace profesních dovedností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8880" y="2424382"/>
            <a:ext cx="6858002" cy="1828800"/>
          </a:xfrm>
        </p:spPr>
        <p:txBody>
          <a:bodyPr rtlCol="0"/>
          <a:lstStyle/>
          <a:p>
            <a:pPr rtl="0"/>
            <a:r>
              <a:rPr lang="cs-CZ" dirty="0"/>
              <a:t>Děkuji za vaše zapojení a těším se na příště </a:t>
            </a:r>
            <a:r>
              <a:rPr lang="cs-CZ" sz="5400" dirty="0">
                <a:sym typeface="Wingdings" panose="05000000000000000000" pitchFamily="2" charset="2"/>
              </a:rPr>
              <a:t>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AFAEB-7B99-476F-9E89-F65B9069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97" y="1063256"/>
            <a:ext cx="3122148" cy="898710"/>
          </a:xfrm>
        </p:spPr>
        <p:txBody>
          <a:bodyPr>
            <a:normAutofit/>
          </a:bodyPr>
          <a:lstStyle/>
          <a:p>
            <a:r>
              <a:rPr lang="cs-CZ"/>
              <a:t>Témata</a:t>
            </a:r>
            <a:endParaRPr lang="en-US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A7CF5D0-311C-4963-BA1D-46B19AB30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935545"/>
              </p:ext>
            </p:extLst>
          </p:nvPr>
        </p:nvGraphicFramePr>
        <p:xfrm>
          <a:off x="5521609" y="1221217"/>
          <a:ext cx="5664038" cy="497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3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163" y="1615736"/>
            <a:ext cx="10901673" cy="2594499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800" dirty="0"/>
              <a:t>Malá „zahřívací“ anketa </a:t>
            </a:r>
            <a:r>
              <a:rPr lang="cs-CZ" sz="4800" dirty="0">
                <a:sym typeface="Wingdings" panose="05000000000000000000" pitchFamily="2" charset="2"/>
              </a:rPr>
              <a:t>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692B3EC-E82B-4869-8334-984385BD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/>
          <a:p>
            <a:r>
              <a:rPr lang="cs-CZ" dirty="0"/>
              <a:t>Reflexe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AD4FF02-8014-4A26-B532-30455DB20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i="1" dirty="0"/>
              <a:t>Kolik jsme schopní „vidět“, čeho si všímáme?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3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826B9CD-5369-4F1C-8FE5-95A1D0A1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sebezkušenostní učení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C94760-C42F-4D24-8BF9-CD8439F69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Když znám sám sebe, lépe vím, jak</a:t>
            </a:r>
          </a:p>
          <a:p>
            <a:pPr marL="0" indent="0">
              <a:buNone/>
            </a:pPr>
            <a:r>
              <a:rPr lang="cs-CZ" dirty="0"/>
              <a:t>               vnímám druhé</a:t>
            </a:r>
          </a:p>
          <a:p>
            <a:pPr marL="0" indent="0">
              <a:buNone/>
            </a:pPr>
            <a:r>
              <a:rPr lang="cs-CZ" dirty="0"/>
              <a:t>               ovlivňuji ostatní</a:t>
            </a:r>
          </a:p>
          <a:p>
            <a:pPr marL="0" indent="0">
              <a:buNone/>
            </a:pPr>
            <a:r>
              <a:rPr lang="cs-CZ" dirty="0"/>
              <a:t>MOHU</a:t>
            </a:r>
          </a:p>
          <a:p>
            <a:pPr marL="0" indent="0">
              <a:buNone/>
            </a:pPr>
            <a:r>
              <a:rPr lang="cs-CZ" dirty="0"/>
              <a:t>               ostatním lépe rozumět</a:t>
            </a:r>
          </a:p>
          <a:p>
            <a:pPr marL="0" indent="0">
              <a:buNone/>
            </a:pPr>
            <a:r>
              <a:rPr lang="cs-CZ" dirty="0"/>
              <a:t>               lépe pracovat se svými silnými stránkami</a:t>
            </a:r>
          </a:p>
          <a:p>
            <a:pPr marL="0" indent="0">
              <a:buNone/>
            </a:pPr>
            <a:r>
              <a:rPr lang="cs-CZ" dirty="0"/>
              <a:t>               na sobě dál (systematicky) pracovat</a:t>
            </a:r>
            <a:endParaRPr lang="en-US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52215E14-28FB-4984-A14E-4186ED1FEE2F}"/>
              </a:ext>
            </a:extLst>
          </p:cNvPr>
          <p:cNvSpPr/>
          <p:nvPr/>
        </p:nvSpPr>
        <p:spPr>
          <a:xfrm>
            <a:off x="1464816" y="23081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97240F67-E0D4-415E-B6B2-B7F0ADB090D4}"/>
              </a:ext>
            </a:extLst>
          </p:cNvPr>
          <p:cNvSpPr/>
          <p:nvPr/>
        </p:nvSpPr>
        <p:spPr>
          <a:xfrm>
            <a:off x="1464816" y="28865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58D7AF9C-E331-4D4A-94E7-79529AF93B70}"/>
              </a:ext>
            </a:extLst>
          </p:cNvPr>
          <p:cNvSpPr/>
          <p:nvPr/>
        </p:nvSpPr>
        <p:spPr>
          <a:xfrm>
            <a:off x="1464816" y="40981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940FB587-FD0A-42F0-8BD7-CF98A4853C4D}"/>
              </a:ext>
            </a:extLst>
          </p:cNvPr>
          <p:cNvSpPr/>
          <p:nvPr/>
        </p:nvSpPr>
        <p:spPr>
          <a:xfrm>
            <a:off x="1464816" y="46764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E71D5DAC-2451-4415-BAD6-0049378748E0}"/>
              </a:ext>
            </a:extLst>
          </p:cNvPr>
          <p:cNvSpPr/>
          <p:nvPr/>
        </p:nvSpPr>
        <p:spPr>
          <a:xfrm>
            <a:off x="1464816" y="5254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5B4E6-9F80-42B7-A008-0C039D72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8AEECFC-AB2F-4AC6-80C7-1B54632C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endParaRPr lang="cs-CZ" dirty="0"/>
          </a:p>
          <a:p>
            <a:pPr rtl="0"/>
            <a:r>
              <a:rPr lang="cs-CZ" dirty="0"/>
              <a:t>Zlepšuje komunikační dovednosti, interakci.</a:t>
            </a:r>
          </a:p>
          <a:p>
            <a:pPr rtl="0"/>
            <a:r>
              <a:rPr lang="cs-CZ" dirty="0"/>
              <a:t>Odkrývá problémové oblasti.</a:t>
            </a:r>
          </a:p>
          <a:p>
            <a:pPr rtl="0"/>
            <a:r>
              <a:rPr lang="cs-CZ" dirty="0"/>
              <a:t>Nabízí emočně korektivní zkušenost.</a:t>
            </a:r>
          </a:p>
          <a:p>
            <a:pPr rtl="0"/>
            <a:r>
              <a:rPr lang="cs-CZ" dirty="0"/>
              <a:t>Nabízí příležitost ke změně chování.</a:t>
            </a:r>
          </a:p>
          <a:p>
            <a:pPr rtl="0"/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C9CC0E2-F333-4AA8-AE99-439E2DA52D74}"/>
              </a:ext>
            </a:extLst>
          </p:cNvPr>
          <p:cNvSpPr txBox="1">
            <a:spLocks/>
          </p:cNvSpPr>
          <p:nvPr/>
        </p:nvSpPr>
        <p:spPr>
          <a:xfrm>
            <a:off x="743832" y="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Interpersonální učení</a:t>
            </a:r>
          </a:p>
        </p:txBody>
      </p:sp>
    </p:spTree>
    <p:extLst>
      <p:ext uri="{BB962C8B-B14F-4D97-AF65-F5344CB8AC3E}">
        <p14:creationId xmlns:p14="http://schemas.microsoft.com/office/powerpoint/2010/main" val="2285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544F6-AC11-4806-A2A8-831CBDDF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výuky: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D3ABC6-6340-4D92-8DCE-1B74640A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Zlepšení komunikačních dovedností</a:t>
            </a:r>
          </a:p>
          <a:p>
            <a:r>
              <a:rPr lang="cs-CZ" dirty="0"/>
              <a:t>Lepší poznání sebe sama prostřednictvím sebezkušenostní práce</a:t>
            </a:r>
          </a:p>
          <a:p>
            <a:r>
              <a:rPr lang="cs-CZ" dirty="0"/>
              <a:t>Rozvoj profesních dovedností prostřednictvím sebe/reflexe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3400" dirty="0"/>
              <a:t>Pravidla pro další práci:</a:t>
            </a:r>
            <a:endParaRPr lang="cs-CZ" sz="3400" b="1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A980F-745A-4323-B6F1-54A4ABC67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Upřímnost/slušnost</a:t>
            </a:r>
          </a:p>
          <a:p>
            <a:r>
              <a:rPr lang="cs-CZ" dirty="0"/>
              <a:t>Dobrovolnost ve vyjadřování</a:t>
            </a:r>
          </a:p>
          <a:p>
            <a:r>
              <a:rPr lang="cs-CZ" dirty="0"/>
              <a:t>To, co se tady řekne, to tu i zůstane</a:t>
            </a:r>
          </a:p>
          <a:p>
            <a:r>
              <a:rPr lang="cs-CZ" dirty="0"/>
              <a:t>Nic co se řekne, není špatně</a:t>
            </a:r>
          </a:p>
          <a:p>
            <a:r>
              <a:rPr lang="cs-CZ" dirty="0">
                <a:solidFill>
                  <a:srgbClr val="FF0000"/>
                </a:solidFill>
              </a:rPr>
              <a:t>Povinná reflexe</a:t>
            </a:r>
          </a:p>
          <a:p>
            <a:r>
              <a:rPr lang="cs-CZ" dirty="0">
                <a:solidFill>
                  <a:srgbClr val="FF0000"/>
                </a:solidFill>
              </a:rPr>
              <a:t>Zákaz analýzy a reagování na reflexi</a:t>
            </a:r>
          </a:p>
          <a:p>
            <a:r>
              <a:rPr lang="cs-CZ" dirty="0"/>
              <a:t>Oslovení jménem</a:t>
            </a:r>
          </a:p>
        </p:txBody>
      </p:sp>
    </p:spTree>
    <p:extLst>
      <p:ext uri="{BB962C8B-B14F-4D97-AF65-F5344CB8AC3E}">
        <p14:creationId xmlns:p14="http://schemas.microsoft.com/office/powerpoint/2010/main" val="19777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163" y="1615736"/>
            <a:ext cx="10901673" cy="2594499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800" dirty="0"/>
              <a:t>Je čas na další anketu </a:t>
            </a:r>
            <a:r>
              <a:rPr lang="cs-CZ" sz="4800" dirty="0">
                <a:sym typeface="Wingdings" panose="05000000000000000000" pitchFamily="2" charset="2"/>
              </a:rPr>
              <a:t>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4905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4113</TotalTime>
  <Words>273</Words>
  <Application>Microsoft Office PowerPoint</Application>
  <PresentationFormat>Širokoúhlá obrazovka</PresentationFormat>
  <Paragraphs>57</Paragraphs>
  <Slides>13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Segoe Print</vt:lpstr>
      <vt:lpstr>Obrázek přírody (16:9)</vt:lpstr>
      <vt:lpstr>Sebezkušenostní učení   Zora Syslová</vt:lpstr>
      <vt:lpstr>Témata</vt:lpstr>
      <vt:lpstr>Malá „zahřívací“ anketa </vt:lpstr>
      <vt:lpstr>Reflexe</vt:lpstr>
      <vt:lpstr>Co je sebezkušenostní učení</vt:lpstr>
      <vt:lpstr>Prezentace aplikace PowerPoint</vt:lpstr>
      <vt:lpstr>Cíle výuky:</vt:lpstr>
      <vt:lpstr>Pravidla pro další práci:</vt:lpstr>
      <vt:lpstr>Je čas na další anketu </vt:lpstr>
      <vt:lpstr>Reflexe</vt:lpstr>
      <vt:lpstr>ÚKOL NA PŘÍŠTĚ</vt:lpstr>
      <vt:lpstr>Požadavky na zakončení</vt:lpstr>
      <vt:lpstr>Děkuji za vaše zapojení a těším se na příště 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Sebezkušenostní učení   Zora Syslová</dc:title>
  <dc:creator>Syslová</dc:creator>
  <cp:lastModifiedBy>Syslová Zora</cp:lastModifiedBy>
  <cp:revision>24</cp:revision>
  <dcterms:created xsi:type="dcterms:W3CDTF">2020-09-13T08:26:33Z</dcterms:created>
  <dcterms:modified xsi:type="dcterms:W3CDTF">2021-10-02T05:12:05Z</dcterms:modified>
</cp:coreProperties>
</file>