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13"/>
  </p:notesMasterIdLst>
  <p:handoutMasterIdLst>
    <p:handoutMasterId r:id="rId14"/>
  </p:handoutMasterIdLst>
  <p:sldIdLst>
    <p:sldId id="257" r:id="rId2"/>
    <p:sldId id="332" r:id="rId3"/>
    <p:sldId id="333" r:id="rId4"/>
    <p:sldId id="336" r:id="rId5"/>
    <p:sldId id="334" r:id="rId6"/>
    <p:sldId id="286" r:id="rId7"/>
    <p:sldId id="335" r:id="rId8"/>
    <p:sldId id="339" r:id="rId9"/>
    <p:sldId id="349" r:id="rId10"/>
    <p:sldId id="338" r:id="rId11"/>
    <p:sldId id="27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dk2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dk2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19DFF1-A6B1-4FEC-888C-372211A6629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1ECA49-0240-4786-82BC-40D14D096763}">
      <dgm:prSet/>
      <dgm:spPr/>
      <dgm:t>
        <a:bodyPr/>
        <a:lstStyle/>
        <a:p>
          <a:r>
            <a:rPr lang="cs-CZ" b="0" i="0" dirty="0"/>
            <a:t>1. Komunikace</a:t>
          </a:r>
          <a:endParaRPr lang="en-US" dirty="0"/>
        </a:p>
      </dgm:t>
    </dgm:pt>
    <dgm:pt modelId="{E9D15603-2BDE-4BAC-907F-721650FB878A}" type="parTrans" cxnId="{9FB1B0FE-9EC5-4467-BD7D-C1AEB8F394D8}">
      <dgm:prSet/>
      <dgm:spPr/>
      <dgm:t>
        <a:bodyPr/>
        <a:lstStyle/>
        <a:p>
          <a:endParaRPr lang="en-US"/>
        </a:p>
      </dgm:t>
    </dgm:pt>
    <dgm:pt modelId="{6F8B383F-2A01-40AA-A8E4-332A6D563CF8}" type="sibTrans" cxnId="{9FB1B0FE-9EC5-4467-BD7D-C1AEB8F394D8}">
      <dgm:prSet/>
      <dgm:spPr/>
      <dgm:t>
        <a:bodyPr/>
        <a:lstStyle/>
        <a:p>
          <a:endParaRPr lang="en-US"/>
        </a:p>
      </dgm:t>
    </dgm:pt>
    <dgm:pt modelId="{09C5D1DD-3ACE-4395-A1F2-71D01F6D5B98}">
      <dgm:prSet/>
      <dgm:spPr/>
      <dgm:t>
        <a:bodyPr/>
        <a:lstStyle/>
        <a:p>
          <a:r>
            <a:rPr lang="cs-CZ" b="0" i="0" dirty="0"/>
            <a:t>2. Rodina a komunita</a:t>
          </a:r>
          <a:endParaRPr lang="en-US" dirty="0"/>
        </a:p>
      </dgm:t>
    </dgm:pt>
    <dgm:pt modelId="{DA1624CC-7B65-4147-821D-B1E3B3936899}" type="parTrans" cxnId="{92BF3E18-0BA6-48E5-BB3D-FD04CF2513F4}">
      <dgm:prSet/>
      <dgm:spPr/>
      <dgm:t>
        <a:bodyPr/>
        <a:lstStyle/>
        <a:p>
          <a:endParaRPr lang="en-US"/>
        </a:p>
      </dgm:t>
    </dgm:pt>
    <dgm:pt modelId="{0BD4EE1C-BFE0-42EC-B3C7-4372A08E5C1B}" type="sibTrans" cxnId="{92BF3E18-0BA6-48E5-BB3D-FD04CF2513F4}">
      <dgm:prSet/>
      <dgm:spPr/>
      <dgm:t>
        <a:bodyPr/>
        <a:lstStyle/>
        <a:p>
          <a:endParaRPr lang="en-US"/>
        </a:p>
      </dgm:t>
    </dgm:pt>
    <dgm:pt modelId="{DC38BA07-FA96-45A6-9B37-0146C93B9F96}">
      <dgm:prSet/>
      <dgm:spPr/>
      <dgm:t>
        <a:bodyPr/>
        <a:lstStyle/>
        <a:p>
          <a:r>
            <a:rPr lang="cs-CZ" b="0" i="0" dirty="0"/>
            <a:t>3. Inkluze, rozmanitost a demokratické hodnoty</a:t>
          </a:r>
          <a:endParaRPr lang="en-US" dirty="0"/>
        </a:p>
      </dgm:t>
    </dgm:pt>
    <dgm:pt modelId="{80B72D3B-F7AE-456E-B5CF-DF08FF1E50FF}" type="parTrans" cxnId="{09967A6D-A911-4060-BA26-3FC33A19F654}">
      <dgm:prSet/>
      <dgm:spPr/>
      <dgm:t>
        <a:bodyPr/>
        <a:lstStyle/>
        <a:p>
          <a:endParaRPr lang="en-US"/>
        </a:p>
      </dgm:t>
    </dgm:pt>
    <dgm:pt modelId="{4924EA5A-74E6-4FFF-AE0B-44767467FCFD}" type="sibTrans" cxnId="{09967A6D-A911-4060-BA26-3FC33A19F654}">
      <dgm:prSet/>
      <dgm:spPr/>
      <dgm:t>
        <a:bodyPr/>
        <a:lstStyle/>
        <a:p>
          <a:endParaRPr lang="en-US"/>
        </a:p>
      </dgm:t>
    </dgm:pt>
    <dgm:pt modelId="{282045A9-25DB-49A6-9373-59915C33B1C9}">
      <dgm:prSet/>
      <dgm:spPr/>
      <dgm:t>
        <a:bodyPr/>
        <a:lstStyle/>
        <a:p>
          <a:r>
            <a:rPr lang="cs-CZ" b="0" i="0" dirty="0"/>
            <a:t>4. Hodnocení a plánování výuky</a:t>
          </a:r>
          <a:r>
            <a:rPr lang="cs-CZ" b="0" i="1" dirty="0"/>
            <a:t> </a:t>
          </a:r>
          <a:endParaRPr lang="en-US" dirty="0"/>
        </a:p>
      </dgm:t>
    </dgm:pt>
    <dgm:pt modelId="{EBAF9F75-B669-490F-95A5-516B0BB9AFE9}" type="parTrans" cxnId="{D45ADC61-8632-4D9B-9B48-E5D2BD0F699E}">
      <dgm:prSet/>
      <dgm:spPr/>
      <dgm:t>
        <a:bodyPr/>
        <a:lstStyle/>
        <a:p>
          <a:endParaRPr lang="en-US"/>
        </a:p>
      </dgm:t>
    </dgm:pt>
    <dgm:pt modelId="{37B2E36C-9365-45A7-AC5F-12DC0747D5A2}" type="sibTrans" cxnId="{D45ADC61-8632-4D9B-9B48-E5D2BD0F699E}">
      <dgm:prSet/>
      <dgm:spPr/>
      <dgm:t>
        <a:bodyPr/>
        <a:lstStyle/>
        <a:p>
          <a:endParaRPr lang="en-US"/>
        </a:p>
      </dgm:t>
    </dgm:pt>
    <dgm:pt modelId="{3DEF35FE-143B-4804-BAB6-CAF7AB9B163A}">
      <dgm:prSet/>
      <dgm:spPr/>
      <dgm:t>
        <a:bodyPr/>
        <a:lstStyle/>
        <a:p>
          <a:r>
            <a:rPr lang="cs-CZ" b="0" i="0" dirty="0"/>
            <a:t>5. Výchovné a vzdělávací strategie</a:t>
          </a:r>
          <a:endParaRPr lang="en-US" dirty="0"/>
        </a:p>
      </dgm:t>
    </dgm:pt>
    <dgm:pt modelId="{17FDFDA5-F842-4183-A54D-0E040EEAA697}" type="parTrans" cxnId="{9B87F923-F661-486A-9E34-2B57099BB356}">
      <dgm:prSet/>
      <dgm:spPr/>
      <dgm:t>
        <a:bodyPr/>
        <a:lstStyle/>
        <a:p>
          <a:endParaRPr lang="en-US"/>
        </a:p>
      </dgm:t>
    </dgm:pt>
    <dgm:pt modelId="{5110D714-B057-431E-B8F5-DCEEAC77B90A}" type="sibTrans" cxnId="{9B87F923-F661-486A-9E34-2B57099BB356}">
      <dgm:prSet/>
      <dgm:spPr/>
      <dgm:t>
        <a:bodyPr/>
        <a:lstStyle/>
        <a:p>
          <a:endParaRPr lang="en-US"/>
        </a:p>
      </dgm:t>
    </dgm:pt>
    <dgm:pt modelId="{C4C36A1A-4EAD-46C4-B4C6-F98A6F964BCE}">
      <dgm:prSet/>
      <dgm:spPr/>
      <dgm:t>
        <a:bodyPr/>
        <a:lstStyle/>
        <a:p>
          <a:r>
            <a:rPr lang="cs-CZ" b="0" i="0" dirty="0"/>
            <a:t>6. Učební prostředí</a:t>
          </a:r>
          <a:endParaRPr lang="en-US" dirty="0"/>
        </a:p>
      </dgm:t>
    </dgm:pt>
    <dgm:pt modelId="{A387730F-0DE7-4A04-9B38-76BFCCA11F16}" type="parTrans" cxnId="{46A598CA-014C-4E00-B2D9-474391661B4D}">
      <dgm:prSet/>
      <dgm:spPr/>
      <dgm:t>
        <a:bodyPr/>
        <a:lstStyle/>
        <a:p>
          <a:endParaRPr lang="en-US"/>
        </a:p>
      </dgm:t>
    </dgm:pt>
    <dgm:pt modelId="{0B767DDA-DC9C-4614-88D0-5B6D149B3598}" type="sibTrans" cxnId="{46A598CA-014C-4E00-B2D9-474391661B4D}">
      <dgm:prSet/>
      <dgm:spPr/>
      <dgm:t>
        <a:bodyPr/>
        <a:lstStyle/>
        <a:p>
          <a:endParaRPr lang="en-US"/>
        </a:p>
      </dgm:t>
    </dgm:pt>
    <dgm:pt modelId="{B13209D3-C35E-4214-B032-8B3232C94A8C}">
      <dgm:prSet/>
      <dgm:spPr/>
      <dgm:t>
        <a:bodyPr/>
        <a:lstStyle/>
        <a:p>
          <a:r>
            <a:rPr lang="cs-CZ" b="0" i="0" dirty="0"/>
            <a:t>8. Profesní rozvoj  </a:t>
          </a:r>
          <a:endParaRPr lang="en-US" dirty="0"/>
        </a:p>
      </dgm:t>
    </dgm:pt>
    <dgm:pt modelId="{292D0C47-0329-4219-9B91-8674DCABCFFD}" type="parTrans" cxnId="{5435EF95-A016-4671-A8E9-135BA60DE22D}">
      <dgm:prSet/>
      <dgm:spPr/>
      <dgm:t>
        <a:bodyPr/>
        <a:lstStyle/>
        <a:p>
          <a:endParaRPr lang="en-US"/>
        </a:p>
      </dgm:t>
    </dgm:pt>
    <dgm:pt modelId="{F98FFB7D-7E5F-4B0F-9B24-006DF22ECC5A}" type="sibTrans" cxnId="{5435EF95-A016-4671-A8E9-135BA60DE22D}">
      <dgm:prSet/>
      <dgm:spPr/>
      <dgm:t>
        <a:bodyPr/>
        <a:lstStyle/>
        <a:p>
          <a:endParaRPr lang="en-US"/>
        </a:p>
      </dgm:t>
    </dgm:pt>
    <dgm:pt modelId="{0F8AABF7-6617-4009-801A-2E0B7082D746}" type="pres">
      <dgm:prSet presAssocID="{3D19DFF1-A6B1-4FEC-888C-372211A66297}" presName="linear" presStyleCnt="0">
        <dgm:presLayoutVars>
          <dgm:animLvl val="lvl"/>
          <dgm:resizeHandles val="exact"/>
        </dgm:presLayoutVars>
      </dgm:prSet>
      <dgm:spPr/>
    </dgm:pt>
    <dgm:pt modelId="{D819A320-0743-467B-8462-080565AA73D7}" type="pres">
      <dgm:prSet presAssocID="{FE1ECA49-0240-4786-82BC-40D14D096763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0A3C65A5-3712-433F-B431-ADF0B2287A05}" type="pres">
      <dgm:prSet presAssocID="{6F8B383F-2A01-40AA-A8E4-332A6D563CF8}" presName="spacer" presStyleCnt="0"/>
      <dgm:spPr/>
    </dgm:pt>
    <dgm:pt modelId="{14B924AB-0A0A-4CDA-A178-B4FBB543D0C8}" type="pres">
      <dgm:prSet presAssocID="{09C5D1DD-3ACE-4395-A1F2-71D01F6D5B98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A5DD8888-9BE0-46CB-8AD2-D3B0EC655121}" type="pres">
      <dgm:prSet presAssocID="{0BD4EE1C-BFE0-42EC-B3C7-4372A08E5C1B}" presName="spacer" presStyleCnt="0"/>
      <dgm:spPr/>
    </dgm:pt>
    <dgm:pt modelId="{BBC6D66D-0728-490E-9FBB-3FF3697B1EC6}" type="pres">
      <dgm:prSet presAssocID="{DC38BA07-FA96-45A6-9B37-0146C93B9F96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9CA99181-E9AD-4957-B2EC-400E56FF61DE}" type="pres">
      <dgm:prSet presAssocID="{4924EA5A-74E6-4FFF-AE0B-44767467FCFD}" presName="spacer" presStyleCnt="0"/>
      <dgm:spPr/>
    </dgm:pt>
    <dgm:pt modelId="{5E740A2E-F99E-402B-8DE2-61B659AA995A}" type="pres">
      <dgm:prSet presAssocID="{282045A9-25DB-49A6-9373-59915C33B1C9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D5E45CEF-8723-42B3-AA1F-D68B07782A74}" type="pres">
      <dgm:prSet presAssocID="{37B2E36C-9365-45A7-AC5F-12DC0747D5A2}" presName="spacer" presStyleCnt="0"/>
      <dgm:spPr/>
    </dgm:pt>
    <dgm:pt modelId="{06ABF4D0-5C65-48D2-BCEB-26221BF05366}" type="pres">
      <dgm:prSet presAssocID="{3DEF35FE-143B-4804-BAB6-CAF7AB9B163A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637B97CC-47E5-4C1D-BB21-D1C8A4F4E737}" type="pres">
      <dgm:prSet presAssocID="{5110D714-B057-431E-B8F5-DCEEAC77B90A}" presName="spacer" presStyleCnt="0"/>
      <dgm:spPr/>
    </dgm:pt>
    <dgm:pt modelId="{CAB4DAFA-A744-44FE-B0A0-F1654CC8C6D0}" type="pres">
      <dgm:prSet presAssocID="{C4C36A1A-4EAD-46C4-B4C6-F98A6F964BCE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B28CE320-8716-4A3A-A977-3756759AA784}" type="pres">
      <dgm:prSet presAssocID="{0B767DDA-DC9C-4614-88D0-5B6D149B3598}" presName="spacer" presStyleCnt="0"/>
      <dgm:spPr/>
    </dgm:pt>
    <dgm:pt modelId="{D1ADF9CA-FE59-40DC-9DBC-AB82E8062792}" type="pres">
      <dgm:prSet presAssocID="{B13209D3-C35E-4214-B032-8B3232C94A8C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92BF3E18-0BA6-48E5-BB3D-FD04CF2513F4}" srcId="{3D19DFF1-A6B1-4FEC-888C-372211A66297}" destId="{09C5D1DD-3ACE-4395-A1F2-71D01F6D5B98}" srcOrd="1" destOrd="0" parTransId="{DA1624CC-7B65-4147-821D-B1E3B3936899}" sibTransId="{0BD4EE1C-BFE0-42EC-B3C7-4372A08E5C1B}"/>
    <dgm:cxn modelId="{9B87F923-F661-486A-9E34-2B57099BB356}" srcId="{3D19DFF1-A6B1-4FEC-888C-372211A66297}" destId="{3DEF35FE-143B-4804-BAB6-CAF7AB9B163A}" srcOrd="4" destOrd="0" parTransId="{17FDFDA5-F842-4183-A54D-0E040EEAA697}" sibTransId="{5110D714-B057-431E-B8F5-DCEEAC77B90A}"/>
    <dgm:cxn modelId="{8F9CF527-71B9-48C6-86B3-4E09E6CD3514}" type="presOf" srcId="{3D19DFF1-A6B1-4FEC-888C-372211A66297}" destId="{0F8AABF7-6617-4009-801A-2E0B7082D746}" srcOrd="0" destOrd="0" presId="urn:microsoft.com/office/officeart/2005/8/layout/vList2"/>
    <dgm:cxn modelId="{D45ADC61-8632-4D9B-9B48-E5D2BD0F699E}" srcId="{3D19DFF1-A6B1-4FEC-888C-372211A66297}" destId="{282045A9-25DB-49A6-9373-59915C33B1C9}" srcOrd="3" destOrd="0" parTransId="{EBAF9F75-B669-490F-95A5-516B0BB9AFE9}" sibTransId="{37B2E36C-9365-45A7-AC5F-12DC0747D5A2}"/>
    <dgm:cxn modelId="{2B53896C-B3D5-4F18-B404-EF869F04C8D2}" type="presOf" srcId="{282045A9-25DB-49A6-9373-59915C33B1C9}" destId="{5E740A2E-F99E-402B-8DE2-61B659AA995A}" srcOrd="0" destOrd="0" presId="urn:microsoft.com/office/officeart/2005/8/layout/vList2"/>
    <dgm:cxn modelId="{09967A6D-A911-4060-BA26-3FC33A19F654}" srcId="{3D19DFF1-A6B1-4FEC-888C-372211A66297}" destId="{DC38BA07-FA96-45A6-9B37-0146C93B9F96}" srcOrd="2" destOrd="0" parTransId="{80B72D3B-F7AE-456E-B5CF-DF08FF1E50FF}" sibTransId="{4924EA5A-74E6-4FFF-AE0B-44767467FCFD}"/>
    <dgm:cxn modelId="{9BBA5270-2ABE-4344-A972-A7F2E9A4035A}" type="presOf" srcId="{FE1ECA49-0240-4786-82BC-40D14D096763}" destId="{D819A320-0743-467B-8462-080565AA73D7}" srcOrd="0" destOrd="0" presId="urn:microsoft.com/office/officeart/2005/8/layout/vList2"/>
    <dgm:cxn modelId="{51BB0185-CE64-4550-9995-D14804BA9852}" type="presOf" srcId="{C4C36A1A-4EAD-46C4-B4C6-F98A6F964BCE}" destId="{CAB4DAFA-A744-44FE-B0A0-F1654CC8C6D0}" srcOrd="0" destOrd="0" presId="urn:microsoft.com/office/officeart/2005/8/layout/vList2"/>
    <dgm:cxn modelId="{7C324091-F452-4A3A-8654-927E3B676733}" type="presOf" srcId="{DC38BA07-FA96-45A6-9B37-0146C93B9F96}" destId="{BBC6D66D-0728-490E-9FBB-3FF3697B1EC6}" srcOrd="0" destOrd="0" presId="urn:microsoft.com/office/officeart/2005/8/layout/vList2"/>
    <dgm:cxn modelId="{5435EF95-A016-4671-A8E9-135BA60DE22D}" srcId="{3D19DFF1-A6B1-4FEC-888C-372211A66297}" destId="{B13209D3-C35E-4214-B032-8B3232C94A8C}" srcOrd="6" destOrd="0" parTransId="{292D0C47-0329-4219-9B91-8674DCABCFFD}" sibTransId="{F98FFB7D-7E5F-4B0F-9B24-006DF22ECC5A}"/>
    <dgm:cxn modelId="{B689FFA2-CC96-44DD-9546-A6D5AC4DAA69}" type="presOf" srcId="{B13209D3-C35E-4214-B032-8B3232C94A8C}" destId="{D1ADF9CA-FE59-40DC-9DBC-AB82E8062792}" srcOrd="0" destOrd="0" presId="urn:microsoft.com/office/officeart/2005/8/layout/vList2"/>
    <dgm:cxn modelId="{03E8FFA6-D395-4B9F-9788-654ED738270D}" type="presOf" srcId="{09C5D1DD-3ACE-4395-A1F2-71D01F6D5B98}" destId="{14B924AB-0A0A-4CDA-A178-B4FBB543D0C8}" srcOrd="0" destOrd="0" presId="urn:microsoft.com/office/officeart/2005/8/layout/vList2"/>
    <dgm:cxn modelId="{46A598CA-014C-4E00-B2D9-474391661B4D}" srcId="{3D19DFF1-A6B1-4FEC-888C-372211A66297}" destId="{C4C36A1A-4EAD-46C4-B4C6-F98A6F964BCE}" srcOrd="5" destOrd="0" parTransId="{A387730F-0DE7-4A04-9B38-76BFCCA11F16}" sibTransId="{0B767DDA-DC9C-4614-88D0-5B6D149B3598}"/>
    <dgm:cxn modelId="{0E692CF7-A41D-4550-BE3B-3CA65327CF7C}" type="presOf" srcId="{3DEF35FE-143B-4804-BAB6-CAF7AB9B163A}" destId="{06ABF4D0-5C65-48D2-BCEB-26221BF05366}" srcOrd="0" destOrd="0" presId="urn:microsoft.com/office/officeart/2005/8/layout/vList2"/>
    <dgm:cxn modelId="{9FB1B0FE-9EC5-4467-BD7D-C1AEB8F394D8}" srcId="{3D19DFF1-A6B1-4FEC-888C-372211A66297}" destId="{FE1ECA49-0240-4786-82BC-40D14D096763}" srcOrd="0" destOrd="0" parTransId="{E9D15603-2BDE-4BAC-907F-721650FB878A}" sibTransId="{6F8B383F-2A01-40AA-A8E4-332A6D563CF8}"/>
    <dgm:cxn modelId="{B3DD8A58-2958-4615-A8C0-DDD6A8F57BD5}" type="presParOf" srcId="{0F8AABF7-6617-4009-801A-2E0B7082D746}" destId="{D819A320-0743-467B-8462-080565AA73D7}" srcOrd="0" destOrd="0" presId="urn:microsoft.com/office/officeart/2005/8/layout/vList2"/>
    <dgm:cxn modelId="{DFA56502-829B-4D4A-AAA2-61E0EB30C181}" type="presParOf" srcId="{0F8AABF7-6617-4009-801A-2E0B7082D746}" destId="{0A3C65A5-3712-433F-B431-ADF0B2287A05}" srcOrd="1" destOrd="0" presId="urn:microsoft.com/office/officeart/2005/8/layout/vList2"/>
    <dgm:cxn modelId="{2D73CA7C-5F00-482D-99B7-F326E80AFCD9}" type="presParOf" srcId="{0F8AABF7-6617-4009-801A-2E0B7082D746}" destId="{14B924AB-0A0A-4CDA-A178-B4FBB543D0C8}" srcOrd="2" destOrd="0" presId="urn:microsoft.com/office/officeart/2005/8/layout/vList2"/>
    <dgm:cxn modelId="{133AA657-F374-46ED-B309-35A2D9C14B68}" type="presParOf" srcId="{0F8AABF7-6617-4009-801A-2E0B7082D746}" destId="{A5DD8888-9BE0-46CB-8AD2-D3B0EC655121}" srcOrd="3" destOrd="0" presId="urn:microsoft.com/office/officeart/2005/8/layout/vList2"/>
    <dgm:cxn modelId="{284DD032-6BCE-4650-858D-070A7CA4A88A}" type="presParOf" srcId="{0F8AABF7-6617-4009-801A-2E0B7082D746}" destId="{BBC6D66D-0728-490E-9FBB-3FF3697B1EC6}" srcOrd="4" destOrd="0" presId="urn:microsoft.com/office/officeart/2005/8/layout/vList2"/>
    <dgm:cxn modelId="{7EDF3708-A3EA-4D84-9A9F-19B6EF8A3E64}" type="presParOf" srcId="{0F8AABF7-6617-4009-801A-2E0B7082D746}" destId="{9CA99181-E9AD-4957-B2EC-400E56FF61DE}" srcOrd="5" destOrd="0" presId="urn:microsoft.com/office/officeart/2005/8/layout/vList2"/>
    <dgm:cxn modelId="{378FC310-87FD-4D2E-8C04-702974E27FB0}" type="presParOf" srcId="{0F8AABF7-6617-4009-801A-2E0B7082D746}" destId="{5E740A2E-F99E-402B-8DE2-61B659AA995A}" srcOrd="6" destOrd="0" presId="urn:microsoft.com/office/officeart/2005/8/layout/vList2"/>
    <dgm:cxn modelId="{C41E901D-6FB2-4B87-8D09-788757D74333}" type="presParOf" srcId="{0F8AABF7-6617-4009-801A-2E0B7082D746}" destId="{D5E45CEF-8723-42B3-AA1F-D68B07782A74}" srcOrd="7" destOrd="0" presId="urn:microsoft.com/office/officeart/2005/8/layout/vList2"/>
    <dgm:cxn modelId="{BEFC5337-A7E3-44F7-908D-5B4B2D62EA63}" type="presParOf" srcId="{0F8AABF7-6617-4009-801A-2E0B7082D746}" destId="{06ABF4D0-5C65-48D2-BCEB-26221BF05366}" srcOrd="8" destOrd="0" presId="urn:microsoft.com/office/officeart/2005/8/layout/vList2"/>
    <dgm:cxn modelId="{5585F724-D146-434F-B779-32F33539C676}" type="presParOf" srcId="{0F8AABF7-6617-4009-801A-2E0B7082D746}" destId="{637B97CC-47E5-4C1D-BB21-D1C8A4F4E737}" srcOrd="9" destOrd="0" presId="urn:microsoft.com/office/officeart/2005/8/layout/vList2"/>
    <dgm:cxn modelId="{DF6903B1-9C06-4784-93CC-E56DB84C8048}" type="presParOf" srcId="{0F8AABF7-6617-4009-801A-2E0B7082D746}" destId="{CAB4DAFA-A744-44FE-B0A0-F1654CC8C6D0}" srcOrd="10" destOrd="0" presId="urn:microsoft.com/office/officeart/2005/8/layout/vList2"/>
    <dgm:cxn modelId="{D1B97638-75BE-4C6E-9855-153943E8D68C}" type="presParOf" srcId="{0F8AABF7-6617-4009-801A-2E0B7082D746}" destId="{B28CE320-8716-4A3A-A977-3756759AA784}" srcOrd="11" destOrd="0" presId="urn:microsoft.com/office/officeart/2005/8/layout/vList2"/>
    <dgm:cxn modelId="{E48FDE9D-877D-4419-B742-250D79E0C1BD}" type="presParOf" srcId="{0F8AABF7-6617-4009-801A-2E0B7082D746}" destId="{D1ADF9CA-FE59-40DC-9DBC-AB82E8062792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7FA71D-B431-42E3-8E96-589516751784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05D7ECA-7ABA-4607-9990-7674674CB040}">
      <dgm:prSet/>
      <dgm:spPr/>
      <dgm:t>
        <a:bodyPr/>
        <a:lstStyle/>
        <a:p>
          <a:r>
            <a:rPr lang="cs-CZ"/>
            <a:t>je komplexně pojatý a určený především pro dlouhodobé sebehodnocení (učitelem) a hodnocení kvality učitele (ředitelem),</a:t>
          </a:r>
          <a:endParaRPr lang="en-US"/>
        </a:p>
      </dgm:t>
    </dgm:pt>
    <dgm:pt modelId="{C6607B39-0194-42CB-9E2E-4885ED6DC870}" type="parTrans" cxnId="{A95B6E33-80F1-4940-9EF7-ED0077955712}">
      <dgm:prSet/>
      <dgm:spPr/>
      <dgm:t>
        <a:bodyPr/>
        <a:lstStyle/>
        <a:p>
          <a:endParaRPr lang="en-US"/>
        </a:p>
      </dgm:t>
    </dgm:pt>
    <dgm:pt modelId="{10379CA6-2DE9-45B4-AFB1-790999C59AE6}" type="sibTrans" cxnId="{A95B6E33-80F1-4940-9EF7-ED0077955712}">
      <dgm:prSet/>
      <dgm:spPr/>
      <dgm:t>
        <a:bodyPr/>
        <a:lstStyle/>
        <a:p>
          <a:endParaRPr lang="en-US"/>
        </a:p>
      </dgm:t>
    </dgm:pt>
    <dgm:pt modelId="{BA6F48D7-F71F-41BC-ADA4-66D3D51380BA}">
      <dgm:prSet/>
      <dgm:spPr/>
      <dgm:t>
        <a:bodyPr/>
        <a:lstStyle/>
        <a:p>
          <a:r>
            <a:rPr lang="cs-CZ"/>
            <a:t>charakterizuje vynikajícího učitele, ke kterému se má směřovat,</a:t>
          </a:r>
          <a:endParaRPr lang="en-US"/>
        </a:p>
      </dgm:t>
    </dgm:pt>
    <dgm:pt modelId="{F4D20562-E36A-4A87-9FA1-30F70DAB5ECE}" type="parTrans" cxnId="{96D2590C-23CD-46BC-BECE-53C11777502E}">
      <dgm:prSet/>
      <dgm:spPr/>
      <dgm:t>
        <a:bodyPr/>
        <a:lstStyle/>
        <a:p>
          <a:endParaRPr lang="en-US"/>
        </a:p>
      </dgm:t>
    </dgm:pt>
    <dgm:pt modelId="{FD06DB80-C0A1-47AF-BD03-FFEB855D7C30}" type="sibTrans" cxnId="{96D2590C-23CD-46BC-BECE-53C11777502E}">
      <dgm:prSet/>
      <dgm:spPr/>
      <dgm:t>
        <a:bodyPr/>
        <a:lstStyle/>
        <a:p>
          <a:endParaRPr lang="en-US"/>
        </a:p>
      </dgm:t>
    </dgm:pt>
    <dgm:pt modelId="{957DADD1-5FC7-408E-BE91-E2D43A59C14E}">
      <dgm:prSet/>
      <dgm:spPr/>
      <dgm:t>
        <a:bodyPr/>
        <a:lstStyle/>
        <a:p>
          <a:r>
            <a:rPr lang="cs-CZ"/>
            <a:t>vychází z profesních činností, které učitel vykonává a ve kterých se projevují jeho kvality. </a:t>
          </a:r>
          <a:endParaRPr lang="en-US"/>
        </a:p>
      </dgm:t>
    </dgm:pt>
    <dgm:pt modelId="{6268D419-13BF-4173-B592-D11E5E7AA1E8}" type="parTrans" cxnId="{736946BC-B4CF-4C6D-B518-0D39530EF843}">
      <dgm:prSet/>
      <dgm:spPr/>
      <dgm:t>
        <a:bodyPr/>
        <a:lstStyle/>
        <a:p>
          <a:endParaRPr lang="en-US"/>
        </a:p>
      </dgm:t>
    </dgm:pt>
    <dgm:pt modelId="{96A6ECAE-B4F6-4B11-9464-7767105733A3}" type="sibTrans" cxnId="{736946BC-B4CF-4C6D-B518-0D39530EF843}">
      <dgm:prSet/>
      <dgm:spPr/>
      <dgm:t>
        <a:bodyPr/>
        <a:lstStyle/>
        <a:p>
          <a:endParaRPr lang="en-US"/>
        </a:p>
      </dgm:t>
    </dgm:pt>
    <dgm:pt modelId="{22C2A052-C51D-4C82-BBDA-1975DFFA82EB}" type="pres">
      <dgm:prSet presAssocID="{C97FA71D-B431-42E3-8E96-589516751784}" presName="outerComposite" presStyleCnt="0">
        <dgm:presLayoutVars>
          <dgm:chMax val="5"/>
          <dgm:dir/>
          <dgm:resizeHandles val="exact"/>
        </dgm:presLayoutVars>
      </dgm:prSet>
      <dgm:spPr/>
    </dgm:pt>
    <dgm:pt modelId="{F842410F-CD2C-4836-BDB8-6622E6E9E8B9}" type="pres">
      <dgm:prSet presAssocID="{C97FA71D-B431-42E3-8E96-589516751784}" presName="dummyMaxCanvas" presStyleCnt="0">
        <dgm:presLayoutVars/>
      </dgm:prSet>
      <dgm:spPr/>
    </dgm:pt>
    <dgm:pt modelId="{891E759C-7400-481B-A584-B8011DAB5666}" type="pres">
      <dgm:prSet presAssocID="{C97FA71D-B431-42E3-8E96-589516751784}" presName="ThreeNodes_1" presStyleLbl="node1" presStyleIdx="0" presStyleCnt="3">
        <dgm:presLayoutVars>
          <dgm:bulletEnabled val="1"/>
        </dgm:presLayoutVars>
      </dgm:prSet>
      <dgm:spPr/>
    </dgm:pt>
    <dgm:pt modelId="{0B3B00EB-196E-4030-941D-7128BB9B19DA}" type="pres">
      <dgm:prSet presAssocID="{C97FA71D-B431-42E3-8E96-589516751784}" presName="ThreeNodes_2" presStyleLbl="node1" presStyleIdx="1" presStyleCnt="3">
        <dgm:presLayoutVars>
          <dgm:bulletEnabled val="1"/>
        </dgm:presLayoutVars>
      </dgm:prSet>
      <dgm:spPr/>
    </dgm:pt>
    <dgm:pt modelId="{9F8535BE-262A-43D0-83B8-92CE00C9CDAC}" type="pres">
      <dgm:prSet presAssocID="{C97FA71D-B431-42E3-8E96-589516751784}" presName="ThreeNodes_3" presStyleLbl="node1" presStyleIdx="2" presStyleCnt="3">
        <dgm:presLayoutVars>
          <dgm:bulletEnabled val="1"/>
        </dgm:presLayoutVars>
      </dgm:prSet>
      <dgm:spPr/>
    </dgm:pt>
    <dgm:pt modelId="{297B788B-C5E0-461B-BBCC-78A065929B42}" type="pres">
      <dgm:prSet presAssocID="{C97FA71D-B431-42E3-8E96-589516751784}" presName="ThreeConn_1-2" presStyleLbl="fgAccFollowNode1" presStyleIdx="0" presStyleCnt="2">
        <dgm:presLayoutVars>
          <dgm:bulletEnabled val="1"/>
        </dgm:presLayoutVars>
      </dgm:prSet>
      <dgm:spPr/>
    </dgm:pt>
    <dgm:pt modelId="{D7B75BB2-032E-4FAB-983E-603A9D4D4B6B}" type="pres">
      <dgm:prSet presAssocID="{C97FA71D-B431-42E3-8E96-589516751784}" presName="ThreeConn_2-3" presStyleLbl="fgAccFollowNode1" presStyleIdx="1" presStyleCnt="2">
        <dgm:presLayoutVars>
          <dgm:bulletEnabled val="1"/>
        </dgm:presLayoutVars>
      </dgm:prSet>
      <dgm:spPr/>
    </dgm:pt>
    <dgm:pt modelId="{38DBFB98-A8D6-4B4D-AE02-82314521D90C}" type="pres">
      <dgm:prSet presAssocID="{C97FA71D-B431-42E3-8E96-589516751784}" presName="ThreeNodes_1_text" presStyleLbl="node1" presStyleIdx="2" presStyleCnt="3">
        <dgm:presLayoutVars>
          <dgm:bulletEnabled val="1"/>
        </dgm:presLayoutVars>
      </dgm:prSet>
      <dgm:spPr/>
    </dgm:pt>
    <dgm:pt modelId="{C9B34AEA-0599-4EAB-9042-1EAB7B837DA7}" type="pres">
      <dgm:prSet presAssocID="{C97FA71D-B431-42E3-8E96-589516751784}" presName="ThreeNodes_2_text" presStyleLbl="node1" presStyleIdx="2" presStyleCnt="3">
        <dgm:presLayoutVars>
          <dgm:bulletEnabled val="1"/>
        </dgm:presLayoutVars>
      </dgm:prSet>
      <dgm:spPr/>
    </dgm:pt>
    <dgm:pt modelId="{F7D6E7E3-1EFD-4D2A-BDDB-876591F839BF}" type="pres">
      <dgm:prSet presAssocID="{C97FA71D-B431-42E3-8E96-589516751784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96D2590C-23CD-46BC-BECE-53C11777502E}" srcId="{C97FA71D-B431-42E3-8E96-589516751784}" destId="{BA6F48D7-F71F-41BC-ADA4-66D3D51380BA}" srcOrd="1" destOrd="0" parTransId="{F4D20562-E36A-4A87-9FA1-30F70DAB5ECE}" sibTransId="{FD06DB80-C0A1-47AF-BD03-FFEB855D7C30}"/>
    <dgm:cxn modelId="{E7D4941A-109A-4FCC-B94B-B654EAFCFAC9}" type="presOf" srcId="{BA6F48D7-F71F-41BC-ADA4-66D3D51380BA}" destId="{0B3B00EB-196E-4030-941D-7128BB9B19DA}" srcOrd="0" destOrd="0" presId="urn:microsoft.com/office/officeart/2005/8/layout/vProcess5"/>
    <dgm:cxn modelId="{AD083F29-7C88-4AD4-A912-5679C5553A92}" type="presOf" srcId="{BA6F48D7-F71F-41BC-ADA4-66D3D51380BA}" destId="{C9B34AEA-0599-4EAB-9042-1EAB7B837DA7}" srcOrd="1" destOrd="0" presId="urn:microsoft.com/office/officeart/2005/8/layout/vProcess5"/>
    <dgm:cxn modelId="{A95B6E33-80F1-4940-9EF7-ED0077955712}" srcId="{C97FA71D-B431-42E3-8E96-589516751784}" destId="{705D7ECA-7ABA-4607-9990-7674674CB040}" srcOrd="0" destOrd="0" parTransId="{C6607B39-0194-42CB-9E2E-4885ED6DC870}" sibTransId="{10379CA6-2DE9-45B4-AFB1-790999C59AE6}"/>
    <dgm:cxn modelId="{DDEABA74-E170-4161-9171-EC2AE3407C23}" type="presOf" srcId="{705D7ECA-7ABA-4607-9990-7674674CB040}" destId="{891E759C-7400-481B-A584-B8011DAB5666}" srcOrd="0" destOrd="0" presId="urn:microsoft.com/office/officeart/2005/8/layout/vProcess5"/>
    <dgm:cxn modelId="{E2D46181-63E3-4216-B2B1-7609EB6E6CF0}" type="presOf" srcId="{FD06DB80-C0A1-47AF-BD03-FFEB855D7C30}" destId="{D7B75BB2-032E-4FAB-983E-603A9D4D4B6B}" srcOrd="0" destOrd="0" presId="urn:microsoft.com/office/officeart/2005/8/layout/vProcess5"/>
    <dgm:cxn modelId="{925144A9-E318-43F7-9C6F-4D620698DDB5}" type="presOf" srcId="{10379CA6-2DE9-45B4-AFB1-790999C59AE6}" destId="{297B788B-C5E0-461B-BBCC-78A065929B42}" srcOrd="0" destOrd="0" presId="urn:microsoft.com/office/officeart/2005/8/layout/vProcess5"/>
    <dgm:cxn modelId="{A38773BA-7919-4474-9F60-F002F71ECFCD}" type="presOf" srcId="{957DADD1-5FC7-408E-BE91-E2D43A59C14E}" destId="{9F8535BE-262A-43D0-83B8-92CE00C9CDAC}" srcOrd="0" destOrd="0" presId="urn:microsoft.com/office/officeart/2005/8/layout/vProcess5"/>
    <dgm:cxn modelId="{736946BC-B4CF-4C6D-B518-0D39530EF843}" srcId="{C97FA71D-B431-42E3-8E96-589516751784}" destId="{957DADD1-5FC7-408E-BE91-E2D43A59C14E}" srcOrd="2" destOrd="0" parTransId="{6268D419-13BF-4173-B592-D11E5E7AA1E8}" sibTransId="{96A6ECAE-B4F6-4B11-9464-7767105733A3}"/>
    <dgm:cxn modelId="{A9DC50C4-D94C-4E6E-8349-A3A9B737BCF1}" type="presOf" srcId="{705D7ECA-7ABA-4607-9990-7674674CB040}" destId="{38DBFB98-A8D6-4B4D-AE02-82314521D90C}" srcOrd="1" destOrd="0" presId="urn:microsoft.com/office/officeart/2005/8/layout/vProcess5"/>
    <dgm:cxn modelId="{C0AAABC5-85AA-4535-9BD7-A18C478E8DA5}" type="presOf" srcId="{957DADD1-5FC7-408E-BE91-E2D43A59C14E}" destId="{F7D6E7E3-1EFD-4D2A-BDDB-876591F839BF}" srcOrd="1" destOrd="0" presId="urn:microsoft.com/office/officeart/2005/8/layout/vProcess5"/>
    <dgm:cxn modelId="{FA21F2D4-329D-47FE-9873-08F91A769574}" type="presOf" srcId="{C97FA71D-B431-42E3-8E96-589516751784}" destId="{22C2A052-C51D-4C82-BBDA-1975DFFA82EB}" srcOrd="0" destOrd="0" presId="urn:microsoft.com/office/officeart/2005/8/layout/vProcess5"/>
    <dgm:cxn modelId="{DBB33506-EF0C-4F7D-9378-50243695EE1D}" type="presParOf" srcId="{22C2A052-C51D-4C82-BBDA-1975DFFA82EB}" destId="{F842410F-CD2C-4836-BDB8-6622E6E9E8B9}" srcOrd="0" destOrd="0" presId="urn:microsoft.com/office/officeart/2005/8/layout/vProcess5"/>
    <dgm:cxn modelId="{5CC659A5-02CF-42ED-BFD1-E2AE5C232437}" type="presParOf" srcId="{22C2A052-C51D-4C82-BBDA-1975DFFA82EB}" destId="{891E759C-7400-481B-A584-B8011DAB5666}" srcOrd="1" destOrd="0" presId="urn:microsoft.com/office/officeart/2005/8/layout/vProcess5"/>
    <dgm:cxn modelId="{1A4A78A0-1EC6-4C04-9C5E-9B6F241D7666}" type="presParOf" srcId="{22C2A052-C51D-4C82-BBDA-1975DFFA82EB}" destId="{0B3B00EB-196E-4030-941D-7128BB9B19DA}" srcOrd="2" destOrd="0" presId="urn:microsoft.com/office/officeart/2005/8/layout/vProcess5"/>
    <dgm:cxn modelId="{855BC516-0B48-4221-A214-6AA02BD7F0E5}" type="presParOf" srcId="{22C2A052-C51D-4C82-BBDA-1975DFFA82EB}" destId="{9F8535BE-262A-43D0-83B8-92CE00C9CDAC}" srcOrd="3" destOrd="0" presId="urn:microsoft.com/office/officeart/2005/8/layout/vProcess5"/>
    <dgm:cxn modelId="{8DF34B86-185C-41DC-9108-5810E444039D}" type="presParOf" srcId="{22C2A052-C51D-4C82-BBDA-1975DFFA82EB}" destId="{297B788B-C5E0-461B-BBCC-78A065929B42}" srcOrd="4" destOrd="0" presId="urn:microsoft.com/office/officeart/2005/8/layout/vProcess5"/>
    <dgm:cxn modelId="{C4F2AA38-2D90-4222-A6CF-6BFA6F29FDCC}" type="presParOf" srcId="{22C2A052-C51D-4C82-BBDA-1975DFFA82EB}" destId="{D7B75BB2-032E-4FAB-983E-603A9D4D4B6B}" srcOrd="5" destOrd="0" presId="urn:microsoft.com/office/officeart/2005/8/layout/vProcess5"/>
    <dgm:cxn modelId="{C1648742-83FE-477D-8D92-4FD69CB6902C}" type="presParOf" srcId="{22C2A052-C51D-4C82-BBDA-1975DFFA82EB}" destId="{38DBFB98-A8D6-4B4D-AE02-82314521D90C}" srcOrd="6" destOrd="0" presId="urn:microsoft.com/office/officeart/2005/8/layout/vProcess5"/>
    <dgm:cxn modelId="{C5074C9B-D97A-40E4-AABC-E302C61BBC2D}" type="presParOf" srcId="{22C2A052-C51D-4C82-BBDA-1975DFFA82EB}" destId="{C9B34AEA-0599-4EAB-9042-1EAB7B837DA7}" srcOrd="7" destOrd="0" presId="urn:microsoft.com/office/officeart/2005/8/layout/vProcess5"/>
    <dgm:cxn modelId="{300CD28E-A633-4803-B977-B15E82EF05A4}" type="presParOf" srcId="{22C2A052-C51D-4C82-BBDA-1975DFFA82EB}" destId="{F7D6E7E3-1EFD-4D2A-BDDB-876591F839B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19DFF1-A6B1-4FEC-888C-372211A6629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E1ECA49-0240-4786-82BC-40D14D096763}">
      <dgm:prSet/>
      <dgm:spPr/>
      <dgm:t>
        <a:bodyPr/>
        <a:lstStyle/>
        <a:p>
          <a:r>
            <a:rPr lang="cs-CZ" b="0" i="0"/>
            <a:t>1. Plánování vzdělávací nabídky</a:t>
          </a:r>
          <a:endParaRPr lang="en-US"/>
        </a:p>
      </dgm:t>
    </dgm:pt>
    <dgm:pt modelId="{E9D15603-2BDE-4BAC-907F-721650FB878A}" type="parTrans" cxnId="{9FB1B0FE-9EC5-4467-BD7D-C1AEB8F394D8}">
      <dgm:prSet/>
      <dgm:spPr/>
      <dgm:t>
        <a:bodyPr/>
        <a:lstStyle/>
        <a:p>
          <a:endParaRPr lang="en-US"/>
        </a:p>
      </dgm:t>
    </dgm:pt>
    <dgm:pt modelId="{6F8B383F-2A01-40AA-A8E4-332A6D563CF8}" type="sibTrans" cxnId="{9FB1B0FE-9EC5-4467-BD7D-C1AEB8F394D8}">
      <dgm:prSet/>
      <dgm:spPr/>
      <dgm:t>
        <a:bodyPr/>
        <a:lstStyle/>
        <a:p>
          <a:endParaRPr lang="en-US"/>
        </a:p>
      </dgm:t>
    </dgm:pt>
    <dgm:pt modelId="{09C5D1DD-3ACE-4395-A1F2-71D01F6D5B98}">
      <dgm:prSet/>
      <dgm:spPr/>
      <dgm:t>
        <a:bodyPr/>
        <a:lstStyle/>
        <a:p>
          <a:r>
            <a:rPr lang="cs-CZ" b="0" i="0"/>
            <a:t>2. Prostředí pro učení</a:t>
          </a:r>
          <a:r>
            <a:rPr lang="cs-CZ" b="0" i="1"/>
            <a:t> </a:t>
          </a:r>
          <a:endParaRPr lang="en-US"/>
        </a:p>
      </dgm:t>
    </dgm:pt>
    <dgm:pt modelId="{DA1624CC-7B65-4147-821D-B1E3B3936899}" type="parTrans" cxnId="{92BF3E18-0BA6-48E5-BB3D-FD04CF2513F4}">
      <dgm:prSet/>
      <dgm:spPr/>
      <dgm:t>
        <a:bodyPr/>
        <a:lstStyle/>
        <a:p>
          <a:endParaRPr lang="en-US"/>
        </a:p>
      </dgm:t>
    </dgm:pt>
    <dgm:pt modelId="{0BD4EE1C-BFE0-42EC-B3C7-4372A08E5C1B}" type="sibTrans" cxnId="{92BF3E18-0BA6-48E5-BB3D-FD04CF2513F4}">
      <dgm:prSet/>
      <dgm:spPr/>
      <dgm:t>
        <a:bodyPr/>
        <a:lstStyle/>
        <a:p>
          <a:endParaRPr lang="en-US"/>
        </a:p>
      </dgm:t>
    </dgm:pt>
    <dgm:pt modelId="{DC38BA07-FA96-45A6-9B37-0146C93B9F96}">
      <dgm:prSet/>
      <dgm:spPr/>
      <dgm:t>
        <a:bodyPr/>
        <a:lstStyle/>
        <a:p>
          <a:r>
            <a:rPr lang="cs-CZ" b="0" i="0"/>
            <a:t>3. Procesy učení</a:t>
          </a:r>
          <a:endParaRPr lang="en-US"/>
        </a:p>
      </dgm:t>
    </dgm:pt>
    <dgm:pt modelId="{80B72D3B-F7AE-456E-B5CF-DF08FF1E50FF}" type="parTrans" cxnId="{09967A6D-A911-4060-BA26-3FC33A19F654}">
      <dgm:prSet/>
      <dgm:spPr/>
      <dgm:t>
        <a:bodyPr/>
        <a:lstStyle/>
        <a:p>
          <a:endParaRPr lang="en-US"/>
        </a:p>
      </dgm:t>
    </dgm:pt>
    <dgm:pt modelId="{4924EA5A-74E6-4FFF-AE0B-44767467FCFD}" type="sibTrans" cxnId="{09967A6D-A911-4060-BA26-3FC33A19F654}">
      <dgm:prSet/>
      <dgm:spPr/>
      <dgm:t>
        <a:bodyPr/>
        <a:lstStyle/>
        <a:p>
          <a:endParaRPr lang="en-US"/>
        </a:p>
      </dgm:t>
    </dgm:pt>
    <dgm:pt modelId="{282045A9-25DB-49A6-9373-59915C33B1C9}">
      <dgm:prSet/>
      <dgm:spPr/>
      <dgm:t>
        <a:bodyPr/>
        <a:lstStyle/>
        <a:p>
          <a:r>
            <a:rPr lang="cs-CZ" b="0" i="0"/>
            <a:t>4. Hodnocení vzdělávacích pokroků dětí</a:t>
          </a:r>
          <a:r>
            <a:rPr lang="cs-CZ" b="0" i="1"/>
            <a:t> </a:t>
          </a:r>
          <a:endParaRPr lang="en-US"/>
        </a:p>
      </dgm:t>
    </dgm:pt>
    <dgm:pt modelId="{EBAF9F75-B669-490F-95A5-516B0BB9AFE9}" type="parTrans" cxnId="{D45ADC61-8632-4D9B-9B48-E5D2BD0F699E}">
      <dgm:prSet/>
      <dgm:spPr/>
      <dgm:t>
        <a:bodyPr/>
        <a:lstStyle/>
        <a:p>
          <a:endParaRPr lang="en-US"/>
        </a:p>
      </dgm:t>
    </dgm:pt>
    <dgm:pt modelId="{37B2E36C-9365-45A7-AC5F-12DC0747D5A2}" type="sibTrans" cxnId="{D45ADC61-8632-4D9B-9B48-E5D2BD0F699E}">
      <dgm:prSet/>
      <dgm:spPr/>
      <dgm:t>
        <a:bodyPr/>
        <a:lstStyle/>
        <a:p>
          <a:endParaRPr lang="en-US"/>
        </a:p>
      </dgm:t>
    </dgm:pt>
    <dgm:pt modelId="{3DEF35FE-143B-4804-BAB6-CAF7AB9B163A}">
      <dgm:prSet/>
      <dgm:spPr/>
      <dgm:t>
        <a:bodyPr/>
        <a:lstStyle/>
        <a:p>
          <a:r>
            <a:rPr lang="cs-CZ" b="0" i="0"/>
            <a:t>5. Reflexe vzdělávání</a:t>
          </a:r>
          <a:endParaRPr lang="en-US"/>
        </a:p>
      </dgm:t>
    </dgm:pt>
    <dgm:pt modelId="{17FDFDA5-F842-4183-A54D-0E040EEAA697}" type="parTrans" cxnId="{9B87F923-F661-486A-9E34-2B57099BB356}">
      <dgm:prSet/>
      <dgm:spPr/>
      <dgm:t>
        <a:bodyPr/>
        <a:lstStyle/>
        <a:p>
          <a:endParaRPr lang="en-US"/>
        </a:p>
      </dgm:t>
    </dgm:pt>
    <dgm:pt modelId="{5110D714-B057-431E-B8F5-DCEEAC77B90A}" type="sibTrans" cxnId="{9B87F923-F661-486A-9E34-2B57099BB356}">
      <dgm:prSet/>
      <dgm:spPr/>
      <dgm:t>
        <a:bodyPr/>
        <a:lstStyle/>
        <a:p>
          <a:endParaRPr lang="en-US"/>
        </a:p>
      </dgm:t>
    </dgm:pt>
    <dgm:pt modelId="{C4C36A1A-4EAD-46C4-B4C6-F98A6F964BCE}">
      <dgm:prSet/>
      <dgm:spPr/>
      <dgm:t>
        <a:bodyPr/>
        <a:lstStyle/>
        <a:p>
          <a:r>
            <a:rPr lang="cs-CZ" b="0" i="0"/>
            <a:t>6. Rozvoj školy a spolupráce s kolegy</a:t>
          </a:r>
          <a:r>
            <a:rPr lang="cs-CZ" b="0" i="1"/>
            <a:t>   </a:t>
          </a:r>
          <a:endParaRPr lang="en-US"/>
        </a:p>
      </dgm:t>
    </dgm:pt>
    <dgm:pt modelId="{A387730F-0DE7-4A04-9B38-76BFCCA11F16}" type="parTrans" cxnId="{46A598CA-014C-4E00-B2D9-474391661B4D}">
      <dgm:prSet/>
      <dgm:spPr/>
      <dgm:t>
        <a:bodyPr/>
        <a:lstStyle/>
        <a:p>
          <a:endParaRPr lang="en-US"/>
        </a:p>
      </dgm:t>
    </dgm:pt>
    <dgm:pt modelId="{0B767DDA-DC9C-4614-88D0-5B6D149B3598}" type="sibTrans" cxnId="{46A598CA-014C-4E00-B2D9-474391661B4D}">
      <dgm:prSet/>
      <dgm:spPr/>
      <dgm:t>
        <a:bodyPr/>
        <a:lstStyle/>
        <a:p>
          <a:endParaRPr lang="en-US"/>
        </a:p>
      </dgm:t>
    </dgm:pt>
    <dgm:pt modelId="{376A2E8E-8212-47C0-A4B3-3ABD23B0C7AF}">
      <dgm:prSet/>
      <dgm:spPr/>
      <dgm:t>
        <a:bodyPr/>
        <a:lstStyle/>
        <a:p>
          <a:r>
            <a:rPr lang="x-none" b="0" i="0"/>
            <a:t>7. Spolupráce s rodiči a širší veřejností</a:t>
          </a:r>
          <a:endParaRPr lang="en-US"/>
        </a:p>
      </dgm:t>
    </dgm:pt>
    <dgm:pt modelId="{DCE3E6A3-350B-4C8F-97BF-E22BD056EDA7}" type="parTrans" cxnId="{BE52092C-BD1F-4223-BF9C-7DDC0C968560}">
      <dgm:prSet/>
      <dgm:spPr/>
      <dgm:t>
        <a:bodyPr/>
        <a:lstStyle/>
        <a:p>
          <a:endParaRPr lang="en-US"/>
        </a:p>
      </dgm:t>
    </dgm:pt>
    <dgm:pt modelId="{523BC9B5-CC05-4252-B9AD-40AF34413BB0}" type="sibTrans" cxnId="{BE52092C-BD1F-4223-BF9C-7DDC0C968560}">
      <dgm:prSet/>
      <dgm:spPr/>
      <dgm:t>
        <a:bodyPr/>
        <a:lstStyle/>
        <a:p>
          <a:endParaRPr lang="en-US"/>
        </a:p>
      </dgm:t>
    </dgm:pt>
    <dgm:pt modelId="{B13209D3-C35E-4214-B032-8B3232C94A8C}">
      <dgm:prSet/>
      <dgm:spPr/>
      <dgm:t>
        <a:bodyPr/>
        <a:lstStyle/>
        <a:p>
          <a:r>
            <a:rPr lang="cs-CZ" b="0" i="0"/>
            <a:t>8. Profesní rozvoj učitele </a:t>
          </a:r>
          <a:endParaRPr lang="en-US"/>
        </a:p>
      </dgm:t>
    </dgm:pt>
    <dgm:pt modelId="{292D0C47-0329-4219-9B91-8674DCABCFFD}" type="parTrans" cxnId="{5435EF95-A016-4671-A8E9-135BA60DE22D}">
      <dgm:prSet/>
      <dgm:spPr/>
      <dgm:t>
        <a:bodyPr/>
        <a:lstStyle/>
        <a:p>
          <a:endParaRPr lang="en-US"/>
        </a:p>
      </dgm:t>
    </dgm:pt>
    <dgm:pt modelId="{F98FFB7D-7E5F-4B0F-9B24-006DF22ECC5A}" type="sibTrans" cxnId="{5435EF95-A016-4671-A8E9-135BA60DE22D}">
      <dgm:prSet/>
      <dgm:spPr/>
      <dgm:t>
        <a:bodyPr/>
        <a:lstStyle/>
        <a:p>
          <a:endParaRPr lang="en-US"/>
        </a:p>
      </dgm:t>
    </dgm:pt>
    <dgm:pt modelId="{C35B8780-64F0-46B3-AC31-C95845C22E1C}" type="pres">
      <dgm:prSet presAssocID="{3D19DFF1-A6B1-4FEC-888C-372211A66297}" presName="vert0" presStyleCnt="0">
        <dgm:presLayoutVars>
          <dgm:dir/>
          <dgm:animOne val="branch"/>
          <dgm:animLvl val="lvl"/>
        </dgm:presLayoutVars>
      </dgm:prSet>
      <dgm:spPr/>
    </dgm:pt>
    <dgm:pt modelId="{A2AD84F9-D61F-494D-9A2D-A061D109A6D0}" type="pres">
      <dgm:prSet presAssocID="{FE1ECA49-0240-4786-82BC-40D14D096763}" presName="thickLine" presStyleLbl="alignNode1" presStyleIdx="0" presStyleCnt="8"/>
      <dgm:spPr/>
    </dgm:pt>
    <dgm:pt modelId="{9F3A7163-026D-4268-BCA9-75C46574FE26}" type="pres">
      <dgm:prSet presAssocID="{FE1ECA49-0240-4786-82BC-40D14D096763}" presName="horz1" presStyleCnt="0"/>
      <dgm:spPr/>
    </dgm:pt>
    <dgm:pt modelId="{555D2B12-5951-4A3D-BB54-35C9BAFF272A}" type="pres">
      <dgm:prSet presAssocID="{FE1ECA49-0240-4786-82BC-40D14D096763}" presName="tx1" presStyleLbl="revTx" presStyleIdx="0" presStyleCnt="8"/>
      <dgm:spPr/>
    </dgm:pt>
    <dgm:pt modelId="{D4A08033-865E-4839-BA21-96AA8C6BCFAF}" type="pres">
      <dgm:prSet presAssocID="{FE1ECA49-0240-4786-82BC-40D14D096763}" presName="vert1" presStyleCnt="0"/>
      <dgm:spPr/>
    </dgm:pt>
    <dgm:pt modelId="{AD891B75-1CE3-4DDD-B9BC-9B31667DDB8B}" type="pres">
      <dgm:prSet presAssocID="{09C5D1DD-3ACE-4395-A1F2-71D01F6D5B98}" presName="thickLine" presStyleLbl="alignNode1" presStyleIdx="1" presStyleCnt="8"/>
      <dgm:spPr/>
    </dgm:pt>
    <dgm:pt modelId="{DB2303DB-39BC-4AF5-A4C8-03FD92B7BA18}" type="pres">
      <dgm:prSet presAssocID="{09C5D1DD-3ACE-4395-A1F2-71D01F6D5B98}" presName="horz1" presStyleCnt="0"/>
      <dgm:spPr/>
    </dgm:pt>
    <dgm:pt modelId="{D5522ECD-7550-414A-B0C8-3B96D09D30EE}" type="pres">
      <dgm:prSet presAssocID="{09C5D1DD-3ACE-4395-A1F2-71D01F6D5B98}" presName="tx1" presStyleLbl="revTx" presStyleIdx="1" presStyleCnt="8"/>
      <dgm:spPr/>
    </dgm:pt>
    <dgm:pt modelId="{EC117E75-B5A3-40B2-9D16-621DD61B3448}" type="pres">
      <dgm:prSet presAssocID="{09C5D1DD-3ACE-4395-A1F2-71D01F6D5B98}" presName="vert1" presStyleCnt="0"/>
      <dgm:spPr/>
    </dgm:pt>
    <dgm:pt modelId="{30E7465E-0B32-4031-BFD7-6A217710E1ED}" type="pres">
      <dgm:prSet presAssocID="{DC38BA07-FA96-45A6-9B37-0146C93B9F96}" presName="thickLine" presStyleLbl="alignNode1" presStyleIdx="2" presStyleCnt="8"/>
      <dgm:spPr/>
    </dgm:pt>
    <dgm:pt modelId="{6E8CEB51-B68A-422D-ABAF-C8F351D8CEE8}" type="pres">
      <dgm:prSet presAssocID="{DC38BA07-FA96-45A6-9B37-0146C93B9F96}" presName="horz1" presStyleCnt="0"/>
      <dgm:spPr/>
    </dgm:pt>
    <dgm:pt modelId="{91471A9C-38E8-4ED0-A0D9-EABE6376D94B}" type="pres">
      <dgm:prSet presAssocID="{DC38BA07-FA96-45A6-9B37-0146C93B9F96}" presName="tx1" presStyleLbl="revTx" presStyleIdx="2" presStyleCnt="8"/>
      <dgm:spPr/>
    </dgm:pt>
    <dgm:pt modelId="{0C716996-D8A8-4731-B5BA-575DEABDDFA6}" type="pres">
      <dgm:prSet presAssocID="{DC38BA07-FA96-45A6-9B37-0146C93B9F96}" presName="vert1" presStyleCnt="0"/>
      <dgm:spPr/>
    </dgm:pt>
    <dgm:pt modelId="{C1DBF1B0-6A45-42BE-A7D4-7FC083C2E549}" type="pres">
      <dgm:prSet presAssocID="{282045A9-25DB-49A6-9373-59915C33B1C9}" presName="thickLine" presStyleLbl="alignNode1" presStyleIdx="3" presStyleCnt="8"/>
      <dgm:spPr/>
    </dgm:pt>
    <dgm:pt modelId="{228A7E49-298E-4493-A489-1520359CE658}" type="pres">
      <dgm:prSet presAssocID="{282045A9-25DB-49A6-9373-59915C33B1C9}" presName="horz1" presStyleCnt="0"/>
      <dgm:spPr/>
    </dgm:pt>
    <dgm:pt modelId="{1563CBBA-EA49-4D41-8600-F9BD7E483FC7}" type="pres">
      <dgm:prSet presAssocID="{282045A9-25DB-49A6-9373-59915C33B1C9}" presName="tx1" presStyleLbl="revTx" presStyleIdx="3" presStyleCnt="8"/>
      <dgm:spPr/>
    </dgm:pt>
    <dgm:pt modelId="{19D9DF3C-995A-44F3-AC2F-26F92FC9BC1C}" type="pres">
      <dgm:prSet presAssocID="{282045A9-25DB-49A6-9373-59915C33B1C9}" presName="vert1" presStyleCnt="0"/>
      <dgm:spPr/>
    </dgm:pt>
    <dgm:pt modelId="{E7BD79C0-B940-4DDB-B99D-F37887E7F3C0}" type="pres">
      <dgm:prSet presAssocID="{3DEF35FE-143B-4804-BAB6-CAF7AB9B163A}" presName="thickLine" presStyleLbl="alignNode1" presStyleIdx="4" presStyleCnt="8"/>
      <dgm:spPr/>
    </dgm:pt>
    <dgm:pt modelId="{BA04358E-453A-4DD5-A257-48AE4F48B4D4}" type="pres">
      <dgm:prSet presAssocID="{3DEF35FE-143B-4804-BAB6-CAF7AB9B163A}" presName="horz1" presStyleCnt="0"/>
      <dgm:spPr/>
    </dgm:pt>
    <dgm:pt modelId="{6C2C5060-8843-4D1E-8D1C-BD124A80C9ED}" type="pres">
      <dgm:prSet presAssocID="{3DEF35FE-143B-4804-BAB6-CAF7AB9B163A}" presName="tx1" presStyleLbl="revTx" presStyleIdx="4" presStyleCnt="8"/>
      <dgm:spPr/>
    </dgm:pt>
    <dgm:pt modelId="{330C4B38-3E74-4700-8CC4-8297CEC5B06C}" type="pres">
      <dgm:prSet presAssocID="{3DEF35FE-143B-4804-BAB6-CAF7AB9B163A}" presName="vert1" presStyleCnt="0"/>
      <dgm:spPr/>
    </dgm:pt>
    <dgm:pt modelId="{D12A658E-3FE0-42F6-9228-5C850540760D}" type="pres">
      <dgm:prSet presAssocID="{C4C36A1A-4EAD-46C4-B4C6-F98A6F964BCE}" presName="thickLine" presStyleLbl="alignNode1" presStyleIdx="5" presStyleCnt="8"/>
      <dgm:spPr/>
    </dgm:pt>
    <dgm:pt modelId="{44F33665-0968-42E2-8D80-D1320B6EC5CC}" type="pres">
      <dgm:prSet presAssocID="{C4C36A1A-4EAD-46C4-B4C6-F98A6F964BCE}" presName="horz1" presStyleCnt="0"/>
      <dgm:spPr/>
    </dgm:pt>
    <dgm:pt modelId="{16290E76-43EE-43E3-8AC9-29DDC861741F}" type="pres">
      <dgm:prSet presAssocID="{C4C36A1A-4EAD-46C4-B4C6-F98A6F964BCE}" presName="tx1" presStyleLbl="revTx" presStyleIdx="5" presStyleCnt="8"/>
      <dgm:spPr/>
    </dgm:pt>
    <dgm:pt modelId="{D6B83918-8CAB-4098-9253-555CE56B06B0}" type="pres">
      <dgm:prSet presAssocID="{C4C36A1A-4EAD-46C4-B4C6-F98A6F964BCE}" presName="vert1" presStyleCnt="0"/>
      <dgm:spPr/>
    </dgm:pt>
    <dgm:pt modelId="{AF346C5A-93BF-4419-A5B7-440185EF2BFC}" type="pres">
      <dgm:prSet presAssocID="{376A2E8E-8212-47C0-A4B3-3ABD23B0C7AF}" presName="thickLine" presStyleLbl="alignNode1" presStyleIdx="6" presStyleCnt="8"/>
      <dgm:spPr/>
    </dgm:pt>
    <dgm:pt modelId="{5CE4772E-6BF9-47B8-8194-BAA9ACB9EAEB}" type="pres">
      <dgm:prSet presAssocID="{376A2E8E-8212-47C0-A4B3-3ABD23B0C7AF}" presName="horz1" presStyleCnt="0"/>
      <dgm:spPr/>
    </dgm:pt>
    <dgm:pt modelId="{A7DEAD86-6D15-4AD0-9DE7-E41C32F7E7ED}" type="pres">
      <dgm:prSet presAssocID="{376A2E8E-8212-47C0-A4B3-3ABD23B0C7AF}" presName="tx1" presStyleLbl="revTx" presStyleIdx="6" presStyleCnt="8"/>
      <dgm:spPr/>
    </dgm:pt>
    <dgm:pt modelId="{921E1BD9-8781-4F90-A45C-AE017EE6B33B}" type="pres">
      <dgm:prSet presAssocID="{376A2E8E-8212-47C0-A4B3-3ABD23B0C7AF}" presName="vert1" presStyleCnt="0"/>
      <dgm:spPr/>
    </dgm:pt>
    <dgm:pt modelId="{65067C7F-279D-4886-9DAF-4BEF577E4402}" type="pres">
      <dgm:prSet presAssocID="{B13209D3-C35E-4214-B032-8B3232C94A8C}" presName="thickLine" presStyleLbl="alignNode1" presStyleIdx="7" presStyleCnt="8"/>
      <dgm:spPr/>
    </dgm:pt>
    <dgm:pt modelId="{9A08A431-904A-4297-88D1-A7642536EAE6}" type="pres">
      <dgm:prSet presAssocID="{B13209D3-C35E-4214-B032-8B3232C94A8C}" presName="horz1" presStyleCnt="0"/>
      <dgm:spPr/>
    </dgm:pt>
    <dgm:pt modelId="{14B38BD7-5D9F-46AB-9462-A26C49B6CACE}" type="pres">
      <dgm:prSet presAssocID="{B13209D3-C35E-4214-B032-8B3232C94A8C}" presName="tx1" presStyleLbl="revTx" presStyleIdx="7" presStyleCnt="8"/>
      <dgm:spPr/>
    </dgm:pt>
    <dgm:pt modelId="{956F824D-ADD7-45D3-B6FF-3A32DCF2C7D0}" type="pres">
      <dgm:prSet presAssocID="{B13209D3-C35E-4214-B032-8B3232C94A8C}" presName="vert1" presStyleCnt="0"/>
      <dgm:spPr/>
    </dgm:pt>
  </dgm:ptLst>
  <dgm:cxnLst>
    <dgm:cxn modelId="{92BF3E18-0BA6-48E5-BB3D-FD04CF2513F4}" srcId="{3D19DFF1-A6B1-4FEC-888C-372211A66297}" destId="{09C5D1DD-3ACE-4395-A1F2-71D01F6D5B98}" srcOrd="1" destOrd="0" parTransId="{DA1624CC-7B65-4147-821D-B1E3B3936899}" sibTransId="{0BD4EE1C-BFE0-42EC-B3C7-4372A08E5C1B}"/>
    <dgm:cxn modelId="{9B87F923-F661-486A-9E34-2B57099BB356}" srcId="{3D19DFF1-A6B1-4FEC-888C-372211A66297}" destId="{3DEF35FE-143B-4804-BAB6-CAF7AB9B163A}" srcOrd="4" destOrd="0" parTransId="{17FDFDA5-F842-4183-A54D-0E040EEAA697}" sibTransId="{5110D714-B057-431E-B8F5-DCEEAC77B90A}"/>
    <dgm:cxn modelId="{BE52092C-BD1F-4223-BF9C-7DDC0C968560}" srcId="{3D19DFF1-A6B1-4FEC-888C-372211A66297}" destId="{376A2E8E-8212-47C0-A4B3-3ABD23B0C7AF}" srcOrd="6" destOrd="0" parTransId="{DCE3E6A3-350B-4C8F-97BF-E22BD056EDA7}" sibTransId="{523BC9B5-CC05-4252-B9AD-40AF34413BB0}"/>
    <dgm:cxn modelId="{82A5203B-05CD-4DD5-81B7-1144454F28DC}" type="presOf" srcId="{FE1ECA49-0240-4786-82BC-40D14D096763}" destId="{555D2B12-5951-4A3D-BB54-35C9BAFF272A}" srcOrd="0" destOrd="0" presId="urn:microsoft.com/office/officeart/2008/layout/LinedList"/>
    <dgm:cxn modelId="{A2B9BB3F-4978-4CF9-B746-9140294C6BC0}" type="presOf" srcId="{DC38BA07-FA96-45A6-9B37-0146C93B9F96}" destId="{91471A9C-38E8-4ED0-A0D9-EABE6376D94B}" srcOrd="0" destOrd="0" presId="urn:microsoft.com/office/officeart/2008/layout/LinedList"/>
    <dgm:cxn modelId="{F288555E-A199-4320-929F-9947B95246DD}" type="presOf" srcId="{C4C36A1A-4EAD-46C4-B4C6-F98A6F964BCE}" destId="{16290E76-43EE-43E3-8AC9-29DDC861741F}" srcOrd="0" destOrd="0" presId="urn:microsoft.com/office/officeart/2008/layout/LinedList"/>
    <dgm:cxn modelId="{D45ADC61-8632-4D9B-9B48-E5D2BD0F699E}" srcId="{3D19DFF1-A6B1-4FEC-888C-372211A66297}" destId="{282045A9-25DB-49A6-9373-59915C33B1C9}" srcOrd="3" destOrd="0" parTransId="{EBAF9F75-B669-490F-95A5-516B0BB9AFE9}" sibTransId="{37B2E36C-9365-45A7-AC5F-12DC0747D5A2}"/>
    <dgm:cxn modelId="{09967A6D-A911-4060-BA26-3FC33A19F654}" srcId="{3D19DFF1-A6B1-4FEC-888C-372211A66297}" destId="{DC38BA07-FA96-45A6-9B37-0146C93B9F96}" srcOrd="2" destOrd="0" parTransId="{80B72D3B-F7AE-456E-B5CF-DF08FF1E50FF}" sibTransId="{4924EA5A-74E6-4FFF-AE0B-44767467FCFD}"/>
    <dgm:cxn modelId="{C0109F52-63CE-44E4-9125-5B56169001A1}" type="presOf" srcId="{09C5D1DD-3ACE-4395-A1F2-71D01F6D5B98}" destId="{D5522ECD-7550-414A-B0C8-3B96D09D30EE}" srcOrd="0" destOrd="0" presId="urn:microsoft.com/office/officeart/2008/layout/LinedList"/>
    <dgm:cxn modelId="{A4529789-F6AA-4B96-8E6C-3455AD6A5AC4}" type="presOf" srcId="{3D19DFF1-A6B1-4FEC-888C-372211A66297}" destId="{C35B8780-64F0-46B3-AC31-C95845C22E1C}" srcOrd="0" destOrd="0" presId="urn:microsoft.com/office/officeart/2008/layout/LinedList"/>
    <dgm:cxn modelId="{5435EF95-A016-4671-A8E9-135BA60DE22D}" srcId="{3D19DFF1-A6B1-4FEC-888C-372211A66297}" destId="{B13209D3-C35E-4214-B032-8B3232C94A8C}" srcOrd="7" destOrd="0" parTransId="{292D0C47-0329-4219-9B91-8674DCABCFFD}" sibTransId="{F98FFB7D-7E5F-4B0F-9B24-006DF22ECC5A}"/>
    <dgm:cxn modelId="{5ACD18A1-A380-4927-B2F5-D6BB179A7E59}" type="presOf" srcId="{376A2E8E-8212-47C0-A4B3-3ABD23B0C7AF}" destId="{A7DEAD86-6D15-4AD0-9DE7-E41C32F7E7ED}" srcOrd="0" destOrd="0" presId="urn:microsoft.com/office/officeart/2008/layout/LinedList"/>
    <dgm:cxn modelId="{46A598CA-014C-4E00-B2D9-474391661B4D}" srcId="{3D19DFF1-A6B1-4FEC-888C-372211A66297}" destId="{C4C36A1A-4EAD-46C4-B4C6-F98A6F964BCE}" srcOrd="5" destOrd="0" parTransId="{A387730F-0DE7-4A04-9B38-76BFCCA11F16}" sibTransId="{0B767DDA-DC9C-4614-88D0-5B6D149B3598}"/>
    <dgm:cxn modelId="{8B6267CD-9E95-4DA0-9361-60C692F11BFD}" type="presOf" srcId="{3DEF35FE-143B-4804-BAB6-CAF7AB9B163A}" destId="{6C2C5060-8843-4D1E-8D1C-BD124A80C9ED}" srcOrd="0" destOrd="0" presId="urn:microsoft.com/office/officeart/2008/layout/LinedList"/>
    <dgm:cxn modelId="{0801E5F5-73B0-4C64-A6C1-D9F63FF9F8F1}" type="presOf" srcId="{B13209D3-C35E-4214-B032-8B3232C94A8C}" destId="{14B38BD7-5D9F-46AB-9462-A26C49B6CACE}" srcOrd="0" destOrd="0" presId="urn:microsoft.com/office/officeart/2008/layout/LinedList"/>
    <dgm:cxn modelId="{2916FAF6-0AFA-4DF4-A16D-537B415513CF}" type="presOf" srcId="{282045A9-25DB-49A6-9373-59915C33B1C9}" destId="{1563CBBA-EA49-4D41-8600-F9BD7E483FC7}" srcOrd="0" destOrd="0" presId="urn:microsoft.com/office/officeart/2008/layout/LinedList"/>
    <dgm:cxn modelId="{9FB1B0FE-9EC5-4467-BD7D-C1AEB8F394D8}" srcId="{3D19DFF1-A6B1-4FEC-888C-372211A66297}" destId="{FE1ECA49-0240-4786-82BC-40D14D096763}" srcOrd="0" destOrd="0" parTransId="{E9D15603-2BDE-4BAC-907F-721650FB878A}" sibTransId="{6F8B383F-2A01-40AA-A8E4-332A6D563CF8}"/>
    <dgm:cxn modelId="{0EE04DD3-846D-4E0A-93B9-2EC32153B722}" type="presParOf" srcId="{C35B8780-64F0-46B3-AC31-C95845C22E1C}" destId="{A2AD84F9-D61F-494D-9A2D-A061D109A6D0}" srcOrd="0" destOrd="0" presId="urn:microsoft.com/office/officeart/2008/layout/LinedList"/>
    <dgm:cxn modelId="{0F0F9AAA-D363-4B18-8580-E66E4CE52E1E}" type="presParOf" srcId="{C35B8780-64F0-46B3-AC31-C95845C22E1C}" destId="{9F3A7163-026D-4268-BCA9-75C46574FE26}" srcOrd="1" destOrd="0" presId="urn:microsoft.com/office/officeart/2008/layout/LinedList"/>
    <dgm:cxn modelId="{6DCD57EE-9A3E-4452-A39E-6BD0A334DCEB}" type="presParOf" srcId="{9F3A7163-026D-4268-BCA9-75C46574FE26}" destId="{555D2B12-5951-4A3D-BB54-35C9BAFF272A}" srcOrd="0" destOrd="0" presId="urn:microsoft.com/office/officeart/2008/layout/LinedList"/>
    <dgm:cxn modelId="{4BC0FA9E-FC1D-47FD-9C2E-CE61C6D36BBD}" type="presParOf" srcId="{9F3A7163-026D-4268-BCA9-75C46574FE26}" destId="{D4A08033-865E-4839-BA21-96AA8C6BCFAF}" srcOrd="1" destOrd="0" presId="urn:microsoft.com/office/officeart/2008/layout/LinedList"/>
    <dgm:cxn modelId="{74493621-4485-4D13-8C97-808676E9F904}" type="presParOf" srcId="{C35B8780-64F0-46B3-AC31-C95845C22E1C}" destId="{AD891B75-1CE3-4DDD-B9BC-9B31667DDB8B}" srcOrd="2" destOrd="0" presId="urn:microsoft.com/office/officeart/2008/layout/LinedList"/>
    <dgm:cxn modelId="{2744026A-C1A8-4D2B-893A-9883AE2F13D8}" type="presParOf" srcId="{C35B8780-64F0-46B3-AC31-C95845C22E1C}" destId="{DB2303DB-39BC-4AF5-A4C8-03FD92B7BA18}" srcOrd="3" destOrd="0" presId="urn:microsoft.com/office/officeart/2008/layout/LinedList"/>
    <dgm:cxn modelId="{19B85346-399F-43CE-8F46-CF2F8309D9A0}" type="presParOf" srcId="{DB2303DB-39BC-4AF5-A4C8-03FD92B7BA18}" destId="{D5522ECD-7550-414A-B0C8-3B96D09D30EE}" srcOrd="0" destOrd="0" presId="urn:microsoft.com/office/officeart/2008/layout/LinedList"/>
    <dgm:cxn modelId="{E802DC66-CF21-4054-B989-37A01311EFEC}" type="presParOf" srcId="{DB2303DB-39BC-4AF5-A4C8-03FD92B7BA18}" destId="{EC117E75-B5A3-40B2-9D16-621DD61B3448}" srcOrd="1" destOrd="0" presId="urn:microsoft.com/office/officeart/2008/layout/LinedList"/>
    <dgm:cxn modelId="{4170964D-0FF3-4058-A9E7-995438D3D9DD}" type="presParOf" srcId="{C35B8780-64F0-46B3-AC31-C95845C22E1C}" destId="{30E7465E-0B32-4031-BFD7-6A217710E1ED}" srcOrd="4" destOrd="0" presId="urn:microsoft.com/office/officeart/2008/layout/LinedList"/>
    <dgm:cxn modelId="{8B9AC201-1318-4CF6-A039-3001E17FD106}" type="presParOf" srcId="{C35B8780-64F0-46B3-AC31-C95845C22E1C}" destId="{6E8CEB51-B68A-422D-ABAF-C8F351D8CEE8}" srcOrd="5" destOrd="0" presId="urn:microsoft.com/office/officeart/2008/layout/LinedList"/>
    <dgm:cxn modelId="{515A5F34-2B05-4D78-8F91-312B315DE5F0}" type="presParOf" srcId="{6E8CEB51-B68A-422D-ABAF-C8F351D8CEE8}" destId="{91471A9C-38E8-4ED0-A0D9-EABE6376D94B}" srcOrd="0" destOrd="0" presId="urn:microsoft.com/office/officeart/2008/layout/LinedList"/>
    <dgm:cxn modelId="{86A5D247-56D5-4C34-AAFC-A118A3C6160B}" type="presParOf" srcId="{6E8CEB51-B68A-422D-ABAF-C8F351D8CEE8}" destId="{0C716996-D8A8-4731-B5BA-575DEABDDFA6}" srcOrd="1" destOrd="0" presId="urn:microsoft.com/office/officeart/2008/layout/LinedList"/>
    <dgm:cxn modelId="{DBB4781A-B5EA-4F70-BEB6-F223A94FC5FA}" type="presParOf" srcId="{C35B8780-64F0-46B3-AC31-C95845C22E1C}" destId="{C1DBF1B0-6A45-42BE-A7D4-7FC083C2E549}" srcOrd="6" destOrd="0" presId="urn:microsoft.com/office/officeart/2008/layout/LinedList"/>
    <dgm:cxn modelId="{35280058-9169-4902-BD05-428A7CF83BDC}" type="presParOf" srcId="{C35B8780-64F0-46B3-AC31-C95845C22E1C}" destId="{228A7E49-298E-4493-A489-1520359CE658}" srcOrd="7" destOrd="0" presId="urn:microsoft.com/office/officeart/2008/layout/LinedList"/>
    <dgm:cxn modelId="{B75AA86A-9CA1-4544-B014-B0668AA0E4AF}" type="presParOf" srcId="{228A7E49-298E-4493-A489-1520359CE658}" destId="{1563CBBA-EA49-4D41-8600-F9BD7E483FC7}" srcOrd="0" destOrd="0" presId="urn:microsoft.com/office/officeart/2008/layout/LinedList"/>
    <dgm:cxn modelId="{1F88693C-658E-49E4-A98E-E4E876504F3D}" type="presParOf" srcId="{228A7E49-298E-4493-A489-1520359CE658}" destId="{19D9DF3C-995A-44F3-AC2F-26F92FC9BC1C}" srcOrd="1" destOrd="0" presId="urn:microsoft.com/office/officeart/2008/layout/LinedList"/>
    <dgm:cxn modelId="{BEE56932-D8B8-4C40-91E2-30A137972E49}" type="presParOf" srcId="{C35B8780-64F0-46B3-AC31-C95845C22E1C}" destId="{E7BD79C0-B940-4DDB-B99D-F37887E7F3C0}" srcOrd="8" destOrd="0" presId="urn:microsoft.com/office/officeart/2008/layout/LinedList"/>
    <dgm:cxn modelId="{4B58CD65-4CD8-4600-A11E-63363E9A9F77}" type="presParOf" srcId="{C35B8780-64F0-46B3-AC31-C95845C22E1C}" destId="{BA04358E-453A-4DD5-A257-48AE4F48B4D4}" srcOrd="9" destOrd="0" presId="urn:microsoft.com/office/officeart/2008/layout/LinedList"/>
    <dgm:cxn modelId="{9F76E73A-6D3F-4734-81E3-1AA06FFC5D4A}" type="presParOf" srcId="{BA04358E-453A-4DD5-A257-48AE4F48B4D4}" destId="{6C2C5060-8843-4D1E-8D1C-BD124A80C9ED}" srcOrd="0" destOrd="0" presId="urn:microsoft.com/office/officeart/2008/layout/LinedList"/>
    <dgm:cxn modelId="{A9D930C2-E655-46BB-936E-64023DA22D5E}" type="presParOf" srcId="{BA04358E-453A-4DD5-A257-48AE4F48B4D4}" destId="{330C4B38-3E74-4700-8CC4-8297CEC5B06C}" srcOrd="1" destOrd="0" presId="urn:microsoft.com/office/officeart/2008/layout/LinedList"/>
    <dgm:cxn modelId="{B1C276A8-7C86-4A72-AC2B-D3B3F4C4DC66}" type="presParOf" srcId="{C35B8780-64F0-46B3-AC31-C95845C22E1C}" destId="{D12A658E-3FE0-42F6-9228-5C850540760D}" srcOrd="10" destOrd="0" presId="urn:microsoft.com/office/officeart/2008/layout/LinedList"/>
    <dgm:cxn modelId="{4DD6C4E8-9E7A-44BD-85B1-3FF61BD80410}" type="presParOf" srcId="{C35B8780-64F0-46B3-AC31-C95845C22E1C}" destId="{44F33665-0968-42E2-8D80-D1320B6EC5CC}" srcOrd="11" destOrd="0" presId="urn:microsoft.com/office/officeart/2008/layout/LinedList"/>
    <dgm:cxn modelId="{20D34F63-BE48-4A04-9A2D-662C79B8E312}" type="presParOf" srcId="{44F33665-0968-42E2-8D80-D1320B6EC5CC}" destId="{16290E76-43EE-43E3-8AC9-29DDC861741F}" srcOrd="0" destOrd="0" presId="urn:microsoft.com/office/officeart/2008/layout/LinedList"/>
    <dgm:cxn modelId="{BDF7E7B4-9B70-49A6-A5E0-BCB18A4ACCDE}" type="presParOf" srcId="{44F33665-0968-42E2-8D80-D1320B6EC5CC}" destId="{D6B83918-8CAB-4098-9253-555CE56B06B0}" srcOrd="1" destOrd="0" presId="urn:microsoft.com/office/officeart/2008/layout/LinedList"/>
    <dgm:cxn modelId="{09CAB573-C2BE-4FCA-96ED-A6CBEA2FAAB9}" type="presParOf" srcId="{C35B8780-64F0-46B3-AC31-C95845C22E1C}" destId="{AF346C5A-93BF-4419-A5B7-440185EF2BFC}" srcOrd="12" destOrd="0" presId="urn:microsoft.com/office/officeart/2008/layout/LinedList"/>
    <dgm:cxn modelId="{AB3B77F4-1B04-4AC9-8C05-851F6A9746AA}" type="presParOf" srcId="{C35B8780-64F0-46B3-AC31-C95845C22E1C}" destId="{5CE4772E-6BF9-47B8-8194-BAA9ACB9EAEB}" srcOrd="13" destOrd="0" presId="urn:microsoft.com/office/officeart/2008/layout/LinedList"/>
    <dgm:cxn modelId="{06393A70-5116-4E61-A531-2BA8143E8BDB}" type="presParOf" srcId="{5CE4772E-6BF9-47B8-8194-BAA9ACB9EAEB}" destId="{A7DEAD86-6D15-4AD0-9DE7-E41C32F7E7ED}" srcOrd="0" destOrd="0" presId="urn:microsoft.com/office/officeart/2008/layout/LinedList"/>
    <dgm:cxn modelId="{28F647E3-320D-480C-898B-6596FC2AAC02}" type="presParOf" srcId="{5CE4772E-6BF9-47B8-8194-BAA9ACB9EAEB}" destId="{921E1BD9-8781-4F90-A45C-AE017EE6B33B}" srcOrd="1" destOrd="0" presId="urn:microsoft.com/office/officeart/2008/layout/LinedList"/>
    <dgm:cxn modelId="{5688EDD7-9EA7-4FF5-92D7-736E618A3EFE}" type="presParOf" srcId="{C35B8780-64F0-46B3-AC31-C95845C22E1C}" destId="{65067C7F-279D-4886-9DAF-4BEF577E4402}" srcOrd="14" destOrd="0" presId="urn:microsoft.com/office/officeart/2008/layout/LinedList"/>
    <dgm:cxn modelId="{BDED879F-D2AD-40BF-8CED-6DCF1CFA0B7B}" type="presParOf" srcId="{C35B8780-64F0-46B3-AC31-C95845C22E1C}" destId="{9A08A431-904A-4297-88D1-A7642536EAE6}" srcOrd="15" destOrd="0" presId="urn:microsoft.com/office/officeart/2008/layout/LinedList"/>
    <dgm:cxn modelId="{53C94879-2E33-4F9B-95F5-4FA4B43CDE9B}" type="presParOf" srcId="{9A08A431-904A-4297-88D1-A7642536EAE6}" destId="{14B38BD7-5D9F-46AB-9462-A26C49B6CACE}" srcOrd="0" destOrd="0" presId="urn:microsoft.com/office/officeart/2008/layout/LinedList"/>
    <dgm:cxn modelId="{76AC323B-9A45-4F18-80B4-8496597819A4}" type="presParOf" srcId="{9A08A431-904A-4297-88D1-A7642536EAE6}" destId="{956F824D-ADD7-45D3-B6FF-3A32DCF2C7D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379DD8-69B0-4686-88B7-BA86CDEACD67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accent0_3" csCatId="mainScheme" phldr="1"/>
      <dgm:spPr/>
      <dgm:t>
        <a:bodyPr/>
        <a:lstStyle/>
        <a:p>
          <a:endParaRPr lang="en-US"/>
        </a:p>
      </dgm:t>
    </dgm:pt>
    <dgm:pt modelId="{E4C2C187-6A13-405D-B349-7B5D3B04206A}">
      <dgm:prSet/>
      <dgm:spPr/>
      <dgm:t>
        <a:bodyPr/>
        <a:lstStyle/>
        <a:p>
          <a:pPr>
            <a:defRPr cap="all"/>
          </a:pPr>
          <a:r>
            <a:rPr lang="cs-CZ" b="0" i="0"/>
            <a:t>3.1 vede vzdělávání podle připraveného plánu, aktuálně reaguje na vývoj situace a na potřeby a možnosti jednotlivých dětí, neztrácí zaměření na stanovené cíle učení   </a:t>
          </a:r>
          <a:endParaRPr lang="en-US"/>
        </a:p>
      </dgm:t>
    </dgm:pt>
    <dgm:pt modelId="{6500A338-6B6F-409C-B9C5-1B1410A301DB}" type="parTrans" cxnId="{DCEF7A77-8C84-41CC-9206-A9210DEB60A2}">
      <dgm:prSet/>
      <dgm:spPr/>
      <dgm:t>
        <a:bodyPr/>
        <a:lstStyle/>
        <a:p>
          <a:endParaRPr lang="en-US"/>
        </a:p>
      </dgm:t>
    </dgm:pt>
    <dgm:pt modelId="{58F06A90-AD12-4BEC-9389-9AB08FCFC7B4}" type="sibTrans" cxnId="{DCEF7A77-8C84-41CC-9206-A9210DEB60A2}">
      <dgm:prSet/>
      <dgm:spPr/>
      <dgm:t>
        <a:bodyPr/>
        <a:lstStyle/>
        <a:p>
          <a:endParaRPr lang="en-US"/>
        </a:p>
      </dgm:t>
    </dgm:pt>
    <dgm:pt modelId="{2325E6C7-D911-4269-A28D-F6D2A8B3632F}">
      <dgm:prSet/>
      <dgm:spPr/>
      <dgm:t>
        <a:bodyPr/>
        <a:lstStyle/>
        <a:p>
          <a:pPr>
            <a:defRPr cap="all"/>
          </a:pPr>
          <a:r>
            <a:rPr lang="cs-CZ" b="0" i="0"/>
            <a:t>3.2 využívá širokého spektra metod a forem práce s důrazem na aktivní učení dětí</a:t>
          </a:r>
          <a:endParaRPr lang="en-US"/>
        </a:p>
      </dgm:t>
    </dgm:pt>
    <dgm:pt modelId="{C2CABCFF-9ABC-4BDE-9CEC-4984646C731C}" type="parTrans" cxnId="{B6F90343-DBE3-41E4-879A-4769F90DA313}">
      <dgm:prSet/>
      <dgm:spPr/>
      <dgm:t>
        <a:bodyPr/>
        <a:lstStyle/>
        <a:p>
          <a:endParaRPr lang="en-US"/>
        </a:p>
      </dgm:t>
    </dgm:pt>
    <dgm:pt modelId="{CB61185A-835D-497D-9DDC-08F83358DFA0}" type="sibTrans" cxnId="{B6F90343-DBE3-41E4-879A-4769F90DA313}">
      <dgm:prSet/>
      <dgm:spPr/>
      <dgm:t>
        <a:bodyPr/>
        <a:lstStyle/>
        <a:p>
          <a:endParaRPr lang="en-US"/>
        </a:p>
      </dgm:t>
    </dgm:pt>
    <dgm:pt modelId="{0D487181-9838-408B-B190-4F77BFD14314}">
      <dgm:prSet/>
      <dgm:spPr/>
      <dgm:t>
        <a:bodyPr/>
        <a:lstStyle/>
        <a:p>
          <a:pPr>
            <a:defRPr cap="all"/>
          </a:pPr>
          <a:r>
            <a:rPr lang="cs-CZ" b="0" i="0"/>
            <a:t>3.3 diferencuje a individualizuje vzdělávání vzhledem k možnostem a potřebám jednotlivých dětí, snaží se o dosažení osobního maxima u každého dítěte</a:t>
          </a:r>
          <a:endParaRPr lang="en-US"/>
        </a:p>
      </dgm:t>
    </dgm:pt>
    <dgm:pt modelId="{8AC2EB8F-8929-4F91-A1B4-81EC60B99FB1}" type="parTrans" cxnId="{9E058C1D-D548-4D98-ACAD-01DC19DA5321}">
      <dgm:prSet/>
      <dgm:spPr/>
      <dgm:t>
        <a:bodyPr/>
        <a:lstStyle/>
        <a:p>
          <a:endParaRPr lang="en-US"/>
        </a:p>
      </dgm:t>
    </dgm:pt>
    <dgm:pt modelId="{B82B6F9A-18DF-41A1-B27B-86CBD5FA7FF5}" type="sibTrans" cxnId="{9E058C1D-D548-4D98-ACAD-01DC19DA5321}">
      <dgm:prSet/>
      <dgm:spPr/>
      <dgm:t>
        <a:bodyPr/>
        <a:lstStyle/>
        <a:p>
          <a:endParaRPr lang="en-US"/>
        </a:p>
      </dgm:t>
    </dgm:pt>
    <dgm:pt modelId="{2776765D-DFFE-4C07-B683-B8D47C97F242}">
      <dgm:prSet/>
      <dgm:spPr/>
      <dgm:t>
        <a:bodyPr/>
        <a:lstStyle/>
        <a:p>
          <a:pPr>
            <a:defRPr cap="all"/>
          </a:pPr>
          <a:r>
            <a:rPr lang="cs-CZ" b="0" i="0"/>
            <a:t>3.4 průběžně udržuje a podněcuje vnitřní motivaci dětí k učení</a:t>
          </a:r>
          <a:endParaRPr lang="en-US"/>
        </a:p>
      </dgm:t>
    </dgm:pt>
    <dgm:pt modelId="{032E22D1-85BD-4BC3-9C69-3A1980C0AF27}" type="parTrans" cxnId="{8A046483-4C62-4F6B-85FC-1BBFBB8F5E5C}">
      <dgm:prSet/>
      <dgm:spPr/>
      <dgm:t>
        <a:bodyPr/>
        <a:lstStyle/>
        <a:p>
          <a:endParaRPr lang="en-US"/>
        </a:p>
      </dgm:t>
    </dgm:pt>
    <dgm:pt modelId="{F7C11504-EB64-4F63-9A44-F9491342B66E}" type="sibTrans" cxnId="{8A046483-4C62-4F6B-85FC-1BBFBB8F5E5C}">
      <dgm:prSet/>
      <dgm:spPr/>
      <dgm:t>
        <a:bodyPr/>
        <a:lstStyle/>
        <a:p>
          <a:endParaRPr lang="en-US"/>
        </a:p>
      </dgm:t>
    </dgm:pt>
    <dgm:pt modelId="{E008785B-FB29-47FB-89FC-BFD59572112C}">
      <dgm:prSet/>
      <dgm:spPr/>
      <dgm:t>
        <a:bodyPr/>
        <a:lstStyle/>
        <a:p>
          <a:pPr>
            <a:defRPr cap="all"/>
          </a:pPr>
          <a:r>
            <a:rPr lang="cs-CZ"/>
            <a:t>3.5 komunikuje s dětmi způsobem, který odpovídá jejich věku, kultivovaně, jasně, srozumitelně</a:t>
          </a:r>
          <a:r>
            <a:rPr lang="cs-CZ" b="0" i="0"/>
            <a:t> </a:t>
          </a:r>
          <a:endParaRPr lang="en-US"/>
        </a:p>
      </dgm:t>
    </dgm:pt>
    <dgm:pt modelId="{309CC5B9-D7F3-494B-AA3B-B40D20530553}" type="parTrans" cxnId="{413E16E9-B13C-4C19-840C-977771568AC8}">
      <dgm:prSet/>
      <dgm:spPr/>
      <dgm:t>
        <a:bodyPr/>
        <a:lstStyle/>
        <a:p>
          <a:endParaRPr lang="en-US"/>
        </a:p>
      </dgm:t>
    </dgm:pt>
    <dgm:pt modelId="{1C71B6D5-9950-44FA-8CC1-2A37D9737760}" type="sibTrans" cxnId="{413E16E9-B13C-4C19-840C-977771568AC8}">
      <dgm:prSet/>
      <dgm:spPr/>
      <dgm:t>
        <a:bodyPr/>
        <a:lstStyle/>
        <a:p>
          <a:endParaRPr lang="en-US"/>
        </a:p>
      </dgm:t>
    </dgm:pt>
    <dgm:pt modelId="{A08AD398-E67E-483A-BC71-625A15838CB8}" type="pres">
      <dgm:prSet presAssocID="{63379DD8-69B0-4686-88B7-BA86CDEACD67}" presName="root" presStyleCnt="0">
        <dgm:presLayoutVars>
          <dgm:dir/>
          <dgm:resizeHandles val="exact"/>
        </dgm:presLayoutVars>
      </dgm:prSet>
      <dgm:spPr/>
    </dgm:pt>
    <dgm:pt modelId="{54211B6D-A5B3-45B2-A528-F8374EA6C9DC}" type="pres">
      <dgm:prSet presAssocID="{E4C2C187-6A13-405D-B349-7B5D3B04206A}" presName="compNode" presStyleCnt="0"/>
      <dgm:spPr/>
    </dgm:pt>
    <dgm:pt modelId="{4545C7B3-B103-4E39-896C-66D9DEB5866D}" type="pres">
      <dgm:prSet presAssocID="{E4C2C187-6A13-405D-B349-7B5D3B04206A}" presName="iconBgRect" presStyleLbl="bgShp" presStyleIdx="0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059EF527-4501-4342-83FD-56F88D341403}" type="pres">
      <dgm:prSet presAssocID="{E4C2C187-6A13-405D-B349-7B5D3B04206A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DEFC6CDD-7187-4A6D-B114-DAB49A21F841}" type="pres">
      <dgm:prSet presAssocID="{E4C2C187-6A13-405D-B349-7B5D3B04206A}" presName="spaceRect" presStyleCnt="0"/>
      <dgm:spPr/>
    </dgm:pt>
    <dgm:pt modelId="{FB76C7DF-0AB0-4489-B80E-5B94293DFDEF}" type="pres">
      <dgm:prSet presAssocID="{E4C2C187-6A13-405D-B349-7B5D3B04206A}" presName="textRect" presStyleLbl="revTx" presStyleIdx="0" presStyleCnt="5">
        <dgm:presLayoutVars>
          <dgm:chMax val="1"/>
          <dgm:chPref val="1"/>
        </dgm:presLayoutVars>
      </dgm:prSet>
      <dgm:spPr/>
    </dgm:pt>
    <dgm:pt modelId="{4BD64ADF-3999-4EF9-BD8B-BBB43D52A376}" type="pres">
      <dgm:prSet presAssocID="{58F06A90-AD12-4BEC-9389-9AB08FCFC7B4}" presName="sibTrans" presStyleCnt="0"/>
      <dgm:spPr/>
    </dgm:pt>
    <dgm:pt modelId="{944E6F3C-C269-4999-A5A0-0192D06456FE}" type="pres">
      <dgm:prSet presAssocID="{2325E6C7-D911-4269-A28D-F6D2A8B3632F}" presName="compNode" presStyleCnt="0"/>
      <dgm:spPr/>
    </dgm:pt>
    <dgm:pt modelId="{80387925-0E67-4B6C-A545-0759F446FA2D}" type="pres">
      <dgm:prSet presAssocID="{2325E6C7-D911-4269-A28D-F6D2A8B3632F}" presName="iconBgRect" presStyleLbl="bgShp" presStyleIdx="1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8DA57AAE-EEFA-4709-BE90-F12EC8114DA4}" type="pres">
      <dgm:prSet presAssocID="{2325E6C7-D911-4269-A28D-F6D2A8B3632F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D63B8BCB-1D19-4F7A-B9ED-1F04E7C5C99E}" type="pres">
      <dgm:prSet presAssocID="{2325E6C7-D911-4269-A28D-F6D2A8B3632F}" presName="spaceRect" presStyleCnt="0"/>
      <dgm:spPr/>
    </dgm:pt>
    <dgm:pt modelId="{10BC20E3-1435-48ED-8A7D-6C74EA0B0258}" type="pres">
      <dgm:prSet presAssocID="{2325E6C7-D911-4269-A28D-F6D2A8B3632F}" presName="textRect" presStyleLbl="revTx" presStyleIdx="1" presStyleCnt="5">
        <dgm:presLayoutVars>
          <dgm:chMax val="1"/>
          <dgm:chPref val="1"/>
        </dgm:presLayoutVars>
      </dgm:prSet>
      <dgm:spPr/>
    </dgm:pt>
    <dgm:pt modelId="{672F0D35-D418-450B-9DE2-83EB646C518D}" type="pres">
      <dgm:prSet presAssocID="{CB61185A-835D-497D-9DDC-08F83358DFA0}" presName="sibTrans" presStyleCnt="0"/>
      <dgm:spPr/>
    </dgm:pt>
    <dgm:pt modelId="{694FADC7-428C-4901-AE7E-2BCCB4ECB68C}" type="pres">
      <dgm:prSet presAssocID="{0D487181-9838-408B-B190-4F77BFD14314}" presName="compNode" presStyleCnt="0"/>
      <dgm:spPr/>
    </dgm:pt>
    <dgm:pt modelId="{EDD7E1E4-95B2-4746-ADC0-8F73B07915B4}" type="pres">
      <dgm:prSet presAssocID="{0D487181-9838-408B-B190-4F77BFD14314}" presName="iconBgRect" presStyleLbl="bgShp" presStyleIdx="2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9CB5B497-C212-487C-869F-E7AAF59B9510}" type="pres">
      <dgm:prSet presAssocID="{0D487181-9838-408B-B190-4F77BFD14314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efa do černého"/>
        </a:ext>
      </dgm:extLst>
    </dgm:pt>
    <dgm:pt modelId="{AC175FAC-1FA9-4D2A-958F-80D2664F7D3A}" type="pres">
      <dgm:prSet presAssocID="{0D487181-9838-408B-B190-4F77BFD14314}" presName="spaceRect" presStyleCnt="0"/>
      <dgm:spPr/>
    </dgm:pt>
    <dgm:pt modelId="{863352EA-F253-4540-80EA-6996FF7B02B1}" type="pres">
      <dgm:prSet presAssocID="{0D487181-9838-408B-B190-4F77BFD14314}" presName="textRect" presStyleLbl="revTx" presStyleIdx="2" presStyleCnt="5">
        <dgm:presLayoutVars>
          <dgm:chMax val="1"/>
          <dgm:chPref val="1"/>
        </dgm:presLayoutVars>
      </dgm:prSet>
      <dgm:spPr/>
    </dgm:pt>
    <dgm:pt modelId="{3506F2FF-4B47-4F2F-A6DE-70F471D0E871}" type="pres">
      <dgm:prSet presAssocID="{B82B6F9A-18DF-41A1-B27B-86CBD5FA7FF5}" presName="sibTrans" presStyleCnt="0"/>
      <dgm:spPr/>
    </dgm:pt>
    <dgm:pt modelId="{EFCE2A8F-1784-4EB4-9F79-5D4DE2176916}" type="pres">
      <dgm:prSet presAssocID="{2776765D-DFFE-4C07-B683-B8D47C97F242}" presName="compNode" presStyleCnt="0"/>
      <dgm:spPr/>
    </dgm:pt>
    <dgm:pt modelId="{525DD78A-32C0-4707-B888-FF0EC0890CFD}" type="pres">
      <dgm:prSet presAssocID="{2776765D-DFFE-4C07-B683-B8D47C97F242}" presName="iconBgRect" presStyleLbl="bgShp" presStyleIdx="3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307F9C4C-E31E-4BF6-93D8-C9A5CA43616B}" type="pres">
      <dgm:prSet presAssocID="{2776765D-DFFE-4C07-B683-B8D47C97F242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nihy"/>
        </a:ext>
      </dgm:extLst>
    </dgm:pt>
    <dgm:pt modelId="{857D3A93-8AB6-49D7-979B-D454E41F82FA}" type="pres">
      <dgm:prSet presAssocID="{2776765D-DFFE-4C07-B683-B8D47C97F242}" presName="spaceRect" presStyleCnt="0"/>
      <dgm:spPr/>
    </dgm:pt>
    <dgm:pt modelId="{D69E35C4-A6E7-47FF-8379-8D340CA0EF52}" type="pres">
      <dgm:prSet presAssocID="{2776765D-DFFE-4C07-B683-B8D47C97F242}" presName="textRect" presStyleLbl="revTx" presStyleIdx="3" presStyleCnt="5">
        <dgm:presLayoutVars>
          <dgm:chMax val="1"/>
          <dgm:chPref val="1"/>
        </dgm:presLayoutVars>
      </dgm:prSet>
      <dgm:spPr/>
    </dgm:pt>
    <dgm:pt modelId="{B88026EA-C61C-4259-BB67-6A73460FD2F0}" type="pres">
      <dgm:prSet presAssocID="{F7C11504-EB64-4F63-9A44-F9491342B66E}" presName="sibTrans" presStyleCnt="0"/>
      <dgm:spPr/>
    </dgm:pt>
    <dgm:pt modelId="{1B3CB1E3-AB83-40D5-B55A-C810BCA40BD0}" type="pres">
      <dgm:prSet presAssocID="{E008785B-FB29-47FB-89FC-BFD59572112C}" presName="compNode" presStyleCnt="0"/>
      <dgm:spPr/>
    </dgm:pt>
    <dgm:pt modelId="{0DDA27EA-F681-4FFA-91A1-0320B5F8FC07}" type="pres">
      <dgm:prSet presAssocID="{E008785B-FB29-47FB-89FC-BFD59572112C}" presName="iconBgRect" presStyleLbl="bgShp" presStyleIdx="4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E2E8A473-2BA8-4121-BE9C-E1307A5CA084}" type="pres">
      <dgm:prSet presAssocID="{E008785B-FB29-47FB-89FC-BFD59572112C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are With Person"/>
        </a:ext>
      </dgm:extLst>
    </dgm:pt>
    <dgm:pt modelId="{BD0245D8-E3CD-42CD-B5CC-61C33B4F6155}" type="pres">
      <dgm:prSet presAssocID="{E008785B-FB29-47FB-89FC-BFD59572112C}" presName="spaceRect" presStyleCnt="0"/>
      <dgm:spPr/>
    </dgm:pt>
    <dgm:pt modelId="{234D1DE3-116C-4392-979D-44DCE6BAC97D}" type="pres">
      <dgm:prSet presAssocID="{E008785B-FB29-47FB-89FC-BFD59572112C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9E058C1D-D548-4D98-ACAD-01DC19DA5321}" srcId="{63379DD8-69B0-4686-88B7-BA86CDEACD67}" destId="{0D487181-9838-408B-B190-4F77BFD14314}" srcOrd="2" destOrd="0" parTransId="{8AC2EB8F-8929-4F91-A1B4-81EC60B99FB1}" sibTransId="{B82B6F9A-18DF-41A1-B27B-86CBD5FA7FF5}"/>
    <dgm:cxn modelId="{F2A6531F-94A2-4D73-88B6-330048D12310}" type="presOf" srcId="{0D487181-9838-408B-B190-4F77BFD14314}" destId="{863352EA-F253-4540-80EA-6996FF7B02B1}" srcOrd="0" destOrd="0" presId="urn:microsoft.com/office/officeart/2018/5/layout/IconLeafLabelList"/>
    <dgm:cxn modelId="{B6F90343-DBE3-41E4-879A-4769F90DA313}" srcId="{63379DD8-69B0-4686-88B7-BA86CDEACD67}" destId="{2325E6C7-D911-4269-A28D-F6D2A8B3632F}" srcOrd="1" destOrd="0" parTransId="{C2CABCFF-9ABC-4BDE-9CEC-4984646C731C}" sibTransId="{CB61185A-835D-497D-9DDC-08F83358DFA0}"/>
    <dgm:cxn modelId="{DCEF7A77-8C84-41CC-9206-A9210DEB60A2}" srcId="{63379DD8-69B0-4686-88B7-BA86CDEACD67}" destId="{E4C2C187-6A13-405D-B349-7B5D3B04206A}" srcOrd="0" destOrd="0" parTransId="{6500A338-6B6F-409C-B9C5-1B1410A301DB}" sibTransId="{58F06A90-AD12-4BEC-9389-9AB08FCFC7B4}"/>
    <dgm:cxn modelId="{EE6DB17A-5342-4BC0-8A31-4C7C6AB78598}" type="presOf" srcId="{63379DD8-69B0-4686-88B7-BA86CDEACD67}" destId="{A08AD398-E67E-483A-BC71-625A15838CB8}" srcOrd="0" destOrd="0" presId="urn:microsoft.com/office/officeart/2018/5/layout/IconLeafLabelList"/>
    <dgm:cxn modelId="{C9955A7D-FB82-4BAC-B487-A219CF8C8977}" type="presOf" srcId="{E008785B-FB29-47FB-89FC-BFD59572112C}" destId="{234D1DE3-116C-4392-979D-44DCE6BAC97D}" srcOrd="0" destOrd="0" presId="urn:microsoft.com/office/officeart/2018/5/layout/IconLeafLabelList"/>
    <dgm:cxn modelId="{8A046483-4C62-4F6B-85FC-1BBFBB8F5E5C}" srcId="{63379DD8-69B0-4686-88B7-BA86CDEACD67}" destId="{2776765D-DFFE-4C07-B683-B8D47C97F242}" srcOrd="3" destOrd="0" parTransId="{032E22D1-85BD-4BC3-9C69-3A1980C0AF27}" sibTransId="{F7C11504-EB64-4F63-9A44-F9491342B66E}"/>
    <dgm:cxn modelId="{610664BD-216F-4AD6-926D-EB552516A366}" type="presOf" srcId="{E4C2C187-6A13-405D-B349-7B5D3B04206A}" destId="{FB76C7DF-0AB0-4489-B80E-5B94293DFDEF}" srcOrd="0" destOrd="0" presId="urn:microsoft.com/office/officeart/2018/5/layout/IconLeafLabelList"/>
    <dgm:cxn modelId="{B6EE4BC8-52AF-4AD6-BB03-FED3E3943163}" type="presOf" srcId="{2776765D-DFFE-4C07-B683-B8D47C97F242}" destId="{D69E35C4-A6E7-47FF-8379-8D340CA0EF52}" srcOrd="0" destOrd="0" presId="urn:microsoft.com/office/officeart/2018/5/layout/IconLeafLabelList"/>
    <dgm:cxn modelId="{413E16E9-B13C-4C19-840C-977771568AC8}" srcId="{63379DD8-69B0-4686-88B7-BA86CDEACD67}" destId="{E008785B-FB29-47FB-89FC-BFD59572112C}" srcOrd="4" destOrd="0" parTransId="{309CC5B9-D7F3-494B-AA3B-B40D20530553}" sibTransId="{1C71B6D5-9950-44FA-8CC1-2A37D9737760}"/>
    <dgm:cxn modelId="{E8896DEC-2D7E-46F9-8AEB-76EF99651A43}" type="presOf" srcId="{2325E6C7-D911-4269-A28D-F6D2A8B3632F}" destId="{10BC20E3-1435-48ED-8A7D-6C74EA0B0258}" srcOrd="0" destOrd="0" presId="urn:microsoft.com/office/officeart/2018/5/layout/IconLeafLabelList"/>
    <dgm:cxn modelId="{E42C3064-EF9C-474E-9AB5-B137C2C624EF}" type="presParOf" srcId="{A08AD398-E67E-483A-BC71-625A15838CB8}" destId="{54211B6D-A5B3-45B2-A528-F8374EA6C9DC}" srcOrd="0" destOrd="0" presId="urn:microsoft.com/office/officeart/2018/5/layout/IconLeafLabelList"/>
    <dgm:cxn modelId="{F2648E53-BA92-458B-BF5D-A312F0EFAAC2}" type="presParOf" srcId="{54211B6D-A5B3-45B2-A528-F8374EA6C9DC}" destId="{4545C7B3-B103-4E39-896C-66D9DEB5866D}" srcOrd="0" destOrd="0" presId="urn:microsoft.com/office/officeart/2018/5/layout/IconLeafLabelList"/>
    <dgm:cxn modelId="{C1AE9331-D78E-41DA-84AE-79960294817D}" type="presParOf" srcId="{54211B6D-A5B3-45B2-A528-F8374EA6C9DC}" destId="{059EF527-4501-4342-83FD-56F88D341403}" srcOrd="1" destOrd="0" presId="urn:microsoft.com/office/officeart/2018/5/layout/IconLeafLabelList"/>
    <dgm:cxn modelId="{D33ED541-95BA-48EC-86BE-720B267E28D6}" type="presParOf" srcId="{54211B6D-A5B3-45B2-A528-F8374EA6C9DC}" destId="{DEFC6CDD-7187-4A6D-B114-DAB49A21F841}" srcOrd="2" destOrd="0" presId="urn:microsoft.com/office/officeart/2018/5/layout/IconLeafLabelList"/>
    <dgm:cxn modelId="{01D5623D-C244-4BA9-AA39-E6DC02EEE2A8}" type="presParOf" srcId="{54211B6D-A5B3-45B2-A528-F8374EA6C9DC}" destId="{FB76C7DF-0AB0-4489-B80E-5B94293DFDEF}" srcOrd="3" destOrd="0" presId="urn:microsoft.com/office/officeart/2018/5/layout/IconLeafLabelList"/>
    <dgm:cxn modelId="{AC0A029A-8A19-4BE2-99C8-5382807DB7B4}" type="presParOf" srcId="{A08AD398-E67E-483A-BC71-625A15838CB8}" destId="{4BD64ADF-3999-4EF9-BD8B-BBB43D52A376}" srcOrd="1" destOrd="0" presId="urn:microsoft.com/office/officeart/2018/5/layout/IconLeafLabelList"/>
    <dgm:cxn modelId="{54331773-8241-4AFA-B25B-8E6437E23EEB}" type="presParOf" srcId="{A08AD398-E67E-483A-BC71-625A15838CB8}" destId="{944E6F3C-C269-4999-A5A0-0192D06456FE}" srcOrd="2" destOrd="0" presId="urn:microsoft.com/office/officeart/2018/5/layout/IconLeafLabelList"/>
    <dgm:cxn modelId="{4F9751B2-5ACE-44C6-91FE-00439FD0675B}" type="presParOf" srcId="{944E6F3C-C269-4999-A5A0-0192D06456FE}" destId="{80387925-0E67-4B6C-A545-0759F446FA2D}" srcOrd="0" destOrd="0" presId="urn:microsoft.com/office/officeart/2018/5/layout/IconLeafLabelList"/>
    <dgm:cxn modelId="{DF7E8499-1F34-4A81-B148-7B95501BFD9F}" type="presParOf" srcId="{944E6F3C-C269-4999-A5A0-0192D06456FE}" destId="{8DA57AAE-EEFA-4709-BE90-F12EC8114DA4}" srcOrd="1" destOrd="0" presId="urn:microsoft.com/office/officeart/2018/5/layout/IconLeafLabelList"/>
    <dgm:cxn modelId="{0B8EC634-CADA-4CAF-8318-6FD6ED744AE7}" type="presParOf" srcId="{944E6F3C-C269-4999-A5A0-0192D06456FE}" destId="{D63B8BCB-1D19-4F7A-B9ED-1F04E7C5C99E}" srcOrd="2" destOrd="0" presId="urn:microsoft.com/office/officeart/2018/5/layout/IconLeafLabelList"/>
    <dgm:cxn modelId="{D3EA923E-A856-4BD7-A9ED-622E3EB05661}" type="presParOf" srcId="{944E6F3C-C269-4999-A5A0-0192D06456FE}" destId="{10BC20E3-1435-48ED-8A7D-6C74EA0B0258}" srcOrd="3" destOrd="0" presId="urn:microsoft.com/office/officeart/2018/5/layout/IconLeafLabelList"/>
    <dgm:cxn modelId="{F7B2F4B0-131C-4B09-882F-37E54BE1F16C}" type="presParOf" srcId="{A08AD398-E67E-483A-BC71-625A15838CB8}" destId="{672F0D35-D418-450B-9DE2-83EB646C518D}" srcOrd="3" destOrd="0" presId="urn:microsoft.com/office/officeart/2018/5/layout/IconLeafLabelList"/>
    <dgm:cxn modelId="{FFA26530-4C0A-4154-BC32-9EE69F3D39DA}" type="presParOf" srcId="{A08AD398-E67E-483A-BC71-625A15838CB8}" destId="{694FADC7-428C-4901-AE7E-2BCCB4ECB68C}" srcOrd="4" destOrd="0" presId="urn:microsoft.com/office/officeart/2018/5/layout/IconLeafLabelList"/>
    <dgm:cxn modelId="{95A91C04-BAA1-4B3A-BD57-8E6913034778}" type="presParOf" srcId="{694FADC7-428C-4901-AE7E-2BCCB4ECB68C}" destId="{EDD7E1E4-95B2-4746-ADC0-8F73B07915B4}" srcOrd="0" destOrd="0" presId="urn:microsoft.com/office/officeart/2018/5/layout/IconLeafLabelList"/>
    <dgm:cxn modelId="{8298BAFF-0F53-445E-8CB9-53A2BE589792}" type="presParOf" srcId="{694FADC7-428C-4901-AE7E-2BCCB4ECB68C}" destId="{9CB5B497-C212-487C-869F-E7AAF59B9510}" srcOrd="1" destOrd="0" presId="urn:microsoft.com/office/officeart/2018/5/layout/IconLeafLabelList"/>
    <dgm:cxn modelId="{24A4F515-1670-4F27-8C6F-7FD7F1DF32C7}" type="presParOf" srcId="{694FADC7-428C-4901-AE7E-2BCCB4ECB68C}" destId="{AC175FAC-1FA9-4D2A-958F-80D2664F7D3A}" srcOrd="2" destOrd="0" presId="urn:microsoft.com/office/officeart/2018/5/layout/IconLeafLabelList"/>
    <dgm:cxn modelId="{54FA5DC4-493E-4495-9D8A-C5C1EFCFA82D}" type="presParOf" srcId="{694FADC7-428C-4901-AE7E-2BCCB4ECB68C}" destId="{863352EA-F253-4540-80EA-6996FF7B02B1}" srcOrd="3" destOrd="0" presId="urn:microsoft.com/office/officeart/2018/5/layout/IconLeafLabelList"/>
    <dgm:cxn modelId="{9BCB25A9-3ECF-464B-A3BD-7BA6E5F28218}" type="presParOf" srcId="{A08AD398-E67E-483A-BC71-625A15838CB8}" destId="{3506F2FF-4B47-4F2F-A6DE-70F471D0E871}" srcOrd="5" destOrd="0" presId="urn:microsoft.com/office/officeart/2018/5/layout/IconLeafLabelList"/>
    <dgm:cxn modelId="{0523042F-3E29-4E38-AAC0-C1B21492E15D}" type="presParOf" srcId="{A08AD398-E67E-483A-BC71-625A15838CB8}" destId="{EFCE2A8F-1784-4EB4-9F79-5D4DE2176916}" srcOrd="6" destOrd="0" presId="urn:microsoft.com/office/officeart/2018/5/layout/IconLeafLabelList"/>
    <dgm:cxn modelId="{493650E6-E821-4D24-99E5-D589127A96F5}" type="presParOf" srcId="{EFCE2A8F-1784-4EB4-9F79-5D4DE2176916}" destId="{525DD78A-32C0-4707-B888-FF0EC0890CFD}" srcOrd="0" destOrd="0" presId="urn:microsoft.com/office/officeart/2018/5/layout/IconLeafLabelList"/>
    <dgm:cxn modelId="{39F0BF05-BA5F-4DD0-B1FD-38F5FE8D0816}" type="presParOf" srcId="{EFCE2A8F-1784-4EB4-9F79-5D4DE2176916}" destId="{307F9C4C-E31E-4BF6-93D8-C9A5CA43616B}" srcOrd="1" destOrd="0" presId="urn:microsoft.com/office/officeart/2018/5/layout/IconLeafLabelList"/>
    <dgm:cxn modelId="{797E6CB3-50EC-4CA3-9007-0AD9518FD67B}" type="presParOf" srcId="{EFCE2A8F-1784-4EB4-9F79-5D4DE2176916}" destId="{857D3A93-8AB6-49D7-979B-D454E41F82FA}" srcOrd="2" destOrd="0" presId="urn:microsoft.com/office/officeart/2018/5/layout/IconLeafLabelList"/>
    <dgm:cxn modelId="{F090DD63-8487-4E14-B3CC-6CF5964AB1A0}" type="presParOf" srcId="{EFCE2A8F-1784-4EB4-9F79-5D4DE2176916}" destId="{D69E35C4-A6E7-47FF-8379-8D340CA0EF52}" srcOrd="3" destOrd="0" presId="urn:microsoft.com/office/officeart/2018/5/layout/IconLeafLabelList"/>
    <dgm:cxn modelId="{4895422F-34B7-4412-8991-A8ADC3B8060D}" type="presParOf" srcId="{A08AD398-E67E-483A-BC71-625A15838CB8}" destId="{B88026EA-C61C-4259-BB67-6A73460FD2F0}" srcOrd="7" destOrd="0" presId="urn:microsoft.com/office/officeart/2018/5/layout/IconLeafLabelList"/>
    <dgm:cxn modelId="{13B77AA3-633D-4AE4-A613-BF8918ADA933}" type="presParOf" srcId="{A08AD398-E67E-483A-BC71-625A15838CB8}" destId="{1B3CB1E3-AB83-40D5-B55A-C810BCA40BD0}" srcOrd="8" destOrd="0" presId="urn:microsoft.com/office/officeart/2018/5/layout/IconLeafLabelList"/>
    <dgm:cxn modelId="{29302E90-680D-4622-8DA4-B90287FB8606}" type="presParOf" srcId="{1B3CB1E3-AB83-40D5-B55A-C810BCA40BD0}" destId="{0DDA27EA-F681-4FFA-91A1-0320B5F8FC07}" srcOrd="0" destOrd="0" presId="urn:microsoft.com/office/officeart/2018/5/layout/IconLeafLabelList"/>
    <dgm:cxn modelId="{A2A6847E-B238-421A-859F-DF211F64E65D}" type="presParOf" srcId="{1B3CB1E3-AB83-40D5-B55A-C810BCA40BD0}" destId="{E2E8A473-2BA8-4121-BE9C-E1307A5CA084}" srcOrd="1" destOrd="0" presId="urn:microsoft.com/office/officeart/2018/5/layout/IconLeafLabelList"/>
    <dgm:cxn modelId="{20652B2D-FB6C-4B29-976B-B4B07B0FE06D}" type="presParOf" srcId="{1B3CB1E3-AB83-40D5-B55A-C810BCA40BD0}" destId="{BD0245D8-E3CD-42CD-B5CC-61C33B4F6155}" srcOrd="2" destOrd="0" presId="urn:microsoft.com/office/officeart/2018/5/layout/IconLeafLabelList"/>
    <dgm:cxn modelId="{0D7CB54E-7D42-4FA0-8AA5-A41353C71B2C}" type="presParOf" srcId="{1B3CB1E3-AB83-40D5-B55A-C810BCA40BD0}" destId="{234D1DE3-116C-4392-979D-44DCE6BAC97D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19A320-0743-467B-8462-080565AA73D7}">
      <dsp:nvSpPr>
        <dsp:cNvPr id="0" name=""/>
        <dsp:cNvSpPr/>
      </dsp:nvSpPr>
      <dsp:spPr>
        <a:xfrm>
          <a:off x="0" y="427417"/>
          <a:ext cx="6711950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0" i="0" kern="1200" dirty="0"/>
            <a:t>1. Komunikace</a:t>
          </a:r>
          <a:endParaRPr lang="en-US" sz="2300" kern="1200" dirty="0"/>
        </a:p>
      </dsp:txBody>
      <dsp:txXfrm>
        <a:off x="26273" y="453690"/>
        <a:ext cx="6659404" cy="485654"/>
      </dsp:txXfrm>
    </dsp:sp>
    <dsp:sp modelId="{14B924AB-0A0A-4CDA-A178-B4FBB543D0C8}">
      <dsp:nvSpPr>
        <dsp:cNvPr id="0" name=""/>
        <dsp:cNvSpPr/>
      </dsp:nvSpPr>
      <dsp:spPr>
        <a:xfrm>
          <a:off x="0" y="1031857"/>
          <a:ext cx="6711950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0" i="0" kern="1200" dirty="0"/>
            <a:t>2. Rodina a komunita</a:t>
          </a:r>
          <a:endParaRPr lang="en-US" sz="2300" kern="1200" dirty="0"/>
        </a:p>
      </dsp:txBody>
      <dsp:txXfrm>
        <a:off x="26273" y="1058130"/>
        <a:ext cx="6659404" cy="485654"/>
      </dsp:txXfrm>
    </dsp:sp>
    <dsp:sp modelId="{BBC6D66D-0728-490E-9FBB-3FF3697B1EC6}">
      <dsp:nvSpPr>
        <dsp:cNvPr id="0" name=""/>
        <dsp:cNvSpPr/>
      </dsp:nvSpPr>
      <dsp:spPr>
        <a:xfrm>
          <a:off x="0" y="1636297"/>
          <a:ext cx="6711950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0" i="0" kern="1200" dirty="0"/>
            <a:t>3. Inkluze, rozmanitost a demokratické hodnoty</a:t>
          </a:r>
          <a:endParaRPr lang="en-US" sz="2300" kern="1200" dirty="0"/>
        </a:p>
      </dsp:txBody>
      <dsp:txXfrm>
        <a:off x="26273" y="1662570"/>
        <a:ext cx="6659404" cy="485654"/>
      </dsp:txXfrm>
    </dsp:sp>
    <dsp:sp modelId="{5E740A2E-F99E-402B-8DE2-61B659AA995A}">
      <dsp:nvSpPr>
        <dsp:cNvPr id="0" name=""/>
        <dsp:cNvSpPr/>
      </dsp:nvSpPr>
      <dsp:spPr>
        <a:xfrm>
          <a:off x="0" y="2240737"/>
          <a:ext cx="6711950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0" i="0" kern="1200" dirty="0"/>
            <a:t>4. Hodnocení a plánování výuky</a:t>
          </a:r>
          <a:r>
            <a:rPr lang="cs-CZ" sz="2300" b="0" i="1" kern="1200" dirty="0"/>
            <a:t> </a:t>
          </a:r>
          <a:endParaRPr lang="en-US" sz="2300" kern="1200" dirty="0"/>
        </a:p>
      </dsp:txBody>
      <dsp:txXfrm>
        <a:off x="26273" y="2267010"/>
        <a:ext cx="6659404" cy="485654"/>
      </dsp:txXfrm>
    </dsp:sp>
    <dsp:sp modelId="{06ABF4D0-5C65-48D2-BCEB-26221BF05366}">
      <dsp:nvSpPr>
        <dsp:cNvPr id="0" name=""/>
        <dsp:cNvSpPr/>
      </dsp:nvSpPr>
      <dsp:spPr>
        <a:xfrm>
          <a:off x="0" y="2845177"/>
          <a:ext cx="6711950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0" i="0" kern="1200" dirty="0"/>
            <a:t>5. Výchovné a vzdělávací strategie</a:t>
          </a:r>
          <a:endParaRPr lang="en-US" sz="2300" kern="1200" dirty="0"/>
        </a:p>
      </dsp:txBody>
      <dsp:txXfrm>
        <a:off x="26273" y="2871450"/>
        <a:ext cx="6659404" cy="485654"/>
      </dsp:txXfrm>
    </dsp:sp>
    <dsp:sp modelId="{CAB4DAFA-A744-44FE-B0A0-F1654CC8C6D0}">
      <dsp:nvSpPr>
        <dsp:cNvPr id="0" name=""/>
        <dsp:cNvSpPr/>
      </dsp:nvSpPr>
      <dsp:spPr>
        <a:xfrm>
          <a:off x="0" y="3449617"/>
          <a:ext cx="6711950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0" i="0" kern="1200" dirty="0"/>
            <a:t>6. Učební prostředí</a:t>
          </a:r>
          <a:endParaRPr lang="en-US" sz="2300" kern="1200" dirty="0"/>
        </a:p>
      </dsp:txBody>
      <dsp:txXfrm>
        <a:off x="26273" y="3475890"/>
        <a:ext cx="6659404" cy="485654"/>
      </dsp:txXfrm>
    </dsp:sp>
    <dsp:sp modelId="{D1ADF9CA-FE59-40DC-9DBC-AB82E8062792}">
      <dsp:nvSpPr>
        <dsp:cNvPr id="0" name=""/>
        <dsp:cNvSpPr/>
      </dsp:nvSpPr>
      <dsp:spPr>
        <a:xfrm>
          <a:off x="0" y="4054057"/>
          <a:ext cx="6711950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0" i="0" kern="1200" dirty="0"/>
            <a:t>8. Profesní rozvoj  </a:t>
          </a:r>
          <a:endParaRPr lang="en-US" sz="2300" kern="1200" dirty="0"/>
        </a:p>
      </dsp:txBody>
      <dsp:txXfrm>
        <a:off x="26273" y="4080330"/>
        <a:ext cx="6659404" cy="4856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1E759C-7400-481B-A584-B8011DAB5666}">
      <dsp:nvSpPr>
        <dsp:cNvPr id="0" name=""/>
        <dsp:cNvSpPr/>
      </dsp:nvSpPr>
      <dsp:spPr>
        <a:xfrm>
          <a:off x="0" y="0"/>
          <a:ext cx="8549640" cy="12153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je komplexně pojatý a určený především pro dlouhodobé sebehodnocení (učitelem) a hodnocení kvality učitele (ředitelem),</a:t>
          </a:r>
          <a:endParaRPr lang="en-US" sz="2300" kern="1200"/>
        </a:p>
      </dsp:txBody>
      <dsp:txXfrm>
        <a:off x="35598" y="35598"/>
        <a:ext cx="7238138" cy="1144194"/>
      </dsp:txXfrm>
    </dsp:sp>
    <dsp:sp modelId="{0B3B00EB-196E-4030-941D-7128BB9B19DA}">
      <dsp:nvSpPr>
        <dsp:cNvPr id="0" name=""/>
        <dsp:cNvSpPr/>
      </dsp:nvSpPr>
      <dsp:spPr>
        <a:xfrm>
          <a:off x="754379" y="1417955"/>
          <a:ext cx="8549640" cy="12153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charakterizuje vynikajícího učitele, ke kterému se má směřovat,</a:t>
          </a:r>
          <a:endParaRPr lang="en-US" sz="2300" kern="1200"/>
        </a:p>
      </dsp:txBody>
      <dsp:txXfrm>
        <a:off x="789977" y="1453553"/>
        <a:ext cx="6934060" cy="1144194"/>
      </dsp:txXfrm>
    </dsp:sp>
    <dsp:sp modelId="{9F8535BE-262A-43D0-83B8-92CE00C9CDAC}">
      <dsp:nvSpPr>
        <dsp:cNvPr id="0" name=""/>
        <dsp:cNvSpPr/>
      </dsp:nvSpPr>
      <dsp:spPr>
        <a:xfrm>
          <a:off x="1508759" y="2835910"/>
          <a:ext cx="8549640" cy="12153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vychází z profesních činností, které učitel vykonává a ve kterých se projevují jeho kvality. </a:t>
          </a:r>
          <a:endParaRPr lang="en-US" sz="2300" kern="1200"/>
        </a:p>
      </dsp:txBody>
      <dsp:txXfrm>
        <a:off x="1544357" y="2871508"/>
        <a:ext cx="6934060" cy="1144194"/>
      </dsp:txXfrm>
    </dsp:sp>
    <dsp:sp modelId="{297B788B-C5E0-461B-BBCC-78A065929B42}">
      <dsp:nvSpPr>
        <dsp:cNvPr id="0" name=""/>
        <dsp:cNvSpPr/>
      </dsp:nvSpPr>
      <dsp:spPr>
        <a:xfrm>
          <a:off x="7759636" y="921670"/>
          <a:ext cx="790003" cy="79000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937387" y="921670"/>
        <a:ext cx="434501" cy="594477"/>
      </dsp:txXfrm>
    </dsp:sp>
    <dsp:sp modelId="{D7B75BB2-032E-4FAB-983E-603A9D4D4B6B}">
      <dsp:nvSpPr>
        <dsp:cNvPr id="0" name=""/>
        <dsp:cNvSpPr/>
      </dsp:nvSpPr>
      <dsp:spPr>
        <a:xfrm>
          <a:off x="8514016" y="2331523"/>
          <a:ext cx="790003" cy="79000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691767" y="2331523"/>
        <a:ext cx="434501" cy="5944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D84F9-D61F-494D-9A2D-A061D109A6D0}">
      <dsp:nvSpPr>
        <dsp:cNvPr id="0" name=""/>
        <dsp:cNvSpPr/>
      </dsp:nvSpPr>
      <dsp:spPr>
        <a:xfrm>
          <a:off x="0" y="0"/>
          <a:ext cx="67119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5D2B12-5951-4A3D-BB54-35C9BAFF272A}">
      <dsp:nvSpPr>
        <dsp:cNvPr id="0" name=""/>
        <dsp:cNvSpPr/>
      </dsp:nvSpPr>
      <dsp:spPr>
        <a:xfrm>
          <a:off x="0" y="0"/>
          <a:ext cx="6711950" cy="627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0" i="0" kern="1200"/>
            <a:t>1. Plánování vzdělávací nabídky</a:t>
          </a:r>
          <a:endParaRPr lang="en-US" sz="2800" kern="1200"/>
        </a:p>
      </dsp:txBody>
      <dsp:txXfrm>
        <a:off x="0" y="0"/>
        <a:ext cx="6711950" cy="627459"/>
      </dsp:txXfrm>
    </dsp:sp>
    <dsp:sp modelId="{AD891B75-1CE3-4DDD-B9BC-9B31667DDB8B}">
      <dsp:nvSpPr>
        <dsp:cNvPr id="0" name=""/>
        <dsp:cNvSpPr/>
      </dsp:nvSpPr>
      <dsp:spPr>
        <a:xfrm>
          <a:off x="0" y="627459"/>
          <a:ext cx="67119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522ECD-7550-414A-B0C8-3B96D09D30EE}">
      <dsp:nvSpPr>
        <dsp:cNvPr id="0" name=""/>
        <dsp:cNvSpPr/>
      </dsp:nvSpPr>
      <dsp:spPr>
        <a:xfrm>
          <a:off x="0" y="627459"/>
          <a:ext cx="6711950" cy="627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0" i="0" kern="1200"/>
            <a:t>2. Prostředí pro učení</a:t>
          </a:r>
          <a:r>
            <a:rPr lang="cs-CZ" sz="2800" b="0" i="1" kern="1200"/>
            <a:t> </a:t>
          </a:r>
          <a:endParaRPr lang="en-US" sz="2800" kern="1200"/>
        </a:p>
      </dsp:txBody>
      <dsp:txXfrm>
        <a:off x="0" y="627459"/>
        <a:ext cx="6711950" cy="627459"/>
      </dsp:txXfrm>
    </dsp:sp>
    <dsp:sp modelId="{30E7465E-0B32-4031-BFD7-6A217710E1ED}">
      <dsp:nvSpPr>
        <dsp:cNvPr id="0" name=""/>
        <dsp:cNvSpPr/>
      </dsp:nvSpPr>
      <dsp:spPr>
        <a:xfrm>
          <a:off x="0" y="1254918"/>
          <a:ext cx="67119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471A9C-38E8-4ED0-A0D9-EABE6376D94B}">
      <dsp:nvSpPr>
        <dsp:cNvPr id="0" name=""/>
        <dsp:cNvSpPr/>
      </dsp:nvSpPr>
      <dsp:spPr>
        <a:xfrm>
          <a:off x="0" y="1254918"/>
          <a:ext cx="6711950" cy="627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0" i="0" kern="1200"/>
            <a:t>3. Procesy učení</a:t>
          </a:r>
          <a:endParaRPr lang="en-US" sz="2800" kern="1200"/>
        </a:p>
      </dsp:txBody>
      <dsp:txXfrm>
        <a:off x="0" y="1254918"/>
        <a:ext cx="6711950" cy="627459"/>
      </dsp:txXfrm>
    </dsp:sp>
    <dsp:sp modelId="{C1DBF1B0-6A45-42BE-A7D4-7FC083C2E549}">
      <dsp:nvSpPr>
        <dsp:cNvPr id="0" name=""/>
        <dsp:cNvSpPr/>
      </dsp:nvSpPr>
      <dsp:spPr>
        <a:xfrm>
          <a:off x="0" y="1882378"/>
          <a:ext cx="67119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63CBBA-EA49-4D41-8600-F9BD7E483FC7}">
      <dsp:nvSpPr>
        <dsp:cNvPr id="0" name=""/>
        <dsp:cNvSpPr/>
      </dsp:nvSpPr>
      <dsp:spPr>
        <a:xfrm>
          <a:off x="0" y="1882378"/>
          <a:ext cx="6711950" cy="627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0" i="0" kern="1200"/>
            <a:t>4. Hodnocení vzdělávacích pokroků dětí</a:t>
          </a:r>
          <a:r>
            <a:rPr lang="cs-CZ" sz="2800" b="0" i="1" kern="1200"/>
            <a:t> </a:t>
          </a:r>
          <a:endParaRPr lang="en-US" sz="2800" kern="1200"/>
        </a:p>
      </dsp:txBody>
      <dsp:txXfrm>
        <a:off x="0" y="1882378"/>
        <a:ext cx="6711950" cy="627459"/>
      </dsp:txXfrm>
    </dsp:sp>
    <dsp:sp modelId="{E7BD79C0-B940-4DDB-B99D-F37887E7F3C0}">
      <dsp:nvSpPr>
        <dsp:cNvPr id="0" name=""/>
        <dsp:cNvSpPr/>
      </dsp:nvSpPr>
      <dsp:spPr>
        <a:xfrm>
          <a:off x="0" y="2509837"/>
          <a:ext cx="67119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2C5060-8843-4D1E-8D1C-BD124A80C9ED}">
      <dsp:nvSpPr>
        <dsp:cNvPr id="0" name=""/>
        <dsp:cNvSpPr/>
      </dsp:nvSpPr>
      <dsp:spPr>
        <a:xfrm>
          <a:off x="0" y="2509837"/>
          <a:ext cx="6711950" cy="627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0" i="0" kern="1200"/>
            <a:t>5. Reflexe vzdělávání</a:t>
          </a:r>
          <a:endParaRPr lang="en-US" sz="2800" kern="1200"/>
        </a:p>
      </dsp:txBody>
      <dsp:txXfrm>
        <a:off x="0" y="2509837"/>
        <a:ext cx="6711950" cy="627459"/>
      </dsp:txXfrm>
    </dsp:sp>
    <dsp:sp modelId="{D12A658E-3FE0-42F6-9228-5C850540760D}">
      <dsp:nvSpPr>
        <dsp:cNvPr id="0" name=""/>
        <dsp:cNvSpPr/>
      </dsp:nvSpPr>
      <dsp:spPr>
        <a:xfrm>
          <a:off x="0" y="3137296"/>
          <a:ext cx="67119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290E76-43EE-43E3-8AC9-29DDC861741F}">
      <dsp:nvSpPr>
        <dsp:cNvPr id="0" name=""/>
        <dsp:cNvSpPr/>
      </dsp:nvSpPr>
      <dsp:spPr>
        <a:xfrm>
          <a:off x="0" y="3137296"/>
          <a:ext cx="6711950" cy="627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0" i="0" kern="1200"/>
            <a:t>6. Rozvoj školy a spolupráce s kolegy</a:t>
          </a:r>
          <a:r>
            <a:rPr lang="cs-CZ" sz="2800" b="0" i="1" kern="1200"/>
            <a:t>   </a:t>
          </a:r>
          <a:endParaRPr lang="en-US" sz="2800" kern="1200"/>
        </a:p>
      </dsp:txBody>
      <dsp:txXfrm>
        <a:off x="0" y="3137296"/>
        <a:ext cx="6711950" cy="627459"/>
      </dsp:txXfrm>
    </dsp:sp>
    <dsp:sp modelId="{AF346C5A-93BF-4419-A5B7-440185EF2BFC}">
      <dsp:nvSpPr>
        <dsp:cNvPr id="0" name=""/>
        <dsp:cNvSpPr/>
      </dsp:nvSpPr>
      <dsp:spPr>
        <a:xfrm>
          <a:off x="0" y="3764756"/>
          <a:ext cx="67119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DEAD86-6D15-4AD0-9DE7-E41C32F7E7ED}">
      <dsp:nvSpPr>
        <dsp:cNvPr id="0" name=""/>
        <dsp:cNvSpPr/>
      </dsp:nvSpPr>
      <dsp:spPr>
        <a:xfrm>
          <a:off x="0" y="3764756"/>
          <a:ext cx="6711950" cy="627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2800" b="0" i="0" kern="1200"/>
            <a:t>7. Spolupráce s rodiči a širší veřejností</a:t>
          </a:r>
          <a:endParaRPr lang="en-US" sz="2800" kern="1200"/>
        </a:p>
      </dsp:txBody>
      <dsp:txXfrm>
        <a:off x="0" y="3764756"/>
        <a:ext cx="6711950" cy="627459"/>
      </dsp:txXfrm>
    </dsp:sp>
    <dsp:sp modelId="{65067C7F-279D-4886-9DAF-4BEF577E4402}">
      <dsp:nvSpPr>
        <dsp:cNvPr id="0" name=""/>
        <dsp:cNvSpPr/>
      </dsp:nvSpPr>
      <dsp:spPr>
        <a:xfrm>
          <a:off x="0" y="4392215"/>
          <a:ext cx="67119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B38BD7-5D9F-46AB-9462-A26C49B6CACE}">
      <dsp:nvSpPr>
        <dsp:cNvPr id="0" name=""/>
        <dsp:cNvSpPr/>
      </dsp:nvSpPr>
      <dsp:spPr>
        <a:xfrm>
          <a:off x="0" y="4392215"/>
          <a:ext cx="6711950" cy="627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0" i="0" kern="1200"/>
            <a:t>8. Profesní rozvoj učitele </a:t>
          </a:r>
          <a:endParaRPr lang="en-US" sz="2800" kern="1200"/>
        </a:p>
      </dsp:txBody>
      <dsp:txXfrm>
        <a:off x="0" y="4392215"/>
        <a:ext cx="6711950" cy="6274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45C7B3-B103-4E39-896C-66D9DEB5866D}">
      <dsp:nvSpPr>
        <dsp:cNvPr id="0" name=""/>
        <dsp:cNvSpPr/>
      </dsp:nvSpPr>
      <dsp:spPr>
        <a:xfrm>
          <a:off x="348206" y="442530"/>
          <a:ext cx="1075482" cy="1075482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9EF527-4501-4342-83FD-56F88D341403}">
      <dsp:nvSpPr>
        <dsp:cNvPr id="0" name=""/>
        <dsp:cNvSpPr/>
      </dsp:nvSpPr>
      <dsp:spPr>
        <a:xfrm>
          <a:off x="577408" y="671732"/>
          <a:ext cx="617080" cy="6170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76C7DF-0AB0-4489-B80E-5B94293DFDEF}">
      <dsp:nvSpPr>
        <dsp:cNvPr id="0" name=""/>
        <dsp:cNvSpPr/>
      </dsp:nvSpPr>
      <dsp:spPr>
        <a:xfrm>
          <a:off x="4405" y="1852999"/>
          <a:ext cx="1763085" cy="1322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100" b="0" i="0" kern="1200"/>
            <a:t>3.1 vede vzdělávání podle připraveného plánu, aktuálně reaguje na vývoj situace a na potřeby a možnosti jednotlivých dětí, neztrácí zaměření na stanovené cíle učení   </a:t>
          </a:r>
          <a:endParaRPr lang="en-US" sz="1100" kern="1200"/>
        </a:p>
      </dsp:txBody>
      <dsp:txXfrm>
        <a:off x="4405" y="1852999"/>
        <a:ext cx="1763085" cy="1322314"/>
      </dsp:txXfrm>
    </dsp:sp>
    <dsp:sp modelId="{80387925-0E67-4B6C-A545-0759F446FA2D}">
      <dsp:nvSpPr>
        <dsp:cNvPr id="0" name=""/>
        <dsp:cNvSpPr/>
      </dsp:nvSpPr>
      <dsp:spPr>
        <a:xfrm>
          <a:off x="2419832" y="442530"/>
          <a:ext cx="1075482" cy="1075482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A57AAE-EEFA-4709-BE90-F12EC8114DA4}">
      <dsp:nvSpPr>
        <dsp:cNvPr id="0" name=""/>
        <dsp:cNvSpPr/>
      </dsp:nvSpPr>
      <dsp:spPr>
        <a:xfrm>
          <a:off x="2649033" y="671732"/>
          <a:ext cx="617080" cy="6170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BC20E3-1435-48ED-8A7D-6C74EA0B0258}">
      <dsp:nvSpPr>
        <dsp:cNvPr id="0" name=""/>
        <dsp:cNvSpPr/>
      </dsp:nvSpPr>
      <dsp:spPr>
        <a:xfrm>
          <a:off x="2076031" y="1852999"/>
          <a:ext cx="1763085" cy="1322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100" b="0" i="0" kern="1200"/>
            <a:t>3.2 využívá širokého spektra metod a forem práce s důrazem na aktivní učení dětí</a:t>
          </a:r>
          <a:endParaRPr lang="en-US" sz="1100" kern="1200"/>
        </a:p>
      </dsp:txBody>
      <dsp:txXfrm>
        <a:off x="2076031" y="1852999"/>
        <a:ext cx="1763085" cy="1322314"/>
      </dsp:txXfrm>
    </dsp:sp>
    <dsp:sp modelId="{EDD7E1E4-95B2-4746-ADC0-8F73B07915B4}">
      <dsp:nvSpPr>
        <dsp:cNvPr id="0" name=""/>
        <dsp:cNvSpPr/>
      </dsp:nvSpPr>
      <dsp:spPr>
        <a:xfrm>
          <a:off x="4491458" y="442530"/>
          <a:ext cx="1075482" cy="1075482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B5B497-C212-487C-869F-E7AAF59B9510}">
      <dsp:nvSpPr>
        <dsp:cNvPr id="0" name=""/>
        <dsp:cNvSpPr/>
      </dsp:nvSpPr>
      <dsp:spPr>
        <a:xfrm>
          <a:off x="4720659" y="671732"/>
          <a:ext cx="617080" cy="61708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3352EA-F253-4540-80EA-6996FF7B02B1}">
      <dsp:nvSpPr>
        <dsp:cNvPr id="0" name=""/>
        <dsp:cNvSpPr/>
      </dsp:nvSpPr>
      <dsp:spPr>
        <a:xfrm>
          <a:off x="4147657" y="1852999"/>
          <a:ext cx="1763085" cy="1322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100" b="0" i="0" kern="1200"/>
            <a:t>3.3 diferencuje a individualizuje vzdělávání vzhledem k možnostem a potřebám jednotlivých dětí, snaží se o dosažení osobního maxima u každého dítěte</a:t>
          </a:r>
          <a:endParaRPr lang="en-US" sz="1100" kern="1200"/>
        </a:p>
      </dsp:txBody>
      <dsp:txXfrm>
        <a:off x="4147657" y="1852999"/>
        <a:ext cx="1763085" cy="1322314"/>
      </dsp:txXfrm>
    </dsp:sp>
    <dsp:sp modelId="{525DD78A-32C0-4707-B888-FF0EC0890CFD}">
      <dsp:nvSpPr>
        <dsp:cNvPr id="0" name=""/>
        <dsp:cNvSpPr/>
      </dsp:nvSpPr>
      <dsp:spPr>
        <a:xfrm>
          <a:off x="6563084" y="442530"/>
          <a:ext cx="1075482" cy="1075482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7F9C4C-E31E-4BF6-93D8-C9A5CA43616B}">
      <dsp:nvSpPr>
        <dsp:cNvPr id="0" name=""/>
        <dsp:cNvSpPr/>
      </dsp:nvSpPr>
      <dsp:spPr>
        <a:xfrm>
          <a:off x="6792285" y="671732"/>
          <a:ext cx="617080" cy="61708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9E35C4-A6E7-47FF-8379-8D340CA0EF52}">
      <dsp:nvSpPr>
        <dsp:cNvPr id="0" name=""/>
        <dsp:cNvSpPr/>
      </dsp:nvSpPr>
      <dsp:spPr>
        <a:xfrm>
          <a:off x="6219283" y="1852999"/>
          <a:ext cx="1763085" cy="1322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100" b="0" i="0" kern="1200"/>
            <a:t>3.4 průběžně udržuje a podněcuje vnitřní motivaci dětí k učení</a:t>
          </a:r>
          <a:endParaRPr lang="en-US" sz="1100" kern="1200"/>
        </a:p>
      </dsp:txBody>
      <dsp:txXfrm>
        <a:off x="6219283" y="1852999"/>
        <a:ext cx="1763085" cy="1322314"/>
      </dsp:txXfrm>
    </dsp:sp>
    <dsp:sp modelId="{0DDA27EA-F681-4FFA-91A1-0320B5F8FC07}">
      <dsp:nvSpPr>
        <dsp:cNvPr id="0" name=""/>
        <dsp:cNvSpPr/>
      </dsp:nvSpPr>
      <dsp:spPr>
        <a:xfrm>
          <a:off x="8634710" y="442530"/>
          <a:ext cx="1075482" cy="1075482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E8A473-2BA8-4121-BE9C-E1307A5CA084}">
      <dsp:nvSpPr>
        <dsp:cNvPr id="0" name=""/>
        <dsp:cNvSpPr/>
      </dsp:nvSpPr>
      <dsp:spPr>
        <a:xfrm>
          <a:off x="8863911" y="671732"/>
          <a:ext cx="617080" cy="61708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4D1DE3-116C-4392-979D-44DCE6BAC97D}">
      <dsp:nvSpPr>
        <dsp:cNvPr id="0" name=""/>
        <dsp:cNvSpPr/>
      </dsp:nvSpPr>
      <dsp:spPr>
        <a:xfrm>
          <a:off x="8290908" y="1852999"/>
          <a:ext cx="1763085" cy="1322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100" kern="1200"/>
            <a:t>3.5 komunikuje s dětmi způsobem, který odpovídá jejich věku, kultivovaně, jasně, srozumitelně</a:t>
          </a:r>
          <a:r>
            <a:rPr lang="cs-CZ" sz="1100" b="0" i="0" kern="1200"/>
            <a:t> </a:t>
          </a:r>
          <a:endParaRPr lang="en-US" sz="1100" kern="1200"/>
        </a:p>
      </dsp:txBody>
      <dsp:txXfrm>
        <a:off x="8290908" y="1852999"/>
        <a:ext cx="1763085" cy="13223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F8AE666-829D-48E8-9FC3-85FF0D1DB2B5}" type="datetime1">
              <a:rPr lang="cs-CZ" smtClean="0"/>
              <a:t>17.10.2021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B200E62-9364-4CB9-89C4-77645E764019}" type="datetime1">
              <a:rPr lang="cs-CZ" smtClean="0"/>
              <a:t>17.10.2021</a:t>
            </a:fld>
            <a:endParaRPr lang="en-US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"/>
              <a:t>Kliknutím můžete upravit styly předlohy textu.</a:t>
            </a:r>
            <a:endParaRPr lang="en-US"/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Děkuji za pozornost a zároveň každé</a:t>
            </a:r>
            <a:r>
              <a:rPr lang="cs-CZ" baseline="0" dirty="0"/>
              <a:t> z vás přeji štěstí při výběru artefaktů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0A066-56B3-4F3D-84F9-5711B52D49A7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BD239E7-27CF-40C7-8F0A-BFE4D4394C35}" type="datetime1">
              <a:rPr lang="cs-CZ" smtClean="0"/>
              <a:t>17.10.2021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09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279535A-A064-470E-AB26-E7F9E0FAA2CE}" type="datetime1">
              <a:rPr lang="cs-CZ" smtClean="0"/>
              <a:t>17.10.2021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86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9A97A77-74DD-4E76-8172-DB6859F6630F}" type="datetime1">
              <a:rPr lang="cs-CZ" smtClean="0"/>
              <a:t>17.10.2021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943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A0AA7D3-9C6A-469F-BADB-E9850326DE88}" type="datetime1">
              <a:rPr lang="cs-CZ" smtClean="0"/>
              <a:t>17.10.2021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277880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pPr rtl="0"/>
            <a:fld id="{D3E4E29C-9478-40CB-B885-8083C7A499E9}" type="datetime1">
              <a:rPr lang="cs-CZ" smtClean="0"/>
              <a:t>17.10.2021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pPr rtl="0"/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167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A0AA7D3-9C6A-469F-BADB-E9850326DE88}" type="datetime1">
              <a:rPr lang="cs-CZ" smtClean="0"/>
              <a:t>17.10.2021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75168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EFFA001-1288-4B91-8F38-F652FDAD1948}" type="datetime1">
              <a:rPr lang="cs-CZ" smtClean="0"/>
              <a:t>17.10.2021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719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6F2F52B-EF36-4385-B68C-26B683FC6FB0}" type="datetime1">
              <a:rPr lang="cs-CZ" smtClean="0"/>
              <a:t>17.10.2021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454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A0AA7D3-9C6A-469F-BADB-E9850326DE88}" type="datetime1">
              <a:rPr lang="cs-CZ" smtClean="0"/>
              <a:t>17.10.2021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618503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E82B159-E07C-4CB9-92A4-E7A9600AB687}" type="datetime1">
              <a:rPr lang="cs-CZ" smtClean="0"/>
              <a:t>17.10.2021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875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E121A66-A1E7-4CF3-A514-5864B0060CFE}" type="datetime1">
              <a:rPr lang="cs-CZ" smtClean="0"/>
              <a:t>17.10.2021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8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 rtl="0"/>
            <a:fld id="{4A0AA7D3-9C6A-469F-BADB-E9850326DE88}" type="datetime1">
              <a:rPr lang="cs-CZ" smtClean="0"/>
              <a:t>17.10.2021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834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munispace.muni.cz/book?id=551" TargetMode="External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microsoft.com/office/2007/relationships/hdphoto" Target="../media/hdphoto2.wdp"/><Relationship Id="rId7" Type="http://schemas.openxmlformats.org/officeDocument/2006/relationships/diagramColors" Target="../diagrams/colors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3D25154-9EF7-4C33-9AAC-7B3BE089F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60" y="643468"/>
            <a:ext cx="9966960" cy="3592432"/>
          </a:xfrm>
        </p:spPr>
        <p:txBody>
          <a:bodyPr rtlCol="0">
            <a:normAutofit/>
          </a:bodyPr>
          <a:lstStyle/>
          <a:p>
            <a:pPr rtl="0"/>
            <a:r>
              <a:rPr lang="cs"/>
              <a:t>Sebezkušenostní učení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04E8C0-C927-4C06-A96A-BF3323BA7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0"/>
            <a:ext cx="12192000" cy="229583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4913336"/>
            <a:ext cx="7891272" cy="1069848"/>
          </a:xfrm>
        </p:spPr>
        <p:txBody>
          <a:bodyPr rtlCol="0">
            <a:normAutofit/>
          </a:bodyPr>
          <a:lstStyle/>
          <a:p>
            <a:pPr rtl="0"/>
            <a:r>
              <a:rPr lang="cs">
                <a:solidFill>
                  <a:srgbClr val="000000"/>
                </a:solidFill>
              </a:rPr>
              <a:t>Zora Syslová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DCECFD5-4C30-4892-9FF0-540E17955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5590" y="5111496"/>
            <a:ext cx="1080904" cy="1080902"/>
            <a:chOff x="10245590" y="5111496"/>
            <a:chExt cx="1080904" cy="108090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5C67F70-EAFE-425C-8422-591620A96D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5590" y="5111496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47FA16B-C217-4D91-84EA-5B0846BDDA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53681" y="5219586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A564BB-8C62-4733-BBE5-2F34169FD9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>
            <a:normAutofit/>
          </a:bodyPr>
          <a:lstStyle/>
          <a:p>
            <a:r>
              <a:rPr lang="cs-CZ" dirty="0"/>
              <a:t>Co nás čeká příště?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E1660BC-398D-4D9A-86F0-36F2E50863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39A8EAB-B325-4D18-A597-1C3EE1480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AE82B159-E07C-4CB9-92A4-E7A9600AB687}" type="datetime1">
              <a:rPr lang="cs-CZ" smtClean="0"/>
              <a:pPr rtl="0">
                <a:spcAft>
                  <a:spcPts val="600"/>
                </a:spcAft>
              </a:pPr>
              <a:t>17.10.2021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43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Stvrzení obchodu podáním ruky">
            <a:extLst>
              <a:ext uri="{FF2B5EF4-FFF2-40B4-BE49-F238E27FC236}">
                <a16:creationId xmlns:a16="http://schemas.microsoft.com/office/drawing/2014/main" id="{251AF689-E4EC-49F4-9600-58CD0D18E5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352" b="379"/>
          <a:stretch/>
        </p:blipFill>
        <p:spPr>
          <a:xfrm>
            <a:off x="-1" y="10"/>
            <a:ext cx="12191999" cy="685799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19076" y="4112309"/>
            <a:ext cx="8353844" cy="1947599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SKVĚLÁ PRÁCE </a:t>
            </a:r>
            <a:r>
              <a:rPr lang="cs-CZ" dirty="0">
                <a:sym typeface="Wingdings" pitchFamily="2" charset="2"/>
              </a:rPr>
              <a:t> 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1CEFB2-7E1E-4061-AAE7-E65E6EF1B0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>
            <a:normAutofit/>
          </a:bodyPr>
          <a:lstStyle/>
          <a:p>
            <a:r>
              <a:rPr lang="cs-CZ" sz="6600" dirty="0"/>
              <a:t>SEBEHODNOTÍCÍ NÁSTROJE</a:t>
            </a:r>
            <a:endParaRPr lang="en-US" sz="6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381360-FDAB-40C5-90A8-44559A9BE3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</a:pPr>
            <a:r>
              <a:rPr lang="cs-CZ" altLang="cs-CZ" sz="2000" dirty="0"/>
              <a:t>Mezinárodní profesní rámec kvality ISSA (projekt Začít spolu)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000" dirty="0"/>
              <a:t>Rámec profesních kvalit učitele mateřské školy</a:t>
            </a:r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6417A43-5127-4E34-A24B-F59FD9925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ECCB81F3-DDE0-4DA4-BA3D-DCA17B514D85}" type="datetime1">
              <a:rPr lang="cs-CZ" smtClean="0"/>
              <a:pPr rtl="0">
                <a:spcAft>
                  <a:spcPts val="600"/>
                </a:spcAft>
              </a:pPr>
              <a:t>17.10.2021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08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3AF35CD-DA30-4E34-B0F3-32C27766D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B61F054-911F-4EC6-A3EA-1CD0FC737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350" y="484632"/>
            <a:ext cx="3544035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cs-CZ" sz="3200"/>
              <a:t>Mezinárodní profesní rámec kvality ISSA</a:t>
            </a:r>
            <a:endParaRPr lang="en-US" sz="320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022A0A5-1609-4393-967F-D70B52D5A7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999" y="689826"/>
            <a:ext cx="6882269" cy="5488609"/>
          </a:xfrm>
          <a:prstGeom prst="rect">
            <a:avLst/>
          </a:prstGeom>
        </p:spPr>
      </p:pic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B620A034-056A-4CEA-ABA2-EAD7F531A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6351" y="2121408"/>
            <a:ext cx="3544034" cy="4050792"/>
          </a:xfrm>
        </p:spPr>
        <p:txBody>
          <a:bodyPr>
            <a:normAutofit/>
          </a:bodyPr>
          <a:lstStyle/>
          <a:p>
            <a:endParaRPr lang="en-US" sz="160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469359-58B3-42CD-8EAD-B538084FD0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64424" y="6272784"/>
            <a:ext cx="3273552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ECCB81F3-DDE0-4DA4-BA3D-DCA17B514D85}" type="datetime1">
              <a:rPr lang="cs-CZ" smtClean="0"/>
              <a:pPr rtl="0">
                <a:spcAft>
                  <a:spcPts val="600"/>
                </a:spcAft>
              </a:pPr>
              <a:t>17.10.2021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CFC42DC-2C46-47C4-BC61-530557385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4B91A37-AA1F-4966-8ACF-93023547D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7B17AC5-0931-432F-9A4A-DDCFAA010A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6965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57EB78-3E0B-43C6-8404-3CB9A8A39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cs-CZ" sz="2800" dirty="0"/>
              <a:t>OBLASTI</a:t>
            </a:r>
            <a:br>
              <a:rPr lang="cs-CZ" sz="2800" dirty="0"/>
            </a:br>
            <a:r>
              <a:rPr lang="cs-CZ" sz="2800" dirty="0"/>
              <a:t>MEZINÁRODNÍHO PROFESNÍHO</a:t>
            </a:r>
            <a:br>
              <a:rPr lang="cs-CZ" sz="2800" dirty="0"/>
            </a:br>
            <a:r>
              <a:rPr lang="cs-CZ" sz="2800" dirty="0"/>
              <a:t>RÁMCE</a:t>
            </a:r>
            <a:endParaRPr lang="en-US" sz="2800" dirty="0"/>
          </a:p>
        </p:txBody>
      </p:sp>
      <p:graphicFrame>
        <p:nvGraphicFramePr>
          <p:cNvPr id="6" name="Zástupný obsah 2">
            <a:extLst>
              <a:ext uri="{FF2B5EF4-FFF2-40B4-BE49-F238E27FC236}">
                <a16:creationId xmlns:a16="http://schemas.microsoft.com/office/drawing/2014/main" id="{E55DCE64-9F79-40C8-87A3-C957F5F74E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4794736"/>
              </p:ext>
            </p:extLst>
          </p:nvPr>
        </p:nvGraphicFramePr>
        <p:xfrm>
          <a:off x="838200" y="685800"/>
          <a:ext cx="6711950" cy="5019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18F088E-675E-4893-A9A1-2D249219B75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343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01C40124-1649-4FF2-8F64-C8284EB9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086727CD-9977-4B25-9516-2B6E06AAA6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219F4D31-E06B-4B98-A1F1-A29AFCBDD0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5C61562-72FF-4A67-85BE-6189157BE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3475" y="505224"/>
            <a:ext cx="2157412" cy="306016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41" name="Rectangle 140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5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0EB1ABEC-59F5-4CB4-84BE-B0C71381B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456" y="4162031"/>
            <a:ext cx="4543683" cy="17671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altLang="cs-CZ" sz="3800"/>
              <a:t>Nástroj Rámec profesních kvalit učitele MŠ</a:t>
            </a:r>
            <a:endParaRPr lang="en-US" sz="380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9E1261F-DB7F-434C-8C65-6B9DAA3600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77831" y="505223"/>
            <a:ext cx="2363973" cy="306016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9DE035-93B6-4240-B304-A4DF4A286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17920" y="4170410"/>
            <a:ext cx="4699221" cy="17671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>
                <a:solidFill>
                  <a:schemeClr val="tx1"/>
                </a:solidFill>
              </a:rPr>
              <a:t>Munipress  </a:t>
            </a:r>
            <a:r>
              <a:rPr lang="en-US" sz="1800">
                <a:solidFill>
                  <a:schemeClr val="tx1"/>
                </a:solidFill>
                <a:hlinkClick r:id="rId8"/>
              </a:rPr>
              <a:t>&lt;https://munispace.muni.cz/book?id=551&gt;</a:t>
            </a:r>
            <a:endParaRPr lang="en-US" sz="1800">
              <a:solidFill>
                <a:schemeClr val="tx1"/>
              </a:solidFill>
            </a:endParaRP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4047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cs-CZ" altLang="cs-CZ" dirty="0"/>
              <a:t>Nástroj Rámec profesních kvalit učitele MŠ</a:t>
            </a:r>
            <a:endParaRPr lang="cs-CZ" dirty="0"/>
          </a:p>
        </p:txBody>
      </p:sp>
      <p:graphicFrame>
        <p:nvGraphicFramePr>
          <p:cNvPr id="7" name="Zástupný symbol pro obsah 4">
            <a:extLst>
              <a:ext uri="{FF2B5EF4-FFF2-40B4-BE49-F238E27FC236}">
                <a16:creationId xmlns:a16="http://schemas.microsoft.com/office/drawing/2014/main" id="{E9B4631E-58F1-4A63-8AFC-8B9BE54300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7099513"/>
              </p:ext>
            </p:extLst>
          </p:nvPr>
        </p:nvGraphicFramePr>
        <p:xfrm>
          <a:off x="1069975" y="2120900"/>
          <a:ext cx="10058400" cy="405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8B5B62B-2A42-428B-84F0-BA84F2065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fld id="{ECCB81F3-DDE0-4DA4-BA3D-DCA17B514D85}" type="datetime1">
              <a:rPr lang="cs-CZ" smtClean="0"/>
              <a:pPr rtl="0">
                <a:spcAft>
                  <a:spcPts val="600"/>
                </a:spcAft>
              </a:pPr>
              <a:t>17.10.2021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930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57EB78-3E0B-43C6-8404-3CB9A8A39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cs-CZ" dirty="0"/>
              <a:t>OBLASTI RÁMCE PROFESNÍCH KVALIT</a:t>
            </a:r>
            <a:endParaRPr lang="en-US" dirty="0"/>
          </a:p>
        </p:txBody>
      </p:sp>
      <p:graphicFrame>
        <p:nvGraphicFramePr>
          <p:cNvPr id="6" name="Zástupný obsah 2">
            <a:extLst>
              <a:ext uri="{FF2B5EF4-FFF2-40B4-BE49-F238E27FC236}">
                <a16:creationId xmlns:a16="http://schemas.microsoft.com/office/drawing/2014/main" id="{E55DCE64-9F79-40C8-87A3-C957F5F74E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1673714"/>
              </p:ext>
            </p:extLst>
          </p:nvPr>
        </p:nvGraphicFramePr>
        <p:xfrm>
          <a:off x="838200" y="685800"/>
          <a:ext cx="6711950" cy="5019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18F088E-675E-4893-A9A1-2D249219B75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6287A55-2C00-470A-95D1-90F4C191C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ECCB81F3-DDE0-4DA4-BA3D-DCA17B514D85}" type="datetime1">
              <a:rPr lang="cs-CZ" smtClean="0"/>
              <a:pPr rtl="0">
                <a:spcAft>
                  <a:spcPts val="600"/>
                </a:spcAft>
              </a:pPr>
              <a:t>17.10.2021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682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43FD11-43AB-41E6-A43D-DD3822C5D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cs-CZ" dirty="0"/>
              <a:t>Práce s kritérii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F9A893-0292-458C-B9B6-B9DCC0E82A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64424" y="6272784"/>
            <a:ext cx="3273552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ECCB81F3-DDE0-4DA4-BA3D-DCA17B514D85}" type="datetime1">
              <a:rPr lang="cs-CZ" smtClean="0"/>
              <a:pPr rtl="0">
                <a:spcAft>
                  <a:spcPts val="600"/>
                </a:spcAft>
              </a:pPr>
              <a:t>17.10.2021</a:t>
            </a:fld>
            <a:endParaRPr lang="en-US"/>
          </a:p>
        </p:txBody>
      </p:sp>
      <p:graphicFrame>
        <p:nvGraphicFramePr>
          <p:cNvPr id="6" name="Zástupný obsah 2">
            <a:extLst>
              <a:ext uri="{FF2B5EF4-FFF2-40B4-BE49-F238E27FC236}">
                <a16:creationId xmlns:a16="http://schemas.microsoft.com/office/drawing/2014/main" id="{CD4F5255-FBB5-4937-B0A1-69A6A98B38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3264775"/>
              </p:ext>
            </p:extLst>
          </p:nvPr>
        </p:nvGraphicFramePr>
        <p:xfrm>
          <a:off x="1069975" y="2385390"/>
          <a:ext cx="100584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52364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C692B3EC-E82B-4869-8334-984385BDBE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/>
          <a:p>
            <a:r>
              <a:rPr lang="cs-CZ" dirty="0"/>
              <a:t>Reflexe</a:t>
            </a:r>
            <a:endParaRPr lang="en-US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562B55A-47BE-4C82-A750-B1236E2D08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82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řevo">
  <a:themeElements>
    <a:clrScheme name="Dřev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Dřevo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řev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Dřevo</Template>
  <TotalTime>386</TotalTime>
  <Words>311</Words>
  <Application>Microsoft Office PowerPoint</Application>
  <PresentationFormat>Širokoúhlá obrazovka</PresentationFormat>
  <Paragraphs>46</Paragraphs>
  <Slides>11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Calibri</vt:lpstr>
      <vt:lpstr>Rockwell</vt:lpstr>
      <vt:lpstr>Rockwell Condensed</vt:lpstr>
      <vt:lpstr>Rockwell Extra Bold</vt:lpstr>
      <vt:lpstr>Wingdings</vt:lpstr>
      <vt:lpstr>Dřevo</vt:lpstr>
      <vt:lpstr>Sebezkušenostní učení </vt:lpstr>
      <vt:lpstr>SEBEHODNOTÍCÍ NÁSTROJE</vt:lpstr>
      <vt:lpstr>Mezinárodní profesní rámec kvality ISSA</vt:lpstr>
      <vt:lpstr>OBLASTI MEZINÁRODNÍHO PROFESNÍHO RÁMCE</vt:lpstr>
      <vt:lpstr>Nástroj Rámec profesních kvalit učitele MŠ</vt:lpstr>
      <vt:lpstr>Nástroj Rámec profesních kvalit učitele MŠ</vt:lpstr>
      <vt:lpstr>OBLASTI RÁMCE PROFESNÍCH KVALIT</vt:lpstr>
      <vt:lpstr>Práce s kritérii</vt:lpstr>
      <vt:lpstr>Reflexe</vt:lpstr>
      <vt:lpstr>Co nás čeká příště?</vt:lpstr>
      <vt:lpstr>SKVĚLÁ PRÁCE 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Sebezkušenostní učení</dc:title>
  <dc:creator>Syslová Zora</dc:creator>
  <cp:lastModifiedBy>Syslová Zora</cp:lastModifiedBy>
  <cp:revision>23</cp:revision>
  <dcterms:created xsi:type="dcterms:W3CDTF">2020-11-24T13:05:01Z</dcterms:created>
  <dcterms:modified xsi:type="dcterms:W3CDTF">2021-10-17T12:35:40Z</dcterms:modified>
</cp:coreProperties>
</file>