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0" r:id="rId1"/>
  </p:sldMasterIdLst>
  <p:notesMasterIdLst>
    <p:notesMasterId r:id="rId10"/>
  </p:notesMasterIdLst>
  <p:sldIdLst>
    <p:sldId id="256" r:id="rId2"/>
    <p:sldId id="259" r:id="rId3"/>
    <p:sldId id="257" r:id="rId4"/>
    <p:sldId id="339" r:id="rId5"/>
    <p:sldId id="340" r:id="rId6"/>
    <p:sldId id="341" r:id="rId7"/>
    <p:sldId id="338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F06E-9C50-41BB-9945-71D0241F8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6825-8CAD-4825-9C2B-98839561D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Děkuji za pozornost a zároveň každé</a:t>
            </a:r>
            <a:r>
              <a:rPr lang="cs-CZ" baseline="0" dirty="0"/>
              <a:t> z vás přeji štěstí při výběru artefaktů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A066-56B3-4F3D-84F9-5711B52D49A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81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4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84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1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9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0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9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0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8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00457-9298-4170-85FC-9B3E9E9CB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cs-CZ" sz="5600"/>
              <a:t>Sebezkušenostní učení</a:t>
            </a:r>
            <a:endParaRPr lang="en-US" sz="56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D90038-EDCD-4B41-A56D-E82C5A2ED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cs-CZ"/>
              <a:t>Zora Syslová</a:t>
            </a:r>
            <a:endParaRPr lang="en-US" dirty="0"/>
          </a:p>
        </p:txBody>
      </p:sp>
      <p:pic>
        <p:nvPicPr>
          <p:cNvPr id="7" name="Graphic 6" descr="Puzzle – obrys">
            <a:extLst>
              <a:ext uri="{FF2B5EF4-FFF2-40B4-BE49-F238E27FC236}">
                <a16:creationId xmlns:a16="http://schemas.microsoft.com/office/drawing/2014/main" id="{38B2683D-833D-4DD5-8C2B-888F52FA5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D5C85B-4B91-4EA5-8FF5-1152ABE1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</a:rPr>
              <a:t>Co ve </a:t>
            </a:r>
            <a:r>
              <a:rPr lang="cs-CZ" sz="4800">
                <a:solidFill>
                  <a:srgbClr val="FFFFFF"/>
                </a:solidFill>
              </a:rPr>
              <a:t>vás evokuje  </a:t>
            </a:r>
            <a:br>
              <a:rPr lang="cs-CZ" sz="4800" dirty="0">
                <a:solidFill>
                  <a:srgbClr val="FFFFFF"/>
                </a:solidFill>
              </a:rPr>
            </a:br>
            <a:r>
              <a:rPr lang="cs-CZ" sz="4800" dirty="0">
                <a:solidFill>
                  <a:srgbClr val="FFFFFF"/>
                </a:solidFill>
              </a:rPr>
              <a:t>1. slide?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41E46-550F-46BD-88A8-147CF1C56D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90D46-3F31-4DF3-85CA-757ADE7C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61975"/>
            <a:ext cx="10396882" cy="1151965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Reflektivní techniky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2E1DB-BC44-4144-8ADB-BCE865E1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REFLEKTIVNÍ DENÍK</a:t>
            </a:r>
          </a:p>
          <a:p>
            <a:pPr marL="0" indent="0">
              <a:buNone/>
            </a:pPr>
            <a:r>
              <a:rPr lang="cs-CZ" dirty="0"/>
              <a:t>REFLEKTIVNÍ ROZHOVOR</a:t>
            </a:r>
          </a:p>
          <a:p>
            <a:pPr marL="0" indent="0">
              <a:buNone/>
            </a:pPr>
            <a:r>
              <a:rPr lang="cs-CZ" dirty="0"/>
              <a:t>Sněhová koule</a:t>
            </a:r>
          </a:p>
          <a:p>
            <a:pPr marL="0" indent="0">
              <a:buNone/>
            </a:pPr>
            <a:r>
              <a:rPr lang="cs-CZ" dirty="0"/>
              <a:t>Skupinová interakce</a:t>
            </a:r>
          </a:p>
          <a:p>
            <a:pPr marL="0" indent="0">
              <a:buNone/>
            </a:pPr>
            <a:r>
              <a:rPr lang="cs-CZ" dirty="0"/>
              <a:t>Nedokončené věty</a:t>
            </a:r>
          </a:p>
          <a:p>
            <a:pPr marL="0" indent="0">
              <a:buNone/>
            </a:pPr>
            <a:r>
              <a:rPr lang="cs-CZ" dirty="0"/>
              <a:t>Projekční metody (karty)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3575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DB2A-65B3-417A-8DA9-CA2D5362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POPDORUJÍCÍ SEBEREFLEXI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FD9C8-1744-4705-95E9-CBC60BBB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Vzájemné hospitace</a:t>
            </a:r>
          </a:p>
          <a:p>
            <a:r>
              <a:rPr lang="cs-CZ" dirty="0">
                <a:solidFill>
                  <a:srgbClr val="FF0000"/>
                </a:solidFill>
              </a:rPr>
              <a:t>Sdílení zkušeností</a:t>
            </a:r>
          </a:p>
          <a:p>
            <a:r>
              <a:rPr lang="cs-CZ" dirty="0" err="1"/>
              <a:t>Videotrenink</a:t>
            </a:r>
            <a:r>
              <a:rPr lang="cs-CZ" dirty="0"/>
              <a:t> interakcí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D6783-DB75-4012-9B83-AC862B51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práce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9DCB8-076F-47E2-B898-EEA29AAE4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tazník na zeleném pastelovém pozadí">
            <a:extLst>
              <a:ext uri="{FF2B5EF4-FFF2-40B4-BE49-F238E27FC236}">
                <a16:creationId xmlns:a16="http://schemas.microsoft.com/office/drawing/2014/main" id="{58A4C150-3FE3-4534-9B9A-70FD01A70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9" r="9091" b="159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CDC8BCFB-B092-4D3E-BA0A-9843CC99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609600"/>
            <a:ext cx="7554140" cy="56388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742D22-AA20-4C0E-A067-C14B8016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27660"/>
            <a:ext cx="6397155" cy="1151965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Co jste se o sobě dověděli?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03F72-158A-4BFE-BFE0-609BA3E7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46867"/>
            <a:ext cx="6397155" cy="2944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64BB-8C62-4733-BBE5-2F34169F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cs-CZ" dirty="0"/>
              <a:t>Co nás čeká příště?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1660BC-398D-4D9A-86F0-36F2E5086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A8EAB-B325-4D18-A597-1C3EE148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 fontScale="40000" lnSpcReduction="20000"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07.11.2021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Zástupný symbol pro obsah 3" descr="portfolio 4.png"/>
          <p:cNvPicPr>
            <a:picLocks noChangeAspect="1"/>
          </p:cNvPicPr>
          <p:nvPr/>
        </p:nvPicPr>
        <p:blipFill rotWithShape="1">
          <a:blip r:embed="rId5" cstate="print">
            <a:alphaModFix amt="43000"/>
          </a:blip>
          <a:srcRect b="2910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649" y="1261783"/>
            <a:ext cx="10396882" cy="1151965"/>
          </a:xfrm>
        </p:spPr>
        <p:txBody>
          <a:bodyPr>
            <a:normAutofit/>
          </a:bodyPr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96B42C-8A98-43D4-B93C-668122B6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76</Words>
  <Application>Microsoft Office PowerPoint</Application>
  <PresentationFormat>Širokoúhlá obrazovka</PresentationFormat>
  <Paragraphs>23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Hlavní událost</vt:lpstr>
      <vt:lpstr>Sebezkušenostní učení</vt:lpstr>
      <vt:lpstr>Co ve vás evokuje   1. slide?</vt:lpstr>
      <vt:lpstr>Reflektivní techniky </vt:lpstr>
      <vt:lpstr>TECHNIKY POPDORUJÍCÍ SEBEREFLEXI</vt:lpstr>
      <vt:lpstr>Samostatná práce</vt:lpstr>
      <vt:lpstr>Co jste se o sobě dověděli? </vt:lpstr>
      <vt:lpstr>Co nás čeká příště?</vt:lpstr>
      <vt:lpstr>Děkuji za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</dc:title>
  <dc:creator>Syslová Zora</dc:creator>
  <cp:lastModifiedBy>Syslová Zora</cp:lastModifiedBy>
  <cp:revision>13</cp:revision>
  <dcterms:created xsi:type="dcterms:W3CDTF">2020-11-28T06:49:32Z</dcterms:created>
  <dcterms:modified xsi:type="dcterms:W3CDTF">2021-11-07T06:32:11Z</dcterms:modified>
</cp:coreProperties>
</file>