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9" r:id="rId1"/>
  </p:sldMasterIdLst>
  <p:notesMasterIdLst>
    <p:notesMasterId r:id="rId7"/>
  </p:notesMasterIdLst>
  <p:sldIdLst>
    <p:sldId id="256" r:id="rId2"/>
    <p:sldId id="260" r:id="rId3"/>
    <p:sldId id="258" r:id="rId4"/>
    <p:sldId id="594" r:id="rId5"/>
    <p:sldId id="27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64F06E-9C50-41BB-9945-71D0241F8DA5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F86825-8CAD-4825-9C2B-98839561D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890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Děkuji za pozornost a zároveň každé</a:t>
            </a:r>
            <a:r>
              <a:rPr lang="cs-CZ" baseline="0" dirty="0"/>
              <a:t> z vás přeji štěstí při výběru artefaktů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10A066-56B3-4F3D-84F9-5711B52D49A7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t>11/23/2021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2294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187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793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331118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888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994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1835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718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787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100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052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271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30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040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  <p:sldLayoutId id="214748388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513689-D00A-4D15-B8A3-AA50EC4B2B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6600457-9298-4170-85FC-9B3E9E9CB9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5900" y="637563"/>
            <a:ext cx="8640201" cy="3070370"/>
          </a:xfrm>
        </p:spPr>
        <p:txBody>
          <a:bodyPr anchor="b">
            <a:normAutofit/>
          </a:bodyPr>
          <a:lstStyle/>
          <a:p>
            <a:r>
              <a:rPr lang="cs-CZ" sz="4000">
                <a:solidFill>
                  <a:schemeClr val="tx1"/>
                </a:solidFill>
              </a:rPr>
              <a:t>Sebezkušenostní učení</a:t>
            </a:r>
            <a:endParaRPr lang="en-US" sz="4000">
              <a:solidFill>
                <a:schemeClr val="tx1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8D90038-EDCD-4B41-A56D-E82C5A2ED9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5899" y="3707933"/>
            <a:ext cx="8640202" cy="2153859"/>
          </a:xfrm>
        </p:spPr>
        <p:txBody>
          <a:bodyPr anchor="t">
            <a:normAutofit/>
          </a:bodyPr>
          <a:lstStyle/>
          <a:p>
            <a:r>
              <a:rPr lang="cs-CZ" sz="2800">
                <a:solidFill>
                  <a:schemeClr val="tx1"/>
                </a:solidFill>
              </a:rPr>
              <a:t>Zora Syslová</a:t>
            </a:r>
            <a:endParaRPr lang="en-US" sz="2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931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D7FC60-38CB-463D-BEC2-05BD374E0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85800"/>
            <a:ext cx="6397155" cy="1151965"/>
          </a:xfrm>
        </p:spPr>
        <p:txBody>
          <a:bodyPr>
            <a:normAutofit/>
          </a:bodyPr>
          <a:lstStyle/>
          <a:p>
            <a:r>
              <a:rPr lang="en-US" sz="3000" i="0" u="none" strike="noStrike" baseline="0">
                <a:latin typeface="Myriad Pro Black Cond"/>
              </a:rPr>
              <a:t>JAK VYPADÁ DOBŘE ZFORMULOVANÝ </a:t>
            </a:r>
            <a:r>
              <a:rPr lang="pl-PL" sz="3000" i="0" u="none" strike="noStrike" baseline="0">
                <a:latin typeface="Myriad Pro Black Cond"/>
              </a:rPr>
              <a:t>CÍL A CO TO JE? </a:t>
            </a:r>
            <a:endParaRPr lang="en-US" sz="300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16D148-4ABE-42CE-8DE4-0D1DE73ED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76423"/>
            <a:ext cx="6397157" cy="3288739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1700" b="0" i="0" u="none" strike="noStrike" baseline="0" err="1">
                <a:latin typeface="Myriad Pro Cond"/>
              </a:rPr>
              <a:t>Cílem</a:t>
            </a:r>
            <a:r>
              <a:rPr lang="en-US" sz="1700" b="0" i="0" u="none" strike="noStrike" baseline="0">
                <a:latin typeface="Myriad Pro Cond"/>
              </a:rPr>
              <a:t> </a:t>
            </a:r>
            <a:r>
              <a:rPr lang="en-US" sz="1700" b="0" i="0" u="none" strike="noStrike" baseline="0" err="1">
                <a:latin typeface="Myriad Pro Cond"/>
              </a:rPr>
              <a:t>můžeme</a:t>
            </a:r>
            <a:r>
              <a:rPr lang="en-US" sz="1700" b="0" i="0" u="none" strike="noStrike" baseline="0">
                <a:latin typeface="Myriad Pro Cond"/>
              </a:rPr>
              <a:t> </a:t>
            </a:r>
            <a:r>
              <a:rPr lang="en-US" sz="1700" b="0" i="0" u="none" strike="noStrike" baseline="0" err="1">
                <a:latin typeface="Myriad Pro Cond"/>
              </a:rPr>
              <a:t>označit</a:t>
            </a:r>
            <a:r>
              <a:rPr lang="en-US" sz="1700" b="0" i="0" u="none" strike="noStrike" baseline="0">
                <a:latin typeface="Myriad Pro Cond"/>
              </a:rPr>
              <a:t> </a:t>
            </a:r>
            <a:r>
              <a:rPr lang="en-US" sz="1700" b="0" i="0" u="none" strike="noStrike" baseline="0" err="1">
                <a:latin typeface="Myriad Pro Cond"/>
              </a:rPr>
              <a:t>stav</a:t>
            </a:r>
            <a:r>
              <a:rPr lang="en-US" sz="1700" b="0" i="0" u="none" strike="noStrike" baseline="0">
                <a:latin typeface="Myriad Pro Cond"/>
              </a:rPr>
              <a:t>, k </a:t>
            </a:r>
            <a:r>
              <a:rPr lang="en-US" sz="1700" b="0" i="0" u="none" strike="noStrike" baseline="0" err="1">
                <a:latin typeface="Myriad Pro Cond"/>
              </a:rPr>
              <a:t>němuž</a:t>
            </a:r>
            <a:r>
              <a:rPr lang="en-US" sz="1700" b="0" i="0" u="none" strike="noStrike" baseline="0">
                <a:latin typeface="Myriad Pro Cond"/>
              </a:rPr>
              <a:t> se </a:t>
            </a:r>
            <a:r>
              <a:rPr lang="en-US" sz="1700" b="0" i="0" u="none" strike="noStrike" baseline="0" err="1">
                <a:latin typeface="Myriad Pro Cond"/>
              </a:rPr>
              <a:t>chceme</a:t>
            </a:r>
            <a:r>
              <a:rPr lang="en-US" sz="1700" b="0" i="0" u="none" strike="noStrike" baseline="0">
                <a:latin typeface="Myriad Pro Cond"/>
              </a:rPr>
              <a:t> </a:t>
            </a:r>
            <a:r>
              <a:rPr lang="en-US" sz="1700" b="0" i="0" u="none" strike="noStrike" baseline="0" err="1">
                <a:latin typeface="Myriad Pro Cond"/>
              </a:rPr>
              <a:t>dobrat</a:t>
            </a:r>
            <a:r>
              <a:rPr lang="en-US" sz="1700" b="0" i="0" u="none" strike="noStrike" baseline="0">
                <a:latin typeface="Myriad Pro Cond"/>
              </a:rPr>
              <a:t>, </a:t>
            </a:r>
            <a:r>
              <a:rPr lang="en-US" sz="1700" b="0" i="0" u="none" strike="noStrike" baseline="0" err="1">
                <a:latin typeface="Myriad Pro Cond"/>
              </a:rPr>
              <a:t>jehož</a:t>
            </a:r>
            <a:r>
              <a:rPr lang="en-US" sz="1700" b="0" i="0" u="none" strike="noStrike" baseline="0">
                <a:latin typeface="Myriad Pro Cond"/>
              </a:rPr>
              <a:t> </a:t>
            </a:r>
            <a:r>
              <a:rPr lang="en-US" sz="1700" b="0" i="0" u="none" strike="noStrike" baseline="0" err="1">
                <a:latin typeface="Myriad Pro Cond"/>
              </a:rPr>
              <a:t>dosažení</a:t>
            </a:r>
            <a:r>
              <a:rPr lang="en-US" sz="1700" b="0" i="0" u="none" strike="noStrike" baseline="0">
                <a:latin typeface="Myriad Pro Cond"/>
              </a:rPr>
              <a:t> </a:t>
            </a:r>
            <a:r>
              <a:rPr lang="en-US" sz="1700" b="0" i="0" u="none" strike="noStrike" baseline="0" err="1">
                <a:latin typeface="Myriad Pro Cond"/>
              </a:rPr>
              <a:t>plánujeme</a:t>
            </a:r>
            <a:r>
              <a:rPr lang="en-US" sz="1700" b="0" i="0" u="none" strike="noStrike" baseline="0">
                <a:latin typeface="Myriad Pro Cond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en-US" sz="1700" b="0" i="0" u="none" strike="noStrike" baseline="0">
                <a:latin typeface="Myriad Pro Cond"/>
              </a:rPr>
              <a:t>Aby se </a:t>
            </a:r>
            <a:r>
              <a:rPr lang="en-US" sz="1700" b="0" i="0" u="none" strike="noStrike" baseline="0" err="1">
                <a:latin typeface="Myriad Pro Cond"/>
              </a:rPr>
              <a:t>nám</a:t>
            </a:r>
            <a:r>
              <a:rPr lang="en-US" sz="1700" b="0" i="0" u="none" strike="noStrike" baseline="0">
                <a:latin typeface="Myriad Pro Cond"/>
              </a:rPr>
              <a:t> to </a:t>
            </a:r>
            <a:r>
              <a:rPr lang="en-US" sz="1700" b="0" i="0" u="none" strike="noStrike" baseline="0" err="1">
                <a:latin typeface="Myriad Pro Cond"/>
              </a:rPr>
              <a:t>mohlo</a:t>
            </a:r>
            <a:r>
              <a:rPr lang="en-US" sz="1700" b="0" i="0" u="none" strike="noStrike" baseline="0">
                <a:latin typeface="Myriad Pro Cond"/>
              </a:rPr>
              <a:t> </a:t>
            </a:r>
            <a:r>
              <a:rPr lang="en-US" sz="1700" b="0" i="0" u="none" strike="noStrike" baseline="0" err="1">
                <a:latin typeface="Myriad Pro Cond"/>
              </a:rPr>
              <a:t>dařit</a:t>
            </a:r>
            <a:r>
              <a:rPr lang="en-US" sz="1700" b="0" i="0" u="none" strike="noStrike" baseline="0">
                <a:latin typeface="Myriad Pro Cond"/>
              </a:rPr>
              <a:t>, </a:t>
            </a:r>
            <a:r>
              <a:rPr lang="en-US" sz="1700" b="0" i="0" u="none" strike="noStrike" baseline="0" err="1">
                <a:latin typeface="Myriad Pro Cond"/>
              </a:rPr>
              <a:t>měli</a:t>
            </a:r>
            <a:r>
              <a:rPr lang="en-US" sz="1700" b="0" i="0" u="none" strike="noStrike" baseline="0">
                <a:latin typeface="Myriad Pro Cond"/>
              </a:rPr>
              <a:t> </a:t>
            </a:r>
            <a:r>
              <a:rPr lang="en-US" sz="1700" b="0" i="0" u="none" strike="noStrike" baseline="0" err="1">
                <a:latin typeface="Myriad Pro Cond"/>
              </a:rPr>
              <a:t>bychom</a:t>
            </a:r>
            <a:r>
              <a:rPr lang="en-US" sz="1700" b="0" i="0" u="none" strike="noStrike" baseline="0">
                <a:latin typeface="Myriad Pro Cond"/>
              </a:rPr>
              <a:t> </a:t>
            </a:r>
            <a:r>
              <a:rPr lang="en-US" sz="1700" b="0" i="0" u="none" strike="noStrike" baseline="0" err="1">
                <a:latin typeface="Myriad Pro Cond"/>
              </a:rPr>
              <a:t>cíl</a:t>
            </a:r>
            <a:r>
              <a:rPr lang="en-US" sz="1700" b="0" i="0" u="none" strike="noStrike" baseline="0">
                <a:latin typeface="Myriad Pro Cond"/>
              </a:rPr>
              <a:t> </a:t>
            </a:r>
            <a:r>
              <a:rPr lang="en-US" sz="1700" b="0" i="0" u="none" strike="noStrike" baseline="0" err="1">
                <a:latin typeface="Myriad Pro Cond"/>
              </a:rPr>
              <a:t>formulovat</a:t>
            </a:r>
            <a:r>
              <a:rPr lang="en-US" sz="1700" b="0" i="0" u="none" strike="noStrike" baseline="0">
                <a:latin typeface="Myriad Pro Cond"/>
              </a:rPr>
              <a:t> </a:t>
            </a:r>
            <a:r>
              <a:rPr lang="en-US" sz="1700" b="0" i="0" u="none" strike="noStrike" baseline="0" err="1">
                <a:latin typeface="Myriad Pro Cond"/>
              </a:rPr>
              <a:t>tak</a:t>
            </a:r>
            <a:r>
              <a:rPr lang="en-US" sz="1700" b="0" i="0" u="none" strike="noStrike" baseline="0">
                <a:latin typeface="Myriad Pro Cond"/>
              </a:rPr>
              <a:t>, </a:t>
            </a:r>
            <a:r>
              <a:rPr lang="en-US" sz="1700" b="0" i="0" u="none" strike="noStrike" baseline="0" err="1">
                <a:latin typeface="Myriad Pro Cond"/>
              </a:rPr>
              <a:t>že</a:t>
            </a:r>
            <a:r>
              <a:rPr lang="en-US" sz="1700" b="0" i="0" u="none" strike="noStrike" baseline="0">
                <a:latin typeface="Myriad Pro Cond"/>
              </a:rPr>
              <a:t> </a:t>
            </a:r>
            <a:r>
              <a:rPr lang="en-US" sz="1700" b="0" i="0" u="none" strike="noStrike" baseline="0" err="1">
                <a:latin typeface="Myriad Pro Cond"/>
              </a:rPr>
              <a:t>bude</a:t>
            </a:r>
            <a:r>
              <a:rPr lang="en-US" sz="1700" b="0" i="0" u="none" strike="noStrike" baseline="0">
                <a:latin typeface="Myriad Pro Cond"/>
              </a:rPr>
              <a:t> </a:t>
            </a:r>
            <a:r>
              <a:rPr lang="en-US" sz="1700" b="0" i="0" u="none" strike="noStrike" baseline="0" err="1">
                <a:latin typeface="Myriad Pro Cond"/>
              </a:rPr>
              <a:t>vyhovovat</a:t>
            </a:r>
            <a:r>
              <a:rPr lang="en-US" sz="1700" b="0" i="0" u="none" strike="noStrike" baseline="0">
                <a:latin typeface="Myriad Pro Cond"/>
              </a:rPr>
              <a:t> </a:t>
            </a:r>
            <a:r>
              <a:rPr lang="en-US" sz="1700" b="0" i="0" u="none" strike="noStrike" baseline="0" err="1">
                <a:latin typeface="Myriad Pro Cond"/>
              </a:rPr>
              <a:t>několika</a:t>
            </a:r>
            <a:r>
              <a:rPr lang="en-US" sz="1700" b="0" i="0" u="none" strike="noStrike" baseline="0">
                <a:latin typeface="Myriad Pro Cond"/>
              </a:rPr>
              <a:t> </a:t>
            </a:r>
            <a:r>
              <a:rPr lang="en-US" sz="1700" b="0" i="0" u="none" strike="noStrike" baseline="0" err="1">
                <a:latin typeface="Myriad Pro Cond"/>
              </a:rPr>
              <a:t>kritériím</a:t>
            </a:r>
            <a:r>
              <a:rPr lang="en-US" sz="1700" b="0" i="0" u="none" strike="noStrike" baseline="0">
                <a:latin typeface="Myriad Pro Cond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en-US" sz="1700" b="0" i="0" u="none" strike="noStrike" baseline="0" err="1">
                <a:latin typeface="Myriad Pro Cond"/>
              </a:rPr>
              <a:t>Metodě</a:t>
            </a:r>
            <a:r>
              <a:rPr lang="en-US" sz="1700" b="0" i="0" u="none" strike="noStrike" baseline="0">
                <a:latin typeface="Myriad Pro Cond"/>
              </a:rPr>
              <a:t>, </a:t>
            </a:r>
            <a:r>
              <a:rPr lang="en-US" sz="1700" b="0" i="0" u="none" strike="noStrike" baseline="0" err="1">
                <a:latin typeface="Myriad Pro Cond"/>
              </a:rPr>
              <a:t>která</a:t>
            </a:r>
            <a:r>
              <a:rPr lang="en-US" sz="1700" b="0" i="0" u="none" strike="noStrike" baseline="0">
                <a:latin typeface="Myriad Pro Cond"/>
              </a:rPr>
              <a:t> </a:t>
            </a:r>
            <a:r>
              <a:rPr lang="en-US" sz="1700" b="0" i="0" u="none" strike="noStrike" baseline="0" err="1">
                <a:latin typeface="Myriad Pro Cond"/>
              </a:rPr>
              <a:t>pomáhá</a:t>
            </a:r>
            <a:r>
              <a:rPr lang="en-US" sz="1700" b="0" i="0" u="none" strike="noStrike" baseline="0">
                <a:latin typeface="Myriad Pro Cond"/>
              </a:rPr>
              <a:t> </a:t>
            </a:r>
            <a:r>
              <a:rPr lang="en-US" sz="1700" b="0" i="0" u="none" strike="noStrike" baseline="0" err="1">
                <a:latin typeface="Myriad Pro Cond"/>
              </a:rPr>
              <a:t>stanovovat</a:t>
            </a:r>
            <a:r>
              <a:rPr lang="en-US" sz="1700" b="0" i="0" u="none" strike="noStrike" baseline="0">
                <a:latin typeface="Myriad Pro Cond"/>
              </a:rPr>
              <a:t> </a:t>
            </a:r>
            <a:r>
              <a:rPr lang="en-US" sz="1700" b="0" i="0" u="none" strike="noStrike" baseline="0" err="1">
                <a:latin typeface="Myriad Pro Cond"/>
              </a:rPr>
              <a:t>cíle</a:t>
            </a:r>
            <a:r>
              <a:rPr lang="en-US" sz="1700" b="0" i="0" u="none" strike="noStrike" baseline="0">
                <a:latin typeface="Myriad Pro Cond"/>
              </a:rPr>
              <a:t> a </a:t>
            </a:r>
            <a:r>
              <a:rPr lang="en-US" sz="1700" b="0" i="0" u="none" strike="noStrike" baseline="0" err="1">
                <a:latin typeface="Myriad Pro Cond"/>
              </a:rPr>
              <a:t>kterou</a:t>
            </a:r>
            <a:r>
              <a:rPr lang="en-US" sz="1700" b="0" i="0" u="none" strike="noStrike" baseline="0">
                <a:latin typeface="Myriad Pro Cond"/>
              </a:rPr>
              <a:t> </a:t>
            </a:r>
            <a:r>
              <a:rPr lang="en-US" sz="1700" b="0" i="0" u="none" strike="noStrike" baseline="0" err="1">
                <a:latin typeface="Myriad Pro Cond"/>
              </a:rPr>
              <a:t>zde</a:t>
            </a:r>
            <a:r>
              <a:rPr lang="en-US" sz="1700" b="0" i="0" u="none" strike="noStrike" baseline="0">
                <a:latin typeface="Myriad Pro Cond"/>
              </a:rPr>
              <a:t> </a:t>
            </a:r>
            <a:r>
              <a:rPr lang="en-US" sz="1700" b="0" i="0" u="none" strike="noStrike" baseline="0" err="1">
                <a:latin typeface="Myriad Pro Cond"/>
              </a:rPr>
              <a:t>užijeme</a:t>
            </a:r>
            <a:r>
              <a:rPr lang="en-US" sz="1700" b="0" i="0" u="none" strike="noStrike" baseline="0">
                <a:latin typeface="Myriad Pro Cond"/>
              </a:rPr>
              <a:t>, se </a:t>
            </a:r>
            <a:r>
              <a:rPr lang="en-US" sz="1700" b="0" i="0" u="none" strike="noStrike" baseline="0" err="1">
                <a:latin typeface="Myriad Pro Cond"/>
              </a:rPr>
              <a:t>říká</a:t>
            </a:r>
            <a:r>
              <a:rPr lang="en-US" sz="1700" b="0" i="0" u="none" strike="noStrike" baseline="0">
                <a:latin typeface="Myriad Pro Cond"/>
              </a:rPr>
              <a:t> SMARTER. </a:t>
            </a:r>
            <a:r>
              <a:rPr lang="en-US" sz="1700" b="0" i="0" u="none" strike="noStrike" baseline="0" err="1">
                <a:latin typeface="Myriad Pro Cond"/>
              </a:rPr>
              <a:t>Tento</a:t>
            </a:r>
            <a:r>
              <a:rPr lang="en-US" sz="1700" b="0" i="0" u="none" strike="noStrike" baseline="0">
                <a:latin typeface="Myriad Pro Cond"/>
              </a:rPr>
              <a:t> </a:t>
            </a:r>
            <a:r>
              <a:rPr lang="en-US" sz="1700" b="0" i="0" u="none" strike="noStrike" baseline="0" err="1">
                <a:latin typeface="Myriad Pro Cond"/>
              </a:rPr>
              <a:t>název</a:t>
            </a:r>
            <a:r>
              <a:rPr lang="en-US" sz="1700" b="0" i="0" u="none" strike="noStrike" baseline="0">
                <a:latin typeface="Myriad Pro Cond"/>
              </a:rPr>
              <a:t> je </a:t>
            </a:r>
            <a:r>
              <a:rPr lang="en-US" sz="1700" b="0" i="0" u="none" strike="noStrike" baseline="0" err="1">
                <a:latin typeface="Myriad Pro Cond"/>
              </a:rPr>
              <a:t>zkratkou</a:t>
            </a:r>
            <a:r>
              <a:rPr lang="en-US" sz="1700" b="0" i="0" u="none" strike="noStrike" baseline="0">
                <a:latin typeface="Myriad Pro Cond"/>
              </a:rPr>
              <a:t> </a:t>
            </a:r>
            <a:r>
              <a:rPr lang="en-US" sz="1700" b="0" i="0" u="none" strike="noStrike" baseline="0" err="1">
                <a:latin typeface="Myriad Pro Cond"/>
              </a:rPr>
              <a:t>sestavenou</a:t>
            </a:r>
            <a:r>
              <a:rPr lang="en-US" sz="1700" b="0" i="0" u="none" strike="noStrike" baseline="0">
                <a:latin typeface="Myriad Pro Cond"/>
              </a:rPr>
              <a:t> z </a:t>
            </a:r>
            <a:r>
              <a:rPr lang="en-US" sz="1700" b="0" i="0" u="none" strike="noStrike" baseline="0" err="1">
                <a:latin typeface="Myriad Pro Cond"/>
              </a:rPr>
              <a:t>prvních</a:t>
            </a:r>
            <a:r>
              <a:rPr lang="en-US" sz="1700" b="0" i="0" u="none" strike="noStrike" baseline="0">
                <a:latin typeface="Myriad Pro Cond"/>
              </a:rPr>
              <a:t> </a:t>
            </a:r>
            <a:r>
              <a:rPr lang="en-US" sz="1700" b="0" i="0" u="none" strike="noStrike" baseline="0" err="1">
                <a:latin typeface="Myriad Pro Cond"/>
              </a:rPr>
              <a:t>písmen</a:t>
            </a:r>
            <a:r>
              <a:rPr lang="en-US" sz="1700" b="0" i="0" u="none" strike="noStrike" baseline="0">
                <a:latin typeface="Myriad Pro Cond"/>
              </a:rPr>
              <a:t> </a:t>
            </a:r>
            <a:r>
              <a:rPr lang="en-US" sz="1700" b="0" i="0" u="none" strike="noStrike" baseline="0" err="1">
                <a:latin typeface="Myriad Pro Cond"/>
              </a:rPr>
              <a:t>anglických</a:t>
            </a:r>
            <a:r>
              <a:rPr lang="en-US" sz="1700" b="0" i="0" u="none" strike="noStrike" baseline="0">
                <a:latin typeface="Myriad Pro Cond"/>
              </a:rPr>
              <a:t> </a:t>
            </a:r>
            <a:r>
              <a:rPr lang="en-US" sz="1700" b="0" i="0" u="none" strike="noStrike" baseline="0" err="1">
                <a:latin typeface="Myriad Pro Cond"/>
              </a:rPr>
              <a:t>slov</a:t>
            </a:r>
            <a:r>
              <a:rPr lang="en-US" sz="1700" b="0" i="0" u="none" strike="noStrike" baseline="0">
                <a:latin typeface="Myriad Pro Cond"/>
              </a:rPr>
              <a:t>, </a:t>
            </a:r>
            <a:r>
              <a:rPr lang="en-US" sz="1700" b="0" i="0" u="none" strike="noStrike" baseline="0" err="1">
                <a:latin typeface="Myriad Pro Cond"/>
              </a:rPr>
              <a:t>která</a:t>
            </a:r>
            <a:r>
              <a:rPr lang="en-US" sz="1700" b="0" i="0" u="none" strike="noStrike" baseline="0">
                <a:latin typeface="Myriad Pro Cond"/>
              </a:rPr>
              <a:t> </a:t>
            </a:r>
            <a:r>
              <a:rPr lang="en-US" sz="1700" b="0" i="0" u="none" strike="noStrike" baseline="0" err="1">
                <a:latin typeface="Myriad Pro Cond"/>
              </a:rPr>
              <a:t>označují</a:t>
            </a:r>
            <a:r>
              <a:rPr lang="en-US" sz="1700" b="0" i="0" u="none" strike="noStrike" baseline="0">
                <a:latin typeface="Myriad Pro Cond"/>
              </a:rPr>
              <a:t>, </a:t>
            </a:r>
            <a:r>
              <a:rPr lang="en-US" sz="1700" b="0" i="0" u="none" strike="noStrike" baseline="0" err="1">
                <a:latin typeface="Myriad Pro Cond"/>
              </a:rPr>
              <a:t>jaké</a:t>
            </a:r>
            <a:r>
              <a:rPr lang="en-US" sz="1700" b="0" i="0" u="none" strike="noStrike" baseline="0">
                <a:latin typeface="Myriad Pro Cond"/>
              </a:rPr>
              <a:t> by </a:t>
            </a:r>
            <a:r>
              <a:rPr lang="en-US" sz="1700" b="0" i="0" u="none" strike="noStrike" baseline="0" err="1">
                <a:latin typeface="Myriad Pro Cond"/>
              </a:rPr>
              <a:t>cíle</a:t>
            </a:r>
            <a:r>
              <a:rPr lang="en-US" sz="1700" b="0" i="0" u="none" strike="noStrike" baseline="0">
                <a:latin typeface="Myriad Pro Cond"/>
              </a:rPr>
              <a:t> </a:t>
            </a:r>
            <a:r>
              <a:rPr lang="en-US" sz="1700" b="0" i="0" u="none" strike="noStrike" baseline="0" err="1">
                <a:latin typeface="Myriad Pro Cond"/>
              </a:rPr>
              <a:t>měly</a:t>
            </a:r>
            <a:r>
              <a:rPr lang="en-US" sz="1700" b="0" i="0" u="none" strike="noStrike" baseline="0">
                <a:latin typeface="Myriad Pro Cond"/>
              </a:rPr>
              <a:t> </a:t>
            </a:r>
            <a:r>
              <a:rPr lang="en-US" sz="1700" b="0" i="0" u="none" strike="noStrike" baseline="0" err="1">
                <a:latin typeface="Myriad Pro Cond"/>
              </a:rPr>
              <a:t>být</a:t>
            </a:r>
            <a:r>
              <a:rPr lang="en-US" sz="1700" b="0" i="0" u="none" strike="noStrike" baseline="0">
                <a:latin typeface="Myriad Pro Cond"/>
              </a:rPr>
              <a:t>, aby </a:t>
            </a:r>
            <a:r>
              <a:rPr lang="en-US" sz="1700" b="0" i="0" u="none" strike="noStrike" baseline="0" err="1">
                <a:latin typeface="Myriad Pro Cond"/>
              </a:rPr>
              <a:t>bylo</a:t>
            </a:r>
            <a:r>
              <a:rPr lang="en-US" sz="1700" b="0" i="0" u="none" strike="noStrike" baseline="0">
                <a:latin typeface="Myriad Pro Cond"/>
              </a:rPr>
              <a:t> </a:t>
            </a:r>
            <a:r>
              <a:rPr lang="en-US" sz="1700" b="0" i="0" u="none" strike="noStrike" baseline="0" err="1">
                <a:latin typeface="Myriad Pro Cond"/>
              </a:rPr>
              <a:t>reálné</a:t>
            </a:r>
            <a:r>
              <a:rPr lang="en-US" sz="1700" b="0" i="0" u="none" strike="noStrike" baseline="0">
                <a:latin typeface="Myriad Pro Cond"/>
              </a:rPr>
              <a:t>, </a:t>
            </a:r>
            <a:r>
              <a:rPr lang="en-US" sz="1700" b="0" i="0" u="none" strike="noStrike" baseline="0" err="1">
                <a:latin typeface="Myriad Pro Cond"/>
              </a:rPr>
              <a:t>že</a:t>
            </a:r>
            <a:r>
              <a:rPr lang="en-US" sz="1700" b="0" i="0" u="none" strike="noStrike" baseline="0">
                <a:latin typeface="Myriad Pro Cond"/>
              </a:rPr>
              <a:t> </a:t>
            </a:r>
            <a:r>
              <a:rPr lang="en-US" sz="1700" b="0" i="0" u="none" strike="noStrike" baseline="0" err="1">
                <a:latin typeface="Myriad Pro Cond"/>
              </a:rPr>
              <a:t>jich</a:t>
            </a:r>
            <a:r>
              <a:rPr lang="en-US" sz="1700" b="0" i="0" u="none" strike="noStrike" baseline="0">
                <a:latin typeface="Myriad Pro Cond"/>
              </a:rPr>
              <a:t> </a:t>
            </a:r>
            <a:r>
              <a:rPr lang="en-US" sz="1700" b="0" i="0" u="none" strike="noStrike" baseline="0" err="1">
                <a:latin typeface="Myriad Pro Cond"/>
              </a:rPr>
              <a:t>dosáhneme</a:t>
            </a:r>
            <a:r>
              <a:rPr lang="en-US" sz="1700" b="0" i="0" u="none" strike="noStrike" baseline="0">
                <a:latin typeface="Myriad Pro Cond"/>
              </a:rPr>
              <a:t>. </a:t>
            </a:r>
            <a:endParaRPr lang="en-US" sz="1700"/>
          </a:p>
        </p:txBody>
      </p:sp>
      <p:pic>
        <p:nvPicPr>
          <p:cNvPr id="7" name="Graphic 6" descr="Tanabata Tree">
            <a:extLst>
              <a:ext uri="{FF2B5EF4-FFF2-40B4-BE49-F238E27FC236}">
                <a16:creationId xmlns:a16="http://schemas.microsoft.com/office/drawing/2014/main" id="{0F839FDC-F019-4ACC-BE9E-C4CFCB6073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68124" y="958232"/>
            <a:ext cx="3836475" cy="3836475"/>
          </a:xfrm>
          <a:prstGeom prst="rect">
            <a:avLst/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</p:pic>
    </p:spTree>
    <p:extLst>
      <p:ext uri="{BB962C8B-B14F-4D97-AF65-F5344CB8AC3E}">
        <p14:creationId xmlns:p14="http://schemas.microsoft.com/office/powerpoint/2010/main" val="610174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D7FC60-38CB-463D-BEC2-05BD374E0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85800"/>
            <a:ext cx="6397155" cy="1151965"/>
          </a:xfrm>
        </p:spPr>
        <p:txBody>
          <a:bodyPr>
            <a:normAutofit/>
          </a:bodyPr>
          <a:lstStyle/>
          <a:p>
            <a:r>
              <a:rPr lang="en-US" sz="3000" i="0" u="none" strike="noStrike" baseline="0">
                <a:latin typeface="Myriad Pro Black Cond"/>
              </a:rPr>
              <a:t>JAK VYPADÁ DOBŘE ZFORMULOVANÝ </a:t>
            </a:r>
            <a:r>
              <a:rPr lang="pl-PL" sz="3000" i="0" u="none" strike="noStrike" baseline="0">
                <a:latin typeface="Myriad Pro Black Cond"/>
              </a:rPr>
              <a:t>CÍL A CO TO JE? </a:t>
            </a:r>
            <a:endParaRPr lang="en-US" sz="300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16D148-4ABE-42CE-8DE4-0D1DE73ED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76423"/>
            <a:ext cx="6397157" cy="3288739"/>
          </a:xfrm>
        </p:spPr>
        <p:txBody>
          <a:bodyPr anchor="t"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1400" b="1" i="0" u="none" strike="noStrike" baseline="0" dirty="0">
                <a:latin typeface="Myriad Pro Cond"/>
              </a:rPr>
              <a:t>S </a:t>
            </a:r>
            <a:r>
              <a:rPr lang="en-US" sz="1400" b="0" i="0" u="none" strike="noStrike" baseline="0" dirty="0">
                <a:latin typeface="Myriad Pro Cond"/>
              </a:rPr>
              <a:t>» </a:t>
            </a:r>
            <a:r>
              <a:rPr lang="en-US" sz="1400" b="0" i="0" u="none" strike="noStrike" baseline="0" dirty="0" err="1">
                <a:latin typeface="Myriad Pro Cond"/>
              </a:rPr>
              <a:t>specifické</a:t>
            </a:r>
            <a:r>
              <a:rPr lang="en-US" sz="1400" b="0" i="0" u="none" strike="noStrike" baseline="0" dirty="0">
                <a:latin typeface="Myriad Pro Cond"/>
              </a:rPr>
              <a:t> (</a:t>
            </a:r>
            <a:r>
              <a:rPr lang="en-US" sz="1400" b="1" i="0" u="none" strike="noStrike" baseline="0" dirty="0">
                <a:latin typeface="Myriad Pro Cond"/>
              </a:rPr>
              <a:t>specific</a:t>
            </a:r>
            <a:r>
              <a:rPr lang="en-US" sz="1400" b="0" i="0" u="none" strike="noStrike" baseline="0" dirty="0">
                <a:latin typeface="Myriad Pro Cond"/>
              </a:rPr>
              <a:t>): – </a:t>
            </a:r>
            <a:r>
              <a:rPr lang="en-US" sz="1400" b="0" i="0" u="none" strike="noStrike" baseline="0" dirty="0" err="1">
                <a:latin typeface="Myriad Pro Cond"/>
              </a:rPr>
              <a:t>dostatečně</a:t>
            </a:r>
            <a:r>
              <a:rPr lang="en-US" sz="1400" b="0" i="0" u="none" strike="noStrike" baseline="0" dirty="0">
                <a:latin typeface="Myriad Pro Cond"/>
              </a:rPr>
              <a:t> </a:t>
            </a:r>
            <a:r>
              <a:rPr lang="en-US" sz="1400" b="0" i="0" u="none" strike="noStrike" baseline="0" dirty="0" err="1">
                <a:latin typeface="Myriad Pro Cond"/>
              </a:rPr>
              <a:t>konkrétní</a:t>
            </a:r>
            <a:r>
              <a:rPr lang="en-US" sz="1400" b="0" i="0" u="none" strike="noStrike" baseline="0" dirty="0">
                <a:latin typeface="Myriad Pro Cond"/>
              </a:rPr>
              <a:t> a </a:t>
            </a:r>
            <a:r>
              <a:rPr lang="en-US" sz="1400" b="0" i="0" u="none" strike="noStrike" baseline="0" dirty="0" err="1">
                <a:latin typeface="Myriad Pro Cond"/>
              </a:rPr>
              <a:t>jedinečné</a:t>
            </a:r>
            <a:r>
              <a:rPr lang="en-US" sz="1400" b="0" i="0" u="none" strike="noStrike" baseline="0" dirty="0">
                <a:latin typeface="Myriad Pro Cond"/>
              </a:rPr>
              <a:t>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400" b="1" i="0" u="none" strike="noStrike" baseline="0" dirty="0">
                <a:latin typeface="Myriad Pro Cond"/>
              </a:rPr>
              <a:t>M </a:t>
            </a:r>
            <a:r>
              <a:rPr lang="en-US" sz="1400" b="0" i="0" u="none" strike="noStrike" baseline="0" dirty="0">
                <a:latin typeface="Myriad Pro Cond"/>
              </a:rPr>
              <a:t>» </a:t>
            </a:r>
            <a:r>
              <a:rPr lang="en-US" sz="1400" b="0" i="0" u="none" strike="noStrike" baseline="0" dirty="0" err="1">
                <a:latin typeface="Myriad Pro Cond"/>
              </a:rPr>
              <a:t>měřitelné</a:t>
            </a:r>
            <a:r>
              <a:rPr lang="en-US" sz="1400" b="0" i="0" u="none" strike="noStrike" baseline="0" dirty="0">
                <a:latin typeface="Myriad Pro Cond"/>
              </a:rPr>
              <a:t> (</a:t>
            </a:r>
            <a:r>
              <a:rPr lang="en-US" sz="1400" b="1" i="0" u="none" strike="noStrike" baseline="0" dirty="0">
                <a:latin typeface="Myriad Pro Cond"/>
              </a:rPr>
              <a:t>measurable</a:t>
            </a:r>
            <a:r>
              <a:rPr lang="en-US" sz="1400" b="0" i="0" u="none" strike="noStrike" baseline="0" dirty="0">
                <a:latin typeface="Myriad Pro Cond"/>
              </a:rPr>
              <a:t>): – </a:t>
            </a:r>
            <a:r>
              <a:rPr lang="en-US" sz="1400" b="0" i="0" u="none" strike="noStrike" baseline="0" dirty="0" err="1">
                <a:latin typeface="Myriad Pro Cond"/>
              </a:rPr>
              <a:t>jakýmkoliv</a:t>
            </a:r>
            <a:r>
              <a:rPr lang="en-US" sz="1400" b="0" i="0" u="none" strike="noStrike" baseline="0" dirty="0">
                <a:latin typeface="Myriad Pro Cond"/>
              </a:rPr>
              <a:t> </a:t>
            </a:r>
            <a:r>
              <a:rPr lang="en-US" sz="1400" b="0" i="0" u="none" strike="noStrike" baseline="0" dirty="0" err="1">
                <a:latin typeface="Myriad Pro Cond"/>
              </a:rPr>
              <a:t>způsobem</a:t>
            </a:r>
            <a:r>
              <a:rPr lang="en-US" sz="1400" b="0" i="0" u="none" strike="noStrike" baseline="0" dirty="0">
                <a:latin typeface="Myriad Pro Cond"/>
              </a:rPr>
              <a:t> </a:t>
            </a:r>
            <a:r>
              <a:rPr lang="en-US" sz="1400" b="0" i="0" u="none" strike="noStrike" baseline="0" dirty="0" err="1">
                <a:latin typeface="Myriad Pro Cond"/>
              </a:rPr>
              <a:t>pozorovatelné</a:t>
            </a:r>
            <a:r>
              <a:rPr lang="en-US" sz="1400" b="0" i="0" u="none" strike="noStrike" baseline="0" dirty="0">
                <a:latin typeface="Myriad Pro Cond"/>
              </a:rPr>
              <a:t> </a:t>
            </a:r>
            <a:r>
              <a:rPr lang="en-US" sz="1400" b="0" i="0" u="none" strike="noStrike" baseline="0" dirty="0" err="1">
                <a:latin typeface="Myriad Pro Cond"/>
              </a:rPr>
              <a:t>výsledky</a:t>
            </a:r>
            <a:r>
              <a:rPr lang="en-US" sz="1400" b="0" i="0" u="none" strike="noStrike" baseline="0" dirty="0">
                <a:latin typeface="Myriad Pro Cond"/>
              </a:rPr>
              <a:t>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400" b="1" i="0" u="none" strike="noStrike" baseline="0" dirty="0">
                <a:latin typeface="Myriad Pro Cond"/>
              </a:rPr>
              <a:t>A </a:t>
            </a:r>
            <a:r>
              <a:rPr lang="en-US" sz="1400" b="0" i="0" u="none" strike="noStrike" baseline="0" dirty="0">
                <a:latin typeface="Myriad Pro Cond"/>
              </a:rPr>
              <a:t>» </a:t>
            </a:r>
            <a:r>
              <a:rPr lang="en-US" sz="1400" b="0" i="0" u="none" strike="noStrike" baseline="0" dirty="0" err="1">
                <a:latin typeface="Myriad Pro Cond"/>
              </a:rPr>
              <a:t>schválené</a:t>
            </a:r>
            <a:r>
              <a:rPr lang="en-US" sz="1400" b="0" i="0" u="none" strike="noStrike" baseline="0" dirty="0">
                <a:latin typeface="Myriad Pro Cond"/>
              </a:rPr>
              <a:t>, </a:t>
            </a:r>
            <a:r>
              <a:rPr lang="en-US" sz="1400" b="0" i="0" u="none" strike="noStrike" baseline="0" dirty="0" err="1">
                <a:latin typeface="Myriad Pro Cond"/>
              </a:rPr>
              <a:t>akceptované</a:t>
            </a:r>
            <a:r>
              <a:rPr lang="en-US" sz="1400" b="0" i="0" u="none" strike="noStrike" baseline="0" dirty="0">
                <a:latin typeface="Myriad Pro Cond"/>
              </a:rPr>
              <a:t> (</a:t>
            </a:r>
            <a:r>
              <a:rPr lang="en-US" sz="1400" b="1" i="0" u="none" strike="noStrike" baseline="0" dirty="0">
                <a:latin typeface="Myriad Pro Cond"/>
              </a:rPr>
              <a:t>acceptable</a:t>
            </a:r>
            <a:r>
              <a:rPr lang="en-US" sz="1400" b="0" i="0" u="none" strike="noStrike" baseline="0" dirty="0">
                <a:latin typeface="Myriad Pro Cond"/>
              </a:rPr>
              <a:t>): – </a:t>
            </a:r>
            <a:r>
              <a:rPr lang="en-US" sz="1400" b="0" i="0" u="none" strike="noStrike" baseline="0" dirty="0" err="1">
                <a:latin typeface="Myriad Pro Cond"/>
              </a:rPr>
              <a:t>jestliže</a:t>
            </a:r>
            <a:r>
              <a:rPr lang="en-US" sz="1400" b="0" i="0" u="none" strike="noStrike" baseline="0" dirty="0">
                <a:latin typeface="Myriad Pro Cond"/>
              </a:rPr>
              <a:t> </a:t>
            </a:r>
            <a:r>
              <a:rPr lang="en-US" sz="1400" b="0" i="0" u="none" strike="noStrike" baseline="0" dirty="0" err="1">
                <a:latin typeface="Myriad Pro Cond"/>
              </a:rPr>
              <a:t>pracujeme</a:t>
            </a:r>
            <a:r>
              <a:rPr lang="en-US" sz="1400" b="0" i="0" u="none" strike="noStrike" baseline="0" dirty="0">
                <a:latin typeface="Myriad Pro Cond"/>
              </a:rPr>
              <a:t> </a:t>
            </a:r>
            <a:r>
              <a:rPr lang="en-US" sz="1400" b="0" i="0" u="none" strike="noStrike" baseline="0" dirty="0" err="1">
                <a:latin typeface="Myriad Pro Cond"/>
              </a:rPr>
              <a:t>na</a:t>
            </a:r>
            <a:r>
              <a:rPr lang="en-US" sz="1400" b="0" i="0" u="none" strike="noStrike" baseline="0" dirty="0">
                <a:latin typeface="Myriad Pro Cond"/>
              </a:rPr>
              <a:t> </a:t>
            </a:r>
            <a:r>
              <a:rPr lang="en-US" sz="1400" b="0" i="0" u="none" strike="noStrike" baseline="0" dirty="0" err="1">
                <a:latin typeface="Myriad Pro Cond"/>
              </a:rPr>
              <a:t>něčem</a:t>
            </a:r>
            <a:r>
              <a:rPr lang="en-US" sz="1400" b="0" i="0" u="none" strike="noStrike" baseline="0" dirty="0">
                <a:latin typeface="Myriad Pro Cond"/>
              </a:rPr>
              <a:t> s </a:t>
            </a:r>
            <a:r>
              <a:rPr lang="en-US" sz="1400" b="0" i="0" u="none" strike="noStrike" baseline="0" dirty="0" err="1">
                <a:latin typeface="Myriad Pro Cond"/>
              </a:rPr>
              <a:t>dalšími</a:t>
            </a:r>
            <a:r>
              <a:rPr lang="en-US" sz="1400" b="0" i="0" u="none" strike="noStrike" baseline="0" dirty="0">
                <a:latin typeface="Myriad Pro Cond"/>
              </a:rPr>
              <a:t> </a:t>
            </a:r>
            <a:r>
              <a:rPr lang="en-US" sz="1400" b="0" i="0" u="none" strike="noStrike" baseline="0" dirty="0" err="1">
                <a:latin typeface="Myriad Pro Cond"/>
              </a:rPr>
              <a:t>lidmi</a:t>
            </a:r>
            <a:r>
              <a:rPr lang="en-US" sz="1400" b="0" i="0" u="none" strike="noStrike" baseline="0" dirty="0">
                <a:latin typeface="Myriad Pro Cond"/>
              </a:rPr>
              <a:t>, </a:t>
            </a:r>
            <a:r>
              <a:rPr lang="en-US" sz="1400" b="0" i="0" u="none" strike="noStrike" baseline="0" dirty="0" err="1">
                <a:latin typeface="Myriad Pro Cond"/>
              </a:rPr>
              <a:t>měli</a:t>
            </a:r>
            <a:r>
              <a:rPr lang="en-US" sz="1400" b="0" i="0" u="none" strike="noStrike" baseline="0" dirty="0">
                <a:latin typeface="Myriad Pro Cond"/>
              </a:rPr>
              <a:t> </a:t>
            </a:r>
            <a:r>
              <a:rPr lang="en-US" sz="1400" b="0" i="0" u="none" strike="noStrike" baseline="0" dirty="0" err="1">
                <a:latin typeface="Myriad Pro Cond"/>
              </a:rPr>
              <a:t>bychom</a:t>
            </a:r>
            <a:r>
              <a:rPr lang="en-US" sz="1400" b="0" i="0" u="none" strike="noStrike" baseline="0" dirty="0">
                <a:latin typeface="Myriad Pro Cond"/>
              </a:rPr>
              <a:t> </a:t>
            </a:r>
            <a:r>
              <a:rPr lang="en-US" sz="1400" b="0" i="0" u="none" strike="noStrike" baseline="0" dirty="0" err="1">
                <a:latin typeface="Myriad Pro Cond"/>
              </a:rPr>
              <a:t>všichni</a:t>
            </a:r>
            <a:r>
              <a:rPr lang="en-US" sz="1400" b="0" i="0" u="none" strike="noStrike" baseline="0" dirty="0">
                <a:latin typeface="Myriad Pro Cond"/>
              </a:rPr>
              <a:t> </a:t>
            </a:r>
            <a:r>
              <a:rPr lang="en-US" sz="1400" b="0" i="0" u="none" strike="noStrike" baseline="0" dirty="0" err="1">
                <a:latin typeface="Myriad Pro Cond"/>
              </a:rPr>
              <a:t>vědět</a:t>
            </a:r>
            <a:r>
              <a:rPr lang="en-US" sz="1400" b="0" i="0" u="none" strike="noStrike" baseline="0" dirty="0">
                <a:latin typeface="Myriad Pro Cond"/>
              </a:rPr>
              <a:t>, co je </a:t>
            </a:r>
            <a:r>
              <a:rPr lang="en-US" sz="1400" b="0" i="0" u="none" strike="noStrike" baseline="0" dirty="0" err="1">
                <a:latin typeface="Myriad Pro Cond"/>
              </a:rPr>
              <a:t>cílem</a:t>
            </a:r>
            <a:r>
              <a:rPr lang="en-US" sz="1400" b="0" i="0" u="none" strike="noStrike" baseline="0" dirty="0">
                <a:latin typeface="Myriad Pro Cond"/>
              </a:rPr>
              <a:t>, a ten </a:t>
            </a:r>
            <a:r>
              <a:rPr lang="en-US" sz="1400" b="0" i="0" u="none" strike="noStrike" baseline="0" dirty="0" err="1">
                <a:latin typeface="Myriad Pro Cond"/>
              </a:rPr>
              <a:t>sdílet</a:t>
            </a:r>
            <a:r>
              <a:rPr lang="en-US" sz="1400" b="0" i="0" u="none" strike="noStrike" baseline="0" dirty="0">
                <a:latin typeface="Myriad Pro Cond"/>
              </a:rPr>
              <a:t>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400" b="1" i="0" u="none" strike="noStrike" baseline="0" dirty="0">
                <a:latin typeface="Myriad Pro Cond"/>
              </a:rPr>
              <a:t>R </a:t>
            </a:r>
            <a:r>
              <a:rPr lang="en-US" sz="1400" b="0" i="0" u="none" strike="noStrike" baseline="0" dirty="0">
                <a:latin typeface="Myriad Pro Cond"/>
              </a:rPr>
              <a:t>» </a:t>
            </a:r>
            <a:r>
              <a:rPr lang="en-US" sz="1400" b="0" i="0" u="none" strike="noStrike" baseline="0" dirty="0" err="1">
                <a:latin typeface="Myriad Pro Cond"/>
              </a:rPr>
              <a:t>reálné</a:t>
            </a:r>
            <a:r>
              <a:rPr lang="en-US" sz="1400" b="0" i="0" u="none" strike="noStrike" baseline="0" dirty="0">
                <a:latin typeface="Myriad Pro Cond"/>
              </a:rPr>
              <a:t> (</a:t>
            </a:r>
            <a:r>
              <a:rPr lang="en-US" sz="1400" b="1" i="0" u="none" strike="noStrike" baseline="0" dirty="0">
                <a:latin typeface="Myriad Pro Cond"/>
              </a:rPr>
              <a:t>realistic</a:t>
            </a:r>
            <a:r>
              <a:rPr lang="en-US" sz="1400" b="0" i="0" u="none" strike="noStrike" baseline="0" dirty="0">
                <a:latin typeface="Myriad Pro Cond"/>
              </a:rPr>
              <a:t>): – </a:t>
            </a:r>
            <a:r>
              <a:rPr lang="en-US" sz="1400" b="0" i="0" u="none" strike="noStrike" baseline="0" dirty="0" err="1">
                <a:latin typeface="Myriad Pro Cond"/>
              </a:rPr>
              <a:t>neplánovat</a:t>
            </a:r>
            <a:r>
              <a:rPr lang="en-US" sz="1400" b="0" i="0" u="none" strike="noStrike" baseline="0" dirty="0">
                <a:latin typeface="Myriad Pro Cond"/>
              </a:rPr>
              <a:t> to, co </a:t>
            </a:r>
            <a:r>
              <a:rPr lang="en-US" sz="1400" b="0" i="0" u="none" strike="noStrike" baseline="0" dirty="0" err="1">
                <a:latin typeface="Myriad Pro Cond"/>
              </a:rPr>
              <a:t>nejsme</a:t>
            </a:r>
            <a:r>
              <a:rPr lang="en-US" sz="1400" b="0" i="0" u="none" strike="noStrike" baseline="0" dirty="0">
                <a:latin typeface="Myriad Pro Cond"/>
              </a:rPr>
              <a:t> </a:t>
            </a:r>
            <a:r>
              <a:rPr lang="en-US" sz="1400" b="0" i="0" u="none" strike="noStrike" baseline="0" dirty="0" err="1">
                <a:latin typeface="Myriad Pro Cond"/>
              </a:rPr>
              <a:t>schopni</a:t>
            </a:r>
            <a:r>
              <a:rPr lang="en-US" sz="1400" b="0" i="0" u="none" strike="noStrike" baseline="0" dirty="0">
                <a:latin typeface="Myriad Pro Cond"/>
              </a:rPr>
              <a:t> z </a:t>
            </a:r>
            <a:r>
              <a:rPr lang="en-US" sz="1400" b="0" i="0" u="none" strike="noStrike" baseline="0" dirty="0" err="1">
                <a:latin typeface="Myriad Pro Cond"/>
              </a:rPr>
              <a:t>různých</a:t>
            </a:r>
            <a:r>
              <a:rPr lang="en-US" sz="1400" b="0" i="0" u="none" strike="noStrike" baseline="0" dirty="0">
                <a:latin typeface="Myriad Pro Cond"/>
              </a:rPr>
              <a:t> </a:t>
            </a:r>
            <a:r>
              <a:rPr lang="en-US" sz="1400" b="0" i="0" u="none" strike="noStrike" baseline="0" dirty="0" err="1">
                <a:latin typeface="Myriad Pro Cond"/>
              </a:rPr>
              <a:t>důvodů</a:t>
            </a:r>
            <a:r>
              <a:rPr lang="en-US" sz="1400" b="0" i="0" u="none" strike="noStrike" baseline="0" dirty="0">
                <a:latin typeface="Myriad Pro Cond"/>
              </a:rPr>
              <a:t> </a:t>
            </a:r>
            <a:r>
              <a:rPr lang="en-US" sz="1400" b="0" i="0" u="none" strike="noStrike" baseline="0" dirty="0" err="1">
                <a:latin typeface="Myriad Pro Cond"/>
              </a:rPr>
              <a:t>zvládnout</a:t>
            </a:r>
            <a:r>
              <a:rPr lang="en-US" sz="1400" b="0" i="0" u="none" strike="noStrike" baseline="0" dirty="0">
                <a:latin typeface="Myriad Pro Cond"/>
              </a:rPr>
              <a:t>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400" b="1" i="0" u="none" strike="noStrike" baseline="0" dirty="0">
                <a:latin typeface="Myriad Pro Cond"/>
              </a:rPr>
              <a:t>T </a:t>
            </a:r>
            <a:r>
              <a:rPr lang="en-US" sz="1400" b="0" i="0" u="none" strike="noStrike" baseline="0" dirty="0">
                <a:latin typeface="Myriad Pro Cond"/>
              </a:rPr>
              <a:t>» </a:t>
            </a:r>
            <a:r>
              <a:rPr lang="en-US" sz="1400" b="0" i="0" u="none" strike="noStrike" baseline="0" dirty="0" err="1">
                <a:latin typeface="Myriad Pro Cond"/>
              </a:rPr>
              <a:t>časové</a:t>
            </a:r>
            <a:r>
              <a:rPr lang="en-US" sz="1400" b="0" i="0" u="none" strike="noStrike" baseline="0" dirty="0">
                <a:latin typeface="Myriad Pro Cond"/>
              </a:rPr>
              <a:t> </a:t>
            </a:r>
            <a:r>
              <a:rPr lang="en-US" sz="1400" b="0" i="0" u="none" strike="noStrike" baseline="0" dirty="0" err="1">
                <a:latin typeface="Myriad Pro Cond"/>
              </a:rPr>
              <a:t>ohraničené</a:t>
            </a:r>
            <a:r>
              <a:rPr lang="en-US" sz="1400" b="0" i="0" u="none" strike="noStrike" baseline="0" dirty="0">
                <a:latin typeface="Myriad Pro Cond"/>
              </a:rPr>
              <a:t> (</a:t>
            </a:r>
            <a:r>
              <a:rPr lang="en-US" sz="1400" b="1" i="0" u="none" strike="noStrike" baseline="0" dirty="0">
                <a:latin typeface="Myriad Pro Cond"/>
              </a:rPr>
              <a:t>time-bound</a:t>
            </a:r>
            <a:r>
              <a:rPr lang="en-US" sz="1400" b="0" i="0" u="none" strike="noStrike" baseline="0" dirty="0">
                <a:latin typeface="Myriad Pro Cond"/>
              </a:rPr>
              <a:t>): – </a:t>
            </a:r>
            <a:r>
              <a:rPr lang="en-US" sz="1400" b="0" i="0" u="none" strike="noStrike" baseline="0" dirty="0" err="1">
                <a:latin typeface="Myriad Pro Cond"/>
              </a:rPr>
              <a:t>časově</a:t>
            </a:r>
            <a:r>
              <a:rPr lang="en-US" sz="1400" b="0" i="0" u="none" strike="noStrike" baseline="0" dirty="0">
                <a:latin typeface="Myriad Pro Cond"/>
              </a:rPr>
              <a:t> </a:t>
            </a:r>
            <a:r>
              <a:rPr lang="en-US" sz="1400" b="0" i="0" u="none" strike="noStrike" baseline="0" dirty="0" err="1">
                <a:latin typeface="Myriad Pro Cond"/>
              </a:rPr>
              <a:t>neohraničený</a:t>
            </a:r>
            <a:r>
              <a:rPr lang="en-US" sz="1400" b="0" i="0" u="none" strike="noStrike" baseline="0" dirty="0">
                <a:latin typeface="Myriad Pro Cond"/>
              </a:rPr>
              <a:t> </a:t>
            </a:r>
            <a:r>
              <a:rPr lang="en-US" sz="1400" b="0" i="0" u="none" strike="noStrike" baseline="0" dirty="0" err="1">
                <a:latin typeface="Myriad Pro Cond"/>
              </a:rPr>
              <a:t>cíl</a:t>
            </a:r>
            <a:r>
              <a:rPr lang="en-US" sz="1400" b="0" i="0" u="none" strike="noStrike" baseline="0" dirty="0">
                <a:latin typeface="Myriad Pro Cond"/>
              </a:rPr>
              <a:t> </a:t>
            </a:r>
            <a:r>
              <a:rPr lang="en-US" sz="1400" b="0" i="0" u="none" strike="noStrike" baseline="0" dirty="0" err="1">
                <a:latin typeface="Myriad Pro Cond"/>
              </a:rPr>
              <a:t>nám</a:t>
            </a:r>
            <a:r>
              <a:rPr lang="en-US" sz="1400" b="0" i="0" u="none" strike="noStrike" baseline="0" dirty="0">
                <a:latin typeface="Myriad Pro Cond"/>
              </a:rPr>
              <a:t> </a:t>
            </a:r>
            <a:r>
              <a:rPr lang="en-US" sz="1400" b="0" i="0" u="none" strike="noStrike" baseline="0" dirty="0" err="1">
                <a:latin typeface="Myriad Pro Cond"/>
              </a:rPr>
              <a:t>může</a:t>
            </a:r>
            <a:r>
              <a:rPr lang="en-US" sz="1400" b="0" i="0" u="none" strike="noStrike" baseline="0" dirty="0">
                <a:latin typeface="Myriad Pro Cond"/>
              </a:rPr>
              <a:t> </a:t>
            </a:r>
            <a:r>
              <a:rPr lang="en-US" sz="1400" b="0" i="0" u="none" strike="noStrike" baseline="0" dirty="0" err="1">
                <a:latin typeface="Myriad Pro Cond"/>
              </a:rPr>
              <a:t>unikat</a:t>
            </a:r>
            <a:r>
              <a:rPr lang="en-US" sz="1400" b="0" i="0" u="none" strike="noStrike" baseline="0" dirty="0">
                <a:latin typeface="Myriad Pro Cond"/>
              </a:rPr>
              <a:t> </a:t>
            </a:r>
            <a:r>
              <a:rPr lang="en-US" sz="1400" b="0" i="0" u="none" strike="noStrike" baseline="0" dirty="0" err="1">
                <a:latin typeface="Myriad Pro Cond"/>
              </a:rPr>
              <a:t>celý</a:t>
            </a:r>
            <a:r>
              <a:rPr lang="en-US" sz="1400" b="0" i="0" u="none" strike="noStrike" baseline="0" dirty="0">
                <a:latin typeface="Myriad Pro Cond"/>
              </a:rPr>
              <a:t> </a:t>
            </a:r>
            <a:r>
              <a:rPr lang="en-US" sz="1400" b="0" i="0" u="none" strike="noStrike" baseline="0" dirty="0" err="1">
                <a:latin typeface="Myriad Pro Cond"/>
              </a:rPr>
              <a:t>život</a:t>
            </a:r>
            <a:r>
              <a:rPr lang="en-US" sz="1400" b="0" i="0" u="none" strike="noStrike" baseline="0" dirty="0">
                <a:latin typeface="Myriad Pro Cond"/>
              </a:rPr>
              <a:t>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400" b="1" i="0" u="none" strike="noStrike" baseline="0" dirty="0">
                <a:latin typeface="Myriad Pro Cond"/>
              </a:rPr>
              <a:t>E </a:t>
            </a:r>
            <a:r>
              <a:rPr lang="en-US" sz="1400" b="0" i="0" u="none" strike="noStrike" baseline="0" dirty="0">
                <a:latin typeface="Myriad Pro Cond"/>
              </a:rPr>
              <a:t>» </a:t>
            </a:r>
            <a:r>
              <a:rPr lang="en-US" sz="1400" b="0" i="0" u="none" strike="noStrike" baseline="0" dirty="0" err="1">
                <a:latin typeface="Myriad Pro Cond"/>
              </a:rPr>
              <a:t>zajímavé</a:t>
            </a:r>
            <a:r>
              <a:rPr lang="en-US" sz="1400" b="0" i="0" u="none" strike="noStrike" baseline="0" dirty="0">
                <a:latin typeface="Myriad Pro Cond"/>
              </a:rPr>
              <a:t> (</a:t>
            </a:r>
            <a:r>
              <a:rPr lang="en-US" sz="1400" b="1" i="0" u="none" strike="noStrike" baseline="0" dirty="0">
                <a:latin typeface="Myriad Pro Cond"/>
              </a:rPr>
              <a:t>exciting</a:t>
            </a:r>
            <a:r>
              <a:rPr lang="en-US" sz="1400" b="0" i="0" u="none" strike="noStrike" baseline="0" dirty="0">
                <a:latin typeface="Myriad Pro Cond"/>
              </a:rPr>
              <a:t>): – </a:t>
            </a:r>
            <a:r>
              <a:rPr lang="en-US" sz="1400" b="0" i="0" u="none" strike="noStrike" baseline="0" dirty="0" err="1">
                <a:latin typeface="Myriad Pro Cond"/>
              </a:rPr>
              <a:t>cíle</a:t>
            </a:r>
            <a:r>
              <a:rPr lang="en-US" sz="1400" b="0" i="0" u="none" strike="noStrike" baseline="0" dirty="0">
                <a:latin typeface="Myriad Pro Cond"/>
              </a:rPr>
              <a:t>, </a:t>
            </a:r>
            <a:r>
              <a:rPr lang="en-US" sz="1400" b="0" i="0" u="none" strike="noStrike" baseline="0" dirty="0" err="1">
                <a:latin typeface="Myriad Pro Cond"/>
              </a:rPr>
              <a:t>které</a:t>
            </a:r>
            <a:r>
              <a:rPr lang="en-US" sz="1400" b="0" i="0" u="none" strike="noStrike" baseline="0" dirty="0">
                <a:latin typeface="Myriad Pro Cond"/>
              </a:rPr>
              <a:t> </a:t>
            </a:r>
            <a:r>
              <a:rPr lang="en-US" sz="1400" b="0" i="0" u="none" strike="noStrike" baseline="0" dirty="0" err="1">
                <a:latin typeface="Myriad Pro Cond"/>
              </a:rPr>
              <a:t>nás</a:t>
            </a:r>
            <a:r>
              <a:rPr lang="en-US" sz="1400" b="0" i="0" u="none" strike="noStrike" baseline="0" dirty="0">
                <a:latin typeface="Myriad Pro Cond"/>
              </a:rPr>
              <a:t> </a:t>
            </a:r>
            <a:r>
              <a:rPr lang="en-US" sz="1400" b="0" i="0" u="none" strike="noStrike" baseline="0" dirty="0" err="1">
                <a:latin typeface="Myriad Pro Cond"/>
              </a:rPr>
              <a:t>motivují</a:t>
            </a:r>
            <a:r>
              <a:rPr lang="en-US" sz="1400" b="0" i="0" u="none" strike="noStrike" baseline="0" dirty="0">
                <a:latin typeface="Myriad Pro Cond"/>
              </a:rPr>
              <a:t> a </a:t>
            </a:r>
            <a:r>
              <a:rPr lang="en-US" sz="1400" b="0" i="0" u="none" strike="noStrike" baseline="0" dirty="0" err="1">
                <a:latin typeface="Myriad Pro Cond"/>
              </a:rPr>
              <a:t>jsou</a:t>
            </a:r>
            <a:r>
              <a:rPr lang="en-US" sz="1400" b="0" i="0" u="none" strike="noStrike" baseline="0" dirty="0">
                <a:latin typeface="Myriad Pro Cond"/>
              </a:rPr>
              <a:t> pro </a:t>
            </a:r>
            <a:r>
              <a:rPr lang="en-US" sz="1400" b="0" i="0" u="none" strike="noStrike" baseline="0" dirty="0" err="1">
                <a:latin typeface="Myriad Pro Cond"/>
              </a:rPr>
              <a:t>nás</a:t>
            </a:r>
            <a:r>
              <a:rPr lang="en-US" sz="1400" b="0" i="0" u="none" strike="noStrike" baseline="0" dirty="0">
                <a:latin typeface="Myriad Pro Cond"/>
              </a:rPr>
              <a:t> </a:t>
            </a:r>
            <a:r>
              <a:rPr lang="en-US" sz="1400" b="0" i="0" u="none" strike="noStrike" baseline="0" dirty="0" err="1">
                <a:latin typeface="Myriad Pro Cond"/>
              </a:rPr>
              <a:t>přitažlivé</a:t>
            </a:r>
            <a:r>
              <a:rPr lang="en-US" sz="1400" b="0" i="0" u="none" strike="noStrike" baseline="0" dirty="0">
                <a:latin typeface="Myriad Pro Cond"/>
              </a:rPr>
              <a:t>, </a:t>
            </a:r>
            <a:r>
              <a:rPr lang="en-US" sz="1400" b="0" i="0" u="none" strike="noStrike" baseline="0" dirty="0" err="1">
                <a:latin typeface="Myriad Pro Cond"/>
              </a:rPr>
              <a:t>plníme</a:t>
            </a:r>
            <a:r>
              <a:rPr lang="en-US" sz="1400" b="0" i="0" u="none" strike="noStrike" baseline="0" dirty="0">
                <a:latin typeface="Myriad Pro Cond"/>
              </a:rPr>
              <a:t> </a:t>
            </a:r>
            <a:r>
              <a:rPr lang="en-US" sz="1400" b="0" i="0" u="none" strike="noStrike" baseline="0" dirty="0" err="1">
                <a:latin typeface="Myriad Pro Cond"/>
              </a:rPr>
              <a:t>raději</a:t>
            </a:r>
            <a:r>
              <a:rPr lang="en-US" sz="1400" b="0" i="0" u="none" strike="noStrike" baseline="0" dirty="0">
                <a:latin typeface="Myriad Pro Cond"/>
              </a:rPr>
              <a:t>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400" b="1" i="0" u="none" strike="noStrike" baseline="0" dirty="0">
                <a:latin typeface="Myriad Pro Cond"/>
              </a:rPr>
              <a:t>R </a:t>
            </a:r>
            <a:r>
              <a:rPr lang="en-US" sz="1400" b="0" i="0" u="none" strike="noStrike" baseline="0" dirty="0">
                <a:latin typeface="Myriad Pro Cond"/>
              </a:rPr>
              <a:t>» </a:t>
            </a:r>
            <a:r>
              <a:rPr lang="en-US" sz="1400" b="0" i="0" u="none" strike="noStrike" baseline="0" dirty="0" err="1">
                <a:latin typeface="Myriad Pro Cond"/>
              </a:rPr>
              <a:t>zaznamenané</a:t>
            </a:r>
            <a:r>
              <a:rPr lang="en-US" sz="1400" b="0" i="0" u="none" strike="noStrike" baseline="0" dirty="0">
                <a:latin typeface="Myriad Pro Cond"/>
              </a:rPr>
              <a:t> (</a:t>
            </a:r>
            <a:r>
              <a:rPr lang="en-US" sz="1400" b="1" i="0" u="none" strike="noStrike" baseline="0" dirty="0">
                <a:latin typeface="Myriad Pro Cond"/>
              </a:rPr>
              <a:t>recorded</a:t>
            </a:r>
            <a:r>
              <a:rPr lang="en-US" sz="1400" b="0" i="0" u="none" strike="noStrike" baseline="0" dirty="0">
                <a:latin typeface="Myriad Pro Cond"/>
              </a:rPr>
              <a:t>): – </a:t>
            </a:r>
            <a:r>
              <a:rPr lang="en-US" sz="1400" b="0" i="0" u="none" strike="noStrike" baseline="0" dirty="0" err="1">
                <a:latin typeface="Myriad Pro Cond"/>
              </a:rPr>
              <a:t>abychom</a:t>
            </a:r>
            <a:r>
              <a:rPr lang="en-US" sz="1400" b="0" i="0" u="none" strike="noStrike" baseline="0" dirty="0">
                <a:latin typeface="Myriad Pro Cond"/>
              </a:rPr>
              <a:t> se </a:t>
            </a:r>
            <a:r>
              <a:rPr lang="en-US" sz="1400" b="0" i="0" u="none" strike="noStrike" baseline="0" dirty="0" err="1">
                <a:latin typeface="Myriad Pro Cond"/>
              </a:rPr>
              <a:t>mohli</a:t>
            </a:r>
            <a:r>
              <a:rPr lang="en-US" sz="1400" b="0" i="0" u="none" strike="noStrike" baseline="0" dirty="0">
                <a:latin typeface="Myriad Pro Cond"/>
              </a:rPr>
              <a:t> k </a:t>
            </a:r>
            <a:r>
              <a:rPr lang="en-US" sz="1400" b="0" i="0" u="none" strike="noStrike" baseline="0" dirty="0" err="1">
                <a:latin typeface="Myriad Pro Cond"/>
              </a:rPr>
              <a:t>cílům</a:t>
            </a:r>
            <a:r>
              <a:rPr lang="en-US" sz="1400" b="0" i="0" u="none" strike="noStrike" baseline="0" dirty="0">
                <a:latin typeface="Myriad Pro Cond"/>
              </a:rPr>
              <a:t> </a:t>
            </a:r>
            <a:r>
              <a:rPr lang="en-US" sz="1400" b="0" i="0" u="none" strike="noStrike" baseline="0" dirty="0" err="1">
                <a:latin typeface="Myriad Pro Cond"/>
              </a:rPr>
              <a:t>vracet</a:t>
            </a:r>
            <a:r>
              <a:rPr lang="en-US" sz="1400" b="0" i="0" u="none" strike="noStrike" baseline="0" dirty="0">
                <a:latin typeface="Myriad Pro Cond"/>
              </a:rPr>
              <a:t>, </a:t>
            </a:r>
            <a:r>
              <a:rPr lang="en-US" sz="1400" b="0" i="0" u="none" strike="noStrike" baseline="0" dirty="0" err="1">
                <a:latin typeface="Myriad Pro Cond"/>
              </a:rPr>
              <a:t>zaznamenejme</a:t>
            </a:r>
            <a:r>
              <a:rPr lang="en-US" sz="1400" b="0" i="0" u="none" strike="noStrike" baseline="0" dirty="0">
                <a:latin typeface="Myriad Pro Cond"/>
              </a:rPr>
              <a:t> </a:t>
            </a:r>
            <a:r>
              <a:rPr lang="en-US" sz="1400" b="0" i="0" u="none" strike="noStrike" baseline="0" dirty="0" err="1">
                <a:latin typeface="Myriad Pro Cond"/>
              </a:rPr>
              <a:t>si</a:t>
            </a:r>
            <a:r>
              <a:rPr lang="en-US" sz="1400" b="0" i="0" u="none" strike="noStrike" baseline="0" dirty="0">
                <a:latin typeface="Myriad Pro Cond"/>
              </a:rPr>
              <a:t> je </a:t>
            </a:r>
            <a:r>
              <a:rPr lang="en-US" sz="1400" b="0" i="0" u="none" strike="noStrike" baseline="0" dirty="0" err="1">
                <a:latin typeface="Myriad Pro Cond"/>
              </a:rPr>
              <a:t>nějakým</a:t>
            </a:r>
            <a:r>
              <a:rPr lang="en-US" sz="1400" b="0" i="0" u="none" strike="noStrike" baseline="0" dirty="0">
                <a:latin typeface="Myriad Pro Cond"/>
              </a:rPr>
              <a:t> pro </a:t>
            </a:r>
            <a:r>
              <a:rPr lang="en-US" sz="1400" b="0" i="0" u="none" strike="noStrike" baseline="0" dirty="0" err="1">
                <a:latin typeface="Myriad Pro Cond"/>
              </a:rPr>
              <a:t>nás</a:t>
            </a:r>
            <a:r>
              <a:rPr lang="en-US" sz="1400" b="0" i="0" u="none" strike="noStrike" baseline="0" dirty="0">
                <a:latin typeface="Myriad Pro Cond"/>
              </a:rPr>
              <a:t> </a:t>
            </a:r>
            <a:r>
              <a:rPr lang="en-US" sz="1400" b="0" i="0" u="none" strike="noStrike" baseline="0" dirty="0" err="1">
                <a:latin typeface="Myriad Pro Cond"/>
              </a:rPr>
              <a:t>vhodným</a:t>
            </a:r>
            <a:r>
              <a:rPr lang="en-US" sz="1400" b="0" i="0" u="none" strike="noStrike" baseline="0" dirty="0">
                <a:latin typeface="Myriad Pro Cond"/>
              </a:rPr>
              <a:t> </a:t>
            </a:r>
            <a:r>
              <a:rPr lang="en-US" sz="1400" b="0" i="0" u="none" strike="noStrike" baseline="0" dirty="0" err="1">
                <a:latin typeface="Myriad Pro Cond"/>
              </a:rPr>
              <a:t>způsobem</a:t>
            </a:r>
            <a:r>
              <a:rPr lang="en-US" sz="1400" b="0" i="0" u="none" strike="noStrike" baseline="0" dirty="0">
                <a:latin typeface="Myriad Pro Cond"/>
              </a:rPr>
              <a:t> </a:t>
            </a:r>
            <a:endParaRPr lang="en-US" sz="1400" dirty="0"/>
          </a:p>
        </p:txBody>
      </p:sp>
      <p:pic>
        <p:nvPicPr>
          <p:cNvPr id="7" name="Graphic 6" descr="Otisk prstu">
            <a:extLst>
              <a:ext uri="{FF2B5EF4-FFF2-40B4-BE49-F238E27FC236}">
                <a16:creationId xmlns:a16="http://schemas.microsoft.com/office/drawing/2014/main" id="{D16EE3F0-79A3-4BDC-A209-9900CD6DFE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68124" y="958232"/>
            <a:ext cx="3836475" cy="3836475"/>
          </a:xfrm>
          <a:prstGeom prst="rect">
            <a:avLst/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</p:pic>
    </p:spTree>
    <p:extLst>
      <p:ext uri="{BB962C8B-B14F-4D97-AF65-F5344CB8AC3E}">
        <p14:creationId xmlns:p14="http://schemas.microsoft.com/office/powerpoint/2010/main" val="3456253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C8F77E-1CD4-4B81-8E76-7E2B14B8C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663" y="1304458"/>
            <a:ext cx="3326650" cy="290178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6600"/>
              <a:t>Proč to všechno děláme?</a:t>
            </a:r>
          </a:p>
        </p:txBody>
      </p:sp>
      <p:pic>
        <p:nvPicPr>
          <p:cNvPr id="58370" name="Obrázek 2">
            <a:extLst>
              <a:ext uri="{FF2B5EF4-FFF2-40B4-BE49-F238E27FC236}">
                <a16:creationId xmlns:a16="http://schemas.microsoft.com/office/drawing/2014/main" id="{8F5CB577-3FEC-412C-8DEE-698D31891D83}"/>
              </a:ext>
            </a:extLst>
          </p:cNvPr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25678" y="684680"/>
            <a:ext cx="5566149" cy="5482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79229" y="685800"/>
            <a:ext cx="4903454" cy="1151965"/>
          </a:xfrm>
        </p:spPr>
        <p:txBody>
          <a:bodyPr>
            <a:normAutofit/>
          </a:bodyPr>
          <a:lstStyle/>
          <a:p>
            <a:r>
              <a:rPr lang="cs-CZ" sz="3800"/>
              <a:t>Děkuji za pozornost </a:t>
            </a:r>
            <a:r>
              <a:rPr lang="cs-CZ" sz="3800">
                <a:sym typeface="Wingdings" pitchFamily="2" charset="2"/>
              </a:rPr>
              <a:t> </a:t>
            </a:r>
            <a:endParaRPr lang="cs-CZ" sz="380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B96B42C-8A98-43D4-B93C-668122B6F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4089" y="2142066"/>
            <a:ext cx="4908593" cy="323251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/>
          </a:p>
        </p:txBody>
      </p:sp>
      <p:pic>
        <p:nvPicPr>
          <p:cNvPr id="4" name="Zástupný symbol pro obsah 3" descr="portfolio 4.png"/>
          <p:cNvPicPr>
            <a:picLocks noChangeAspect="1"/>
          </p:cNvPicPr>
          <p:nvPr/>
        </p:nvPicPr>
        <p:blipFill rotWithShape="1">
          <a:blip r:embed="rId4" cstate="print"/>
          <a:srcRect l="11817" r="31816" b="2"/>
          <a:stretch/>
        </p:blipFill>
        <p:spPr>
          <a:xfrm>
            <a:off x="404226" y="10"/>
            <a:ext cx="5312664" cy="5301586"/>
          </a:xfrm>
          <a:prstGeom prst="rect">
            <a:avLst/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Základ">
  <a:themeElements>
    <a:clrScheme name="Základ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TM03457444[[fn=Základ]]</Template>
  <TotalTime>1460</TotalTime>
  <Words>250</Words>
  <Application>Microsoft Office PowerPoint</Application>
  <PresentationFormat>Širokoúhlá obrazovka</PresentationFormat>
  <Paragraphs>18</Paragraphs>
  <Slides>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Calibri</vt:lpstr>
      <vt:lpstr>Corbel</vt:lpstr>
      <vt:lpstr>Myriad Pro Black Cond</vt:lpstr>
      <vt:lpstr>Myriad Pro Cond</vt:lpstr>
      <vt:lpstr>Základ</vt:lpstr>
      <vt:lpstr>Sebezkušenostní učení</vt:lpstr>
      <vt:lpstr>JAK VYPADÁ DOBŘE ZFORMULOVANÝ CÍL A CO TO JE? </vt:lpstr>
      <vt:lpstr>JAK VYPADÁ DOBŘE ZFORMULOVANÝ CÍL A CO TO JE? </vt:lpstr>
      <vt:lpstr>Proč to všechno děláme?</vt:lpstr>
      <vt:lpstr>Děkuji za pozornost 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Sebezkušenostní učení</dc:title>
  <dc:creator>Syslová Zora</dc:creator>
  <cp:lastModifiedBy>Syslová Zora</cp:lastModifiedBy>
  <cp:revision>8</cp:revision>
  <dcterms:created xsi:type="dcterms:W3CDTF">2020-11-28T06:49:32Z</dcterms:created>
  <dcterms:modified xsi:type="dcterms:W3CDTF">2021-11-23T11:56:43Z</dcterms:modified>
</cp:coreProperties>
</file>