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8" r:id="rId3"/>
    <p:sldId id="257" r:id="rId4"/>
    <p:sldId id="260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65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96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54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08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87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62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72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7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2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8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3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5A0E95D-7E57-4865-909A-CE9CF9604B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Sociálně-pedagogické aspekty výchovy</a:t>
            </a: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66CA1C2-B817-40BC-B572-127D0D686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Podzim, </a:t>
            </a:r>
            <a:r>
              <a:rPr lang="cs-CZ" sz="2800" dirty="0" smtClean="0"/>
              <a:t>2021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666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50B4E6-A73F-4B83-AEB0-D79F0405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Vítám Vás do nového předmětu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75BA673F-CD09-4446-A496-6C078A356E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Krátká prezentace Vás zorientuje v jeho obsahu </a:t>
            </a:r>
          </a:p>
        </p:txBody>
      </p:sp>
    </p:spTree>
    <p:extLst>
      <p:ext uri="{BB962C8B-B14F-4D97-AF65-F5344CB8AC3E}">
        <p14:creationId xmlns:p14="http://schemas.microsoft.com/office/powerpoint/2010/main" val="350244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515CEEA-B277-41C0-83A3-8C45B2B4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Zadání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03C4366-D12A-4924-9A2B-531AC7C50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Promyslet téma projektu – v rámci diskusí, v průběhu výuky atd.</a:t>
            </a:r>
          </a:p>
          <a:p>
            <a:pPr algn="ctr"/>
            <a:r>
              <a:rPr lang="cs-CZ" b="1" dirty="0"/>
              <a:t>Vytvořit týmy – název, vize, poslání</a:t>
            </a:r>
          </a:p>
          <a:p>
            <a:pPr algn="ctr"/>
            <a:r>
              <a:rPr lang="cs-CZ" b="1" dirty="0"/>
              <a:t>Seznámit se s projektovou dokumentací/pracovat s jejich dokumentací, případně využít dokumentace od vyučující</a:t>
            </a:r>
          </a:p>
          <a:p>
            <a:pPr algn="ctr"/>
            <a:r>
              <a:rPr lang="cs-CZ" b="1" dirty="0"/>
              <a:t>Vytvořit v týmu návrh projektu</a:t>
            </a:r>
          </a:p>
          <a:p>
            <a:pPr algn="ctr"/>
            <a:r>
              <a:rPr lang="cs-CZ" b="1" dirty="0"/>
              <a:t>Zpracovat návrh projektu </a:t>
            </a:r>
          </a:p>
          <a:p>
            <a:pPr algn="ctr"/>
            <a:r>
              <a:rPr lang="cs-CZ" b="1" dirty="0"/>
              <a:t>Připravit projekt k realizaci</a:t>
            </a:r>
          </a:p>
        </p:txBody>
      </p:sp>
    </p:spTree>
    <p:extLst>
      <p:ext uri="{BB962C8B-B14F-4D97-AF65-F5344CB8AC3E}">
        <p14:creationId xmlns:p14="http://schemas.microsoft.com/office/powerpoint/2010/main" val="316763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CB93C7C-BEDF-45B4-B5BD-D5B995F7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FD71F84-8D04-40EB-8C16-4B1D50E8F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Obecné údaje o projektu: 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název, cílová skupina, námět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Popis problému: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kde a jaké vidíte nedostatky v oblasti předškolního vzdělávání, na které chcete vaším nápadem/projektem reagovat? Popište souvislosti a návaznost jednoho na druhé.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Vaše vize: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kam chcete situaci posunout a jak tomu hodláte vaším projektem přispět? Vysvětlete předpokládaný dopad změny na změny v oblasti předškolní pedagogiky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Vámi navrhované řešení: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Váš projekt přispěje naplnění této vize? Co konkrétně chcete udělat a co k tomu potřebujete?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Předběžný odhad o výši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rádi bychom si udělali představu, o jak vysokých nákladech přibližně uvažujete.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Přínos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finanční podpora pomůže naplnění Vaší vize? Co bude díky financím jinak? Co by se bez této podpory nestalo?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88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8915FB6-1CCE-420B-804B-07B9D5C8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předmětu – podmínky pro ukončení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6DD439B-759F-45A9-BFD5-2379C2DEF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Pod vedením vyučující vytvořit projekty v týmech</a:t>
            </a:r>
          </a:p>
          <a:p>
            <a:r>
              <a:rPr lang="cs-CZ" dirty="0"/>
              <a:t>Projekty připravené k možné realizaci v oblasti předškolní pedagogiky</a:t>
            </a:r>
          </a:p>
          <a:p>
            <a:r>
              <a:rPr lang="cs-CZ" dirty="0"/>
              <a:t>Aktivní účast </a:t>
            </a:r>
            <a:r>
              <a:rPr lang="cs-CZ" dirty="0" smtClean="0"/>
              <a:t>Možnost </a:t>
            </a:r>
            <a:r>
              <a:rPr lang="cs-CZ" dirty="0"/>
              <a:t>individuálních mítinků s vyučující předmětu</a:t>
            </a:r>
          </a:p>
          <a:p>
            <a:r>
              <a:rPr lang="cs-CZ" dirty="0"/>
              <a:t>Výsledek – zpracovaná projektová dokumentace (formuláře a podpůrné materiály budou k dispozici v </a:t>
            </a:r>
            <a:r>
              <a:rPr lang="cs-CZ" dirty="0" err="1"/>
              <a:t>is</a:t>
            </a:r>
            <a:r>
              <a:rPr lang="cs-CZ" dirty="0"/>
              <a:t>), dále vytvořená prezentace a prezentace projektů – vše pouze v týmech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3001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363364-3EC5-463B-B30C-0910E527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podzim </a:t>
            </a:r>
            <a:r>
              <a:rPr lang="cs-CZ" dirty="0" smtClean="0"/>
              <a:t>2021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A0AEC6B-A636-4FB1-8D7A-8667E9136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Termíny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1.10., 5.11.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Plus online mítinky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tabLst>
                <a:tab pos="450215" algn="l"/>
              </a:tabLst>
            </a:pPr>
            <a:r>
              <a:rPr lang="cs-CZ" sz="1800" dirty="0" smtClean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Dále </a:t>
            </a:r>
            <a:r>
              <a:rPr lang="cs-CZ" sz="180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možnost individuálních mítinků na </a:t>
            </a:r>
            <a:r>
              <a:rPr lang="cs-CZ" sz="1800" dirty="0" err="1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teamsech</a:t>
            </a:r>
            <a:r>
              <a:rPr lang="cs-CZ" sz="180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– v týmech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85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F2F853-3CFD-4A6A-8E8C-D55BEEC13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mě vyučuje?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E577B39-86E5-44C2-AFB3-036E3170D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Zjistěte si informace o vyučující – Lenka Gulová</a:t>
            </a:r>
          </a:p>
          <a:p>
            <a:r>
              <a:rPr lang="cs-CZ" dirty="0"/>
              <a:t>O katedře sociální pedagogiky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r"/>
            <a:r>
              <a:rPr lang="cs-CZ" dirty="0"/>
              <a:t>Přeji nám příjemná setkání ve výuce a zajímavé návrhy projektů</a:t>
            </a:r>
          </a:p>
        </p:txBody>
      </p:sp>
    </p:spTree>
    <p:extLst>
      <p:ext uri="{BB962C8B-B14F-4D97-AF65-F5344CB8AC3E}">
        <p14:creationId xmlns:p14="http://schemas.microsoft.com/office/powerpoint/2010/main" val="413440040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413</TotalTime>
  <Words>177</Words>
  <Application>Microsoft Office PowerPoint</Application>
  <PresentationFormat>Širokoúhlá obrazovka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Cambria</vt:lpstr>
      <vt:lpstr>Gill Sans MT</vt:lpstr>
      <vt:lpstr>Symbol</vt:lpstr>
      <vt:lpstr>Times New Roman</vt:lpstr>
      <vt:lpstr>Galerie</vt:lpstr>
      <vt:lpstr>Sociálně-pedagogické aspekty výchovy</vt:lpstr>
      <vt:lpstr>Vítám Vás do nového předmětu</vt:lpstr>
      <vt:lpstr>Zadání předmětu</vt:lpstr>
      <vt:lpstr>Zadání úkolu</vt:lpstr>
      <vt:lpstr>Závěr předmětu – podmínky pro ukončení</vt:lpstr>
      <vt:lpstr>Harmonogram podzim 2021</vt:lpstr>
      <vt:lpstr>Kdo mě vyučuje?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rozvojového projektu</dc:title>
  <dc:creator>Lenka Gulová</dc:creator>
  <cp:lastModifiedBy>Admin-01</cp:lastModifiedBy>
  <cp:revision>8</cp:revision>
  <dcterms:created xsi:type="dcterms:W3CDTF">2020-10-07T12:50:38Z</dcterms:created>
  <dcterms:modified xsi:type="dcterms:W3CDTF">2021-10-01T08:25:28Z</dcterms:modified>
</cp:coreProperties>
</file>