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2" r:id="rId3"/>
    <p:sldId id="258" r:id="rId4"/>
    <p:sldId id="257" r:id="rId5"/>
    <p:sldId id="259" r:id="rId6"/>
    <p:sldId id="274" r:id="rId7"/>
    <p:sldId id="275" r:id="rId8"/>
    <p:sldId id="261" r:id="rId9"/>
    <p:sldId id="260" r:id="rId10"/>
    <p:sldId id="262" r:id="rId11"/>
    <p:sldId id="263" r:id="rId12"/>
    <p:sldId id="264" r:id="rId13"/>
    <p:sldId id="265" r:id="rId14"/>
    <p:sldId id="266" r:id="rId15"/>
    <p:sldId id="267" r:id="rId16"/>
    <p:sldId id="269" r:id="rId17"/>
    <p:sldId id="268" r:id="rId18"/>
    <p:sldId id="270" r:id="rId19"/>
    <p:sldId id="271" r:id="rId20"/>
    <p:sldId id="276" r:id="rId21"/>
    <p:sldId id="277" r:id="rId22"/>
    <p:sldId id="278" r:id="rId23"/>
    <p:sldId id="292" r:id="rId24"/>
    <p:sldId id="291" r:id="rId25"/>
    <p:sldId id="293" r:id="rId26"/>
    <p:sldId id="295" r:id="rId27"/>
    <p:sldId id="294" r:id="rId28"/>
    <p:sldId id="296" r:id="rId29"/>
    <p:sldId id="300" r:id="rId30"/>
    <p:sldId id="301" r:id="rId31"/>
    <p:sldId id="297" r:id="rId32"/>
    <p:sldId id="298" r:id="rId33"/>
    <p:sldId id="299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611B2B-FD23-4540-BA73-94B35B993F11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C300F9C5-7B16-4607-8F5E-A822E557C189}">
      <dgm:prSet/>
      <dgm:spPr/>
      <dgm:t>
        <a:bodyPr/>
        <a:lstStyle/>
        <a:p>
          <a:r>
            <a:rPr lang="cs-CZ"/>
            <a:t>Základem pro práci v místě bydliště nebo školy je vytvoření fotografií z místa bydliště nebo školy – viz cvičení č. 1.</a:t>
          </a:r>
          <a:endParaRPr lang="en-US"/>
        </a:p>
      </dgm:t>
    </dgm:pt>
    <dgm:pt modelId="{ABC92178-26E3-46C9-9498-B31EB331866B}" type="parTrans" cxnId="{B0F17AFF-AE50-4F00-9823-7A618D1F27D3}">
      <dgm:prSet/>
      <dgm:spPr/>
      <dgm:t>
        <a:bodyPr/>
        <a:lstStyle/>
        <a:p>
          <a:endParaRPr lang="en-US"/>
        </a:p>
      </dgm:t>
    </dgm:pt>
    <dgm:pt modelId="{EBD509AF-D8D7-4738-8E31-400F2F71C929}" type="sibTrans" cxnId="{B0F17AFF-AE50-4F00-9823-7A618D1F27D3}">
      <dgm:prSet/>
      <dgm:spPr/>
      <dgm:t>
        <a:bodyPr/>
        <a:lstStyle/>
        <a:p>
          <a:endParaRPr lang="en-US"/>
        </a:p>
      </dgm:t>
    </dgm:pt>
    <dgm:pt modelId="{C810F199-27A4-4604-BEAA-45ACF1C1568F}">
      <dgm:prSet/>
      <dgm:spPr/>
      <dgm:t>
        <a:bodyPr/>
        <a:lstStyle/>
        <a:p>
          <a:r>
            <a:rPr lang="cs-CZ"/>
            <a:t>Tento materiál je základem pro tvorbu portfolia z místa bydliště nebo školy, které se dá dále využívat.</a:t>
          </a:r>
          <a:endParaRPr lang="en-US"/>
        </a:p>
      </dgm:t>
    </dgm:pt>
    <dgm:pt modelId="{29A77959-37D9-4FE6-91D7-AE867EB58298}" type="parTrans" cxnId="{9932E04A-51C9-4AC4-B596-2AB0DEEB443B}">
      <dgm:prSet/>
      <dgm:spPr/>
      <dgm:t>
        <a:bodyPr/>
        <a:lstStyle/>
        <a:p>
          <a:endParaRPr lang="en-US"/>
        </a:p>
      </dgm:t>
    </dgm:pt>
    <dgm:pt modelId="{513E4AAF-371C-4D8F-A9AD-5DAA92CAC296}" type="sibTrans" cxnId="{9932E04A-51C9-4AC4-B596-2AB0DEEB443B}">
      <dgm:prSet/>
      <dgm:spPr/>
      <dgm:t>
        <a:bodyPr/>
        <a:lstStyle/>
        <a:p>
          <a:endParaRPr lang="en-US"/>
        </a:p>
      </dgm:t>
    </dgm:pt>
    <dgm:pt modelId="{FAA43C8C-5355-4E6A-9FF6-AE938AA62DE1}">
      <dgm:prSet/>
      <dgm:spPr/>
      <dgm:t>
        <a:bodyPr/>
        <a:lstStyle/>
        <a:p>
          <a:r>
            <a:rPr lang="cs-CZ"/>
            <a:t>Prezentace nabízí příklady z praxe, jak s tímto materiálem zacházejí konkrétní učitelé.</a:t>
          </a:r>
          <a:endParaRPr lang="en-US"/>
        </a:p>
      </dgm:t>
    </dgm:pt>
    <dgm:pt modelId="{F0BFD192-822E-4028-8F24-2AED5A6EF86D}" type="parTrans" cxnId="{A0D90EFA-68E9-4398-BC3A-9D71FE1EAF23}">
      <dgm:prSet/>
      <dgm:spPr/>
      <dgm:t>
        <a:bodyPr/>
        <a:lstStyle/>
        <a:p>
          <a:endParaRPr lang="en-US"/>
        </a:p>
      </dgm:t>
    </dgm:pt>
    <dgm:pt modelId="{51CC3CD4-99C6-40F5-B8F0-338CFFB2072B}" type="sibTrans" cxnId="{A0D90EFA-68E9-4398-BC3A-9D71FE1EAF23}">
      <dgm:prSet/>
      <dgm:spPr/>
      <dgm:t>
        <a:bodyPr/>
        <a:lstStyle/>
        <a:p>
          <a:endParaRPr lang="en-US"/>
        </a:p>
      </dgm:t>
    </dgm:pt>
    <dgm:pt modelId="{D814AB2E-895D-46B4-9ECB-9BE29B9C3CC8}" type="pres">
      <dgm:prSet presAssocID="{34611B2B-FD23-4540-BA73-94B35B993F11}" presName="root" presStyleCnt="0">
        <dgm:presLayoutVars>
          <dgm:dir/>
          <dgm:resizeHandles val="exact"/>
        </dgm:presLayoutVars>
      </dgm:prSet>
      <dgm:spPr/>
    </dgm:pt>
    <dgm:pt modelId="{366B066B-2389-4CEF-88D0-6A62C5331182}" type="pres">
      <dgm:prSet presAssocID="{34611B2B-FD23-4540-BA73-94B35B993F11}" presName="container" presStyleCnt="0">
        <dgm:presLayoutVars>
          <dgm:dir/>
          <dgm:resizeHandles val="exact"/>
        </dgm:presLayoutVars>
      </dgm:prSet>
      <dgm:spPr/>
    </dgm:pt>
    <dgm:pt modelId="{6E6A8B24-1FAD-4C98-9635-DB48C00CCC9E}" type="pres">
      <dgm:prSet presAssocID="{C300F9C5-7B16-4607-8F5E-A822E557C189}" presName="compNode" presStyleCnt="0"/>
      <dgm:spPr/>
    </dgm:pt>
    <dgm:pt modelId="{75E9762A-7373-486E-9246-7FF82E5E83C3}" type="pres">
      <dgm:prSet presAssocID="{C300F9C5-7B16-4607-8F5E-A822E557C189}" presName="iconBgRect" presStyleLbl="bgShp" presStyleIdx="0" presStyleCnt="3"/>
      <dgm:spPr/>
    </dgm:pt>
    <dgm:pt modelId="{247F6E92-C0F3-4E26-985A-ABF627A65275}" type="pres">
      <dgm:prSet presAssocID="{C300F9C5-7B16-4607-8F5E-A822E557C18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Školní budova"/>
        </a:ext>
      </dgm:extLst>
    </dgm:pt>
    <dgm:pt modelId="{3F00E32C-79C8-4961-924B-25555C912E19}" type="pres">
      <dgm:prSet presAssocID="{C300F9C5-7B16-4607-8F5E-A822E557C189}" presName="spaceRect" presStyleCnt="0"/>
      <dgm:spPr/>
    </dgm:pt>
    <dgm:pt modelId="{4F5D4FB5-60EA-4970-BFDF-EA4E7DCEE6FC}" type="pres">
      <dgm:prSet presAssocID="{C300F9C5-7B16-4607-8F5E-A822E557C189}" presName="textRect" presStyleLbl="revTx" presStyleIdx="0" presStyleCnt="3">
        <dgm:presLayoutVars>
          <dgm:chMax val="1"/>
          <dgm:chPref val="1"/>
        </dgm:presLayoutVars>
      </dgm:prSet>
      <dgm:spPr/>
    </dgm:pt>
    <dgm:pt modelId="{1071F08B-87AF-450C-B072-5C844D0E93B8}" type="pres">
      <dgm:prSet presAssocID="{EBD509AF-D8D7-4738-8E31-400F2F71C929}" presName="sibTrans" presStyleLbl="sibTrans2D1" presStyleIdx="0" presStyleCnt="0"/>
      <dgm:spPr/>
    </dgm:pt>
    <dgm:pt modelId="{95B778FB-DD43-4AE8-90F2-0E9C3390E324}" type="pres">
      <dgm:prSet presAssocID="{C810F199-27A4-4604-BEAA-45ACF1C1568F}" presName="compNode" presStyleCnt="0"/>
      <dgm:spPr/>
    </dgm:pt>
    <dgm:pt modelId="{11043E10-4A49-4DC6-9DFA-0F6DC0A232D8}" type="pres">
      <dgm:prSet presAssocID="{C810F199-27A4-4604-BEAA-45ACF1C1568F}" presName="iconBgRect" presStyleLbl="bgShp" presStyleIdx="1" presStyleCnt="3"/>
      <dgm:spPr/>
    </dgm:pt>
    <dgm:pt modelId="{882E947D-00DE-46A4-94C2-81AC8BA4E77B}" type="pres">
      <dgm:prSet presAssocID="{C810F199-27A4-4604-BEAA-45ACF1C1568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66C1AF1F-53E0-4AD7-9C18-2F8C1E8DE1EE}" type="pres">
      <dgm:prSet presAssocID="{C810F199-27A4-4604-BEAA-45ACF1C1568F}" presName="spaceRect" presStyleCnt="0"/>
      <dgm:spPr/>
    </dgm:pt>
    <dgm:pt modelId="{99C74094-F61E-4064-B487-38FB798895A3}" type="pres">
      <dgm:prSet presAssocID="{C810F199-27A4-4604-BEAA-45ACF1C1568F}" presName="textRect" presStyleLbl="revTx" presStyleIdx="1" presStyleCnt="3">
        <dgm:presLayoutVars>
          <dgm:chMax val="1"/>
          <dgm:chPref val="1"/>
        </dgm:presLayoutVars>
      </dgm:prSet>
      <dgm:spPr/>
    </dgm:pt>
    <dgm:pt modelId="{215D2EEA-728C-4017-B6FE-DAB919A77AD9}" type="pres">
      <dgm:prSet presAssocID="{513E4AAF-371C-4D8F-A9AD-5DAA92CAC296}" presName="sibTrans" presStyleLbl="sibTrans2D1" presStyleIdx="0" presStyleCnt="0"/>
      <dgm:spPr/>
    </dgm:pt>
    <dgm:pt modelId="{9262B384-9FF2-4CBC-88F5-6F621600043F}" type="pres">
      <dgm:prSet presAssocID="{FAA43C8C-5355-4E6A-9FF6-AE938AA62DE1}" presName="compNode" presStyleCnt="0"/>
      <dgm:spPr/>
    </dgm:pt>
    <dgm:pt modelId="{13D4F2B8-6070-49AA-9FBB-D07C9485E01D}" type="pres">
      <dgm:prSet presAssocID="{FAA43C8C-5355-4E6A-9FF6-AE938AA62DE1}" presName="iconBgRect" presStyleLbl="bgShp" presStyleIdx="2" presStyleCnt="3"/>
      <dgm:spPr/>
    </dgm:pt>
    <dgm:pt modelId="{156F300C-9E2B-4F88-AB36-5AA472A349E2}" type="pres">
      <dgm:prSet presAssocID="{FAA43C8C-5355-4E6A-9FF6-AE938AA62DE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ement truck"/>
        </a:ext>
      </dgm:extLst>
    </dgm:pt>
    <dgm:pt modelId="{E2F63643-8C57-4049-BDC0-BFF959B0AF9C}" type="pres">
      <dgm:prSet presAssocID="{FAA43C8C-5355-4E6A-9FF6-AE938AA62DE1}" presName="spaceRect" presStyleCnt="0"/>
      <dgm:spPr/>
    </dgm:pt>
    <dgm:pt modelId="{4F201F4A-CF62-4E3A-B9C3-FBE24379DB9E}" type="pres">
      <dgm:prSet presAssocID="{FAA43C8C-5355-4E6A-9FF6-AE938AA62DE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27ACE04-FC9A-4D8A-84EF-A2FC970F3F9E}" type="presOf" srcId="{EBD509AF-D8D7-4738-8E31-400F2F71C929}" destId="{1071F08B-87AF-450C-B072-5C844D0E93B8}" srcOrd="0" destOrd="0" presId="urn:microsoft.com/office/officeart/2018/2/layout/IconCircleList"/>
    <dgm:cxn modelId="{22376537-1BA2-4059-A67C-AFA8E926C71F}" type="presOf" srcId="{FAA43C8C-5355-4E6A-9FF6-AE938AA62DE1}" destId="{4F201F4A-CF62-4E3A-B9C3-FBE24379DB9E}" srcOrd="0" destOrd="0" presId="urn:microsoft.com/office/officeart/2018/2/layout/IconCircleList"/>
    <dgm:cxn modelId="{9932E04A-51C9-4AC4-B596-2AB0DEEB443B}" srcId="{34611B2B-FD23-4540-BA73-94B35B993F11}" destId="{C810F199-27A4-4604-BEAA-45ACF1C1568F}" srcOrd="1" destOrd="0" parTransId="{29A77959-37D9-4FE6-91D7-AE867EB58298}" sibTransId="{513E4AAF-371C-4D8F-A9AD-5DAA92CAC296}"/>
    <dgm:cxn modelId="{5C5340CB-262D-4E2C-9EBD-5DE4A1D5AFDA}" type="presOf" srcId="{C300F9C5-7B16-4607-8F5E-A822E557C189}" destId="{4F5D4FB5-60EA-4970-BFDF-EA4E7DCEE6FC}" srcOrd="0" destOrd="0" presId="urn:microsoft.com/office/officeart/2018/2/layout/IconCircleList"/>
    <dgm:cxn modelId="{473AC5DB-6854-44D3-8FE9-91E52F578D3A}" type="presOf" srcId="{34611B2B-FD23-4540-BA73-94B35B993F11}" destId="{D814AB2E-895D-46B4-9ECB-9BE29B9C3CC8}" srcOrd="0" destOrd="0" presId="urn:microsoft.com/office/officeart/2018/2/layout/IconCircleList"/>
    <dgm:cxn modelId="{5CD861F2-ECAB-41CB-BD2C-0275A7C33E5D}" type="presOf" srcId="{C810F199-27A4-4604-BEAA-45ACF1C1568F}" destId="{99C74094-F61E-4064-B487-38FB798895A3}" srcOrd="0" destOrd="0" presId="urn:microsoft.com/office/officeart/2018/2/layout/IconCircleList"/>
    <dgm:cxn modelId="{0D3DB8F4-B1B6-491A-9497-6AD0A81F3DF4}" type="presOf" srcId="{513E4AAF-371C-4D8F-A9AD-5DAA92CAC296}" destId="{215D2EEA-728C-4017-B6FE-DAB919A77AD9}" srcOrd="0" destOrd="0" presId="urn:microsoft.com/office/officeart/2018/2/layout/IconCircleList"/>
    <dgm:cxn modelId="{A0D90EFA-68E9-4398-BC3A-9D71FE1EAF23}" srcId="{34611B2B-FD23-4540-BA73-94B35B993F11}" destId="{FAA43C8C-5355-4E6A-9FF6-AE938AA62DE1}" srcOrd="2" destOrd="0" parTransId="{F0BFD192-822E-4028-8F24-2AED5A6EF86D}" sibTransId="{51CC3CD4-99C6-40F5-B8F0-338CFFB2072B}"/>
    <dgm:cxn modelId="{B0F17AFF-AE50-4F00-9823-7A618D1F27D3}" srcId="{34611B2B-FD23-4540-BA73-94B35B993F11}" destId="{C300F9C5-7B16-4607-8F5E-A822E557C189}" srcOrd="0" destOrd="0" parTransId="{ABC92178-26E3-46C9-9498-B31EB331866B}" sibTransId="{EBD509AF-D8D7-4738-8E31-400F2F71C929}"/>
    <dgm:cxn modelId="{7D09535E-6283-4497-8689-7BF96EEE3C5C}" type="presParOf" srcId="{D814AB2E-895D-46B4-9ECB-9BE29B9C3CC8}" destId="{366B066B-2389-4CEF-88D0-6A62C5331182}" srcOrd="0" destOrd="0" presId="urn:microsoft.com/office/officeart/2018/2/layout/IconCircleList"/>
    <dgm:cxn modelId="{52ADDE82-FF9F-4951-87BC-4116A9D87CA2}" type="presParOf" srcId="{366B066B-2389-4CEF-88D0-6A62C5331182}" destId="{6E6A8B24-1FAD-4C98-9635-DB48C00CCC9E}" srcOrd="0" destOrd="0" presId="urn:microsoft.com/office/officeart/2018/2/layout/IconCircleList"/>
    <dgm:cxn modelId="{77AA0860-8EEF-470F-88E3-1DDFBCA6C34B}" type="presParOf" srcId="{6E6A8B24-1FAD-4C98-9635-DB48C00CCC9E}" destId="{75E9762A-7373-486E-9246-7FF82E5E83C3}" srcOrd="0" destOrd="0" presId="urn:microsoft.com/office/officeart/2018/2/layout/IconCircleList"/>
    <dgm:cxn modelId="{8BD2F61D-83C7-442B-93BE-685F66BB05CE}" type="presParOf" srcId="{6E6A8B24-1FAD-4C98-9635-DB48C00CCC9E}" destId="{247F6E92-C0F3-4E26-985A-ABF627A65275}" srcOrd="1" destOrd="0" presId="urn:microsoft.com/office/officeart/2018/2/layout/IconCircleList"/>
    <dgm:cxn modelId="{CD64D035-13D7-4B62-BACD-EACE8B28CF1B}" type="presParOf" srcId="{6E6A8B24-1FAD-4C98-9635-DB48C00CCC9E}" destId="{3F00E32C-79C8-4961-924B-25555C912E19}" srcOrd="2" destOrd="0" presId="urn:microsoft.com/office/officeart/2018/2/layout/IconCircleList"/>
    <dgm:cxn modelId="{C070F071-82A3-477A-A762-844D837D621D}" type="presParOf" srcId="{6E6A8B24-1FAD-4C98-9635-DB48C00CCC9E}" destId="{4F5D4FB5-60EA-4970-BFDF-EA4E7DCEE6FC}" srcOrd="3" destOrd="0" presId="urn:microsoft.com/office/officeart/2018/2/layout/IconCircleList"/>
    <dgm:cxn modelId="{3BA95860-BB5E-43BB-891C-4BA3F570F74B}" type="presParOf" srcId="{366B066B-2389-4CEF-88D0-6A62C5331182}" destId="{1071F08B-87AF-450C-B072-5C844D0E93B8}" srcOrd="1" destOrd="0" presId="urn:microsoft.com/office/officeart/2018/2/layout/IconCircleList"/>
    <dgm:cxn modelId="{B81BE3F9-CA37-45DF-BB63-C86683530B50}" type="presParOf" srcId="{366B066B-2389-4CEF-88D0-6A62C5331182}" destId="{95B778FB-DD43-4AE8-90F2-0E9C3390E324}" srcOrd="2" destOrd="0" presId="urn:microsoft.com/office/officeart/2018/2/layout/IconCircleList"/>
    <dgm:cxn modelId="{E08AD0CC-3205-451F-B815-80375548F853}" type="presParOf" srcId="{95B778FB-DD43-4AE8-90F2-0E9C3390E324}" destId="{11043E10-4A49-4DC6-9DFA-0F6DC0A232D8}" srcOrd="0" destOrd="0" presId="urn:microsoft.com/office/officeart/2018/2/layout/IconCircleList"/>
    <dgm:cxn modelId="{75959AE4-F31C-471C-9855-DAB18949FBD1}" type="presParOf" srcId="{95B778FB-DD43-4AE8-90F2-0E9C3390E324}" destId="{882E947D-00DE-46A4-94C2-81AC8BA4E77B}" srcOrd="1" destOrd="0" presId="urn:microsoft.com/office/officeart/2018/2/layout/IconCircleList"/>
    <dgm:cxn modelId="{3054F83F-E340-45CA-8895-FCD9D4564D31}" type="presParOf" srcId="{95B778FB-DD43-4AE8-90F2-0E9C3390E324}" destId="{66C1AF1F-53E0-4AD7-9C18-2F8C1E8DE1EE}" srcOrd="2" destOrd="0" presId="urn:microsoft.com/office/officeart/2018/2/layout/IconCircleList"/>
    <dgm:cxn modelId="{08913894-02E2-4D3C-9A9B-43B22FD6F6AF}" type="presParOf" srcId="{95B778FB-DD43-4AE8-90F2-0E9C3390E324}" destId="{99C74094-F61E-4064-B487-38FB798895A3}" srcOrd="3" destOrd="0" presId="urn:microsoft.com/office/officeart/2018/2/layout/IconCircleList"/>
    <dgm:cxn modelId="{890547D9-D58B-4696-86E8-C92272A9CFCC}" type="presParOf" srcId="{366B066B-2389-4CEF-88D0-6A62C5331182}" destId="{215D2EEA-728C-4017-B6FE-DAB919A77AD9}" srcOrd="3" destOrd="0" presId="urn:microsoft.com/office/officeart/2018/2/layout/IconCircleList"/>
    <dgm:cxn modelId="{E655ED7A-BDA2-465C-AF70-A3A48B0E35ED}" type="presParOf" srcId="{366B066B-2389-4CEF-88D0-6A62C5331182}" destId="{9262B384-9FF2-4CBC-88F5-6F621600043F}" srcOrd="4" destOrd="0" presId="urn:microsoft.com/office/officeart/2018/2/layout/IconCircleList"/>
    <dgm:cxn modelId="{C36E4DD5-5F63-430D-9609-DB2817A37B00}" type="presParOf" srcId="{9262B384-9FF2-4CBC-88F5-6F621600043F}" destId="{13D4F2B8-6070-49AA-9FBB-D07C9485E01D}" srcOrd="0" destOrd="0" presId="urn:microsoft.com/office/officeart/2018/2/layout/IconCircleList"/>
    <dgm:cxn modelId="{3620A719-0C43-4855-A345-F10E541DCDB9}" type="presParOf" srcId="{9262B384-9FF2-4CBC-88F5-6F621600043F}" destId="{156F300C-9E2B-4F88-AB36-5AA472A349E2}" srcOrd="1" destOrd="0" presId="urn:microsoft.com/office/officeart/2018/2/layout/IconCircleList"/>
    <dgm:cxn modelId="{639168D7-4FEB-484A-8BD9-5C30D587A4BA}" type="presParOf" srcId="{9262B384-9FF2-4CBC-88F5-6F621600043F}" destId="{E2F63643-8C57-4049-BDC0-BFF959B0AF9C}" srcOrd="2" destOrd="0" presId="urn:microsoft.com/office/officeart/2018/2/layout/IconCircleList"/>
    <dgm:cxn modelId="{1FAAC07C-B05B-4114-8F59-A8D11854B6F0}" type="presParOf" srcId="{9262B384-9FF2-4CBC-88F5-6F621600043F}" destId="{4F201F4A-CF62-4E3A-B9C3-FBE24379DB9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527927-DA1E-4076-AF22-30EE8E4161C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D5E59BD-E40C-4825-9A4A-3D8A7342DF97}">
      <dgm:prSet/>
      <dgm:spPr/>
      <dgm:t>
        <a:bodyPr/>
        <a:lstStyle/>
        <a:p>
          <a:r>
            <a:rPr lang="cs-CZ"/>
            <a:t>Příklad č. 1</a:t>
          </a:r>
          <a:endParaRPr lang="en-US"/>
        </a:p>
      </dgm:t>
    </dgm:pt>
    <dgm:pt modelId="{8B353990-31F7-4B6B-AEE7-3FC474C63238}" type="parTrans" cxnId="{E663D1D1-DBD1-46EC-BC77-30B524E33B2A}">
      <dgm:prSet/>
      <dgm:spPr/>
      <dgm:t>
        <a:bodyPr/>
        <a:lstStyle/>
        <a:p>
          <a:endParaRPr lang="en-US"/>
        </a:p>
      </dgm:t>
    </dgm:pt>
    <dgm:pt modelId="{496216E2-1962-4C25-8ABC-AC0DA004D9DC}" type="sibTrans" cxnId="{E663D1D1-DBD1-46EC-BC77-30B524E33B2A}">
      <dgm:prSet/>
      <dgm:spPr/>
      <dgm:t>
        <a:bodyPr/>
        <a:lstStyle/>
        <a:p>
          <a:endParaRPr lang="en-US"/>
        </a:p>
      </dgm:t>
    </dgm:pt>
    <dgm:pt modelId="{9B1650C3-B41A-483F-83C0-8C68A26764D6}">
      <dgm:prSet/>
      <dgm:spPr/>
      <dgm:t>
        <a:bodyPr/>
        <a:lstStyle/>
        <a:p>
          <a:r>
            <a:rPr lang="cs-CZ"/>
            <a:t>Zmapovat </a:t>
          </a:r>
          <a:br>
            <a:rPr lang="cs-CZ"/>
          </a:br>
          <a:r>
            <a:rPr lang="cs-CZ"/>
            <a:t>krajinotvorné prvky </a:t>
          </a:r>
          <a:br>
            <a:rPr lang="cs-CZ"/>
          </a:br>
          <a:r>
            <a:rPr lang="cs-CZ"/>
            <a:t>podle vyhlášky 500/2006: </a:t>
          </a:r>
          <a:br>
            <a:rPr lang="cs-CZ"/>
          </a:br>
          <a:r>
            <a:rPr lang="cs-CZ"/>
            <a:t>dominanty, místa s geniem loci, </a:t>
          </a:r>
          <a:br>
            <a:rPr lang="cs-CZ"/>
          </a:br>
          <a:r>
            <a:rPr lang="cs-CZ"/>
            <a:t>osy krajiny a pohledové osy, bariéry, vizuální zábrany a zanedbané pozemky</a:t>
          </a:r>
          <a:br>
            <a:rPr lang="cs-CZ"/>
          </a:br>
          <a:r>
            <a:rPr lang="cs-CZ"/>
            <a:t> v katastru Městyse Křtiny. </a:t>
          </a:r>
          <a:endParaRPr lang="en-US"/>
        </a:p>
      </dgm:t>
    </dgm:pt>
    <dgm:pt modelId="{8241DEC0-72D7-442E-A205-EA084168C072}" type="parTrans" cxnId="{2A532DC4-E603-479B-92BD-A195666F5B47}">
      <dgm:prSet/>
      <dgm:spPr/>
      <dgm:t>
        <a:bodyPr/>
        <a:lstStyle/>
        <a:p>
          <a:endParaRPr lang="en-US"/>
        </a:p>
      </dgm:t>
    </dgm:pt>
    <dgm:pt modelId="{EF479EE6-228B-40CD-B162-AE5D26BB28C8}" type="sibTrans" cxnId="{2A532DC4-E603-479B-92BD-A195666F5B47}">
      <dgm:prSet/>
      <dgm:spPr/>
      <dgm:t>
        <a:bodyPr/>
        <a:lstStyle/>
        <a:p>
          <a:endParaRPr lang="en-US"/>
        </a:p>
      </dgm:t>
    </dgm:pt>
    <dgm:pt modelId="{D658F3F0-1213-4522-86B2-A996A75C4F13}" type="pres">
      <dgm:prSet presAssocID="{12527927-DA1E-4076-AF22-30EE8E4161C9}" presName="linear" presStyleCnt="0">
        <dgm:presLayoutVars>
          <dgm:animLvl val="lvl"/>
          <dgm:resizeHandles val="exact"/>
        </dgm:presLayoutVars>
      </dgm:prSet>
      <dgm:spPr/>
    </dgm:pt>
    <dgm:pt modelId="{15E71243-66AA-473E-8117-6268B117B731}" type="pres">
      <dgm:prSet presAssocID="{9D5E59BD-E40C-4825-9A4A-3D8A7342DF9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0043C3A-9B34-46DE-9EE4-CAD8418D1BF9}" type="pres">
      <dgm:prSet presAssocID="{496216E2-1962-4C25-8ABC-AC0DA004D9DC}" presName="spacer" presStyleCnt="0"/>
      <dgm:spPr/>
    </dgm:pt>
    <dgm:pt modelId="{5AB796C6-FC1B-4900-9FC9-1898D3B579E8}" type="pres">
      <dgm:prSet presAssocID="{9B1650C3-B41A-483F-83C0-8C68A26764D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C9CF167-C082-4321-BDEE-951556DBC3F9}" type="presOf" srcId="{12527927-DA1E-4076-AF22-30EE8E4161C9}" destId="{D658F3F0-1213-4522-86B2-A996A75C4F13}" srcOrd="0" destOrd="0" presId="urn:microsoft.com/office/officeart/2005/8/layout/vList2"/>
    <dgm:cxn modelId="{2A532DC4-E603-479B-92BD-A195666F5B47}" srcId="{12527927-DA1E-4076-AF22-30EE8E4161C9}" destId="{9B1650C3-B41A-483F-83C0-8C68A26764D6}" srcOrd="1" destOrd="0" parTransId="{8241DEC0-72D7-442E-A205-EA084168C072}" sibTransId="{EF479EE6-228B-40CD-B162-AE5D26BB28C8}"/>
    <dgm:cxn modelId="{E663D1D1-DBD1-46EC-BC77-30B524E33B2A}" srcId="{12527927-DA1E-4076-AF22-30EE8E4161C9}" destId="{9D5E59BD-E40C-4825-9A4A-3D8A7342DF97}" srcOrd="0" destOrd="0" parTransId="{8B353990-31F7-4B6B-AEE7-3FC474C63238}" sibTransId="{496216E2-1962-4C25-8ABC-AC0DA004D9DC}"/>
    <dgm:cxn modelId="{6C0CE2F2-6B3E-44FD-8A33-AD089D0007C6}" type="presOf" srcId="{9B1650C3-B41A-483F-83C0-8C68A26764D6}" destId="{5AB796C6-FC1B-4900-9FC9-1898D3B579E8}" srcOrd="0" destOrd="0" presId="urn:microsoft.com/office/officeart/2005/8/layout/vList2"/>
    <dgm:cxn modelId="{27CE14FC-11F1-436A-8F49-AEB6C28D82D0}" type="presOf" srcId="{9D5E59BD-E40C-4825-9A4A-3D8A7342DF97}" destId="{15E71243-66AA-473E-8117-6268B117B731}" srcOrd="0" destOrd="0" presId="urn:microsoft.com/office/officeart/2005/8/layout/vList2"/>
    <dgm:cxn modelId="{6944AEB1-4D44-4979-B1F5-AAC5AA0A4542}" type="presParOf" srcId="{D658F3F0-1213-4522-86B2-A996A75C4F13}" destId="{15E71243-66AA-473E-8117-6268B117B731}" srcOrd="0" destOrd="0" presId="urn:microsoft.com/office/officeart/2005/8/layout/vList2"/>
    <dgm:cxn modelId="{C249852C-53DC-4B6E-A266-6F32517663A7}" type="presParOf" srcId="{D658F3F0-1213-4522-86B2-A996A75C4F13}" destId="{A0043C3A-9B34-46DE-9EE4-CAD8418D1BF9}" srcOrd="1" destOrd="0" presId="urn:microsoft.com/office/officeart/2005/8/layout/vList2"/>
    <dgm:cxn modelId="{8B35F66D-2CEB-4C42-9164-B00F3DE5AA0F}" type="presParOf" srcId="{D658F3F0-1213-4522-86B2-A996A75C4F13}" destId="{5AB796C6-FC1B-4900-9FC9-1898D3B579E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F543A7-AF3D-4DB4-8A1A-34489F35C5BA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53CBA1F-AA65-4EAC-AD53-26958EDBF7A7}">
      <dgm:prSet/>
      <dgm:spPr/>
      <dgm:t>
        <a:bodyPr/>
        <a:lstStyle/>
        <a:p>
          <a:r>
            <a:rPr lang="cs-CZ"/>
            <a:t>Příklad č. 2</a:t>
          </a:r>
          <a:endParaRPr lang="en-US"/>
        </a:p>
      </dgm:t>
    </dgm:pt>
    <dgm:pt modelId="{2526E8C2-0100-4218-96D4-0F9988CAF601}" type="parTrans" cxnId="{DCEAC21F-55FB-455E-BD46-28DC2C358280}">
      <dgm:prSet/>
      <dgm:spPr/>
      <dgm:t>
        <a:bodyPr/>
        <a:lstStyle/>
        <a:p>
          <a:endParaRPr lang="en-US"/>
        </a:p>
      </dgm:t>
    </dgm:pt>
    <dgm:pt modelId="{7E8CB23B-9201-4287-A084-F17A114393C3}" type="sibTrans" cxnId="{DCEAC21F-55FB-455E-BD46-28DC2C358280}">
      <dgm:prSet/>
      <dgm:spPr/>
      <dgm:t>
        <a:bodyPr/>
        <a:lstStyle/>
        <a:p>
          <a:endParaRPr lang="en-US"/>
        </a:p>
      </dgm:t>
    </dgm:pt>
    <dgm:pt modelId="{1B6B3BF5-65BE-4323-8900-FE200754CAF0}">
      <dgm:prSet/>
      <dgm:spPr/>
      <dgm:t>
        <a:bodyPr/>
        <a:lstStyle/>
        <a:p>
          <a:r>
            <a:rPr lang="cs-CZ"/>
            <a:t>Krátkodobá terénní výuka – žáci 9. třídy</a:t>
          </a:r>
          <a:endParaRPr lang="en-US"/>
        </a:p>
      </dgm:t>
    </dgm:pt>
    <dgm:pt modelId="{ED32F5E2-4A01-4B06-BC58-2DC3BC49E2B0}" type="parTrans" cxnId="{0D45BDD6-51BE-4775-BBE8-266822D13F3D}">
      <dgm:prSet/>
      <dgm:spPr/>
      <dgm:t>
        <a:bodyPr/>
        <a:lstStyle/>
        <a:p>
          <a:endParaRPr lang="en-US"/>
        </a:p>
      </dgm:t>
    </dgm:pt>
    <dgm:pt modelId="{4E57A2AD-440B-4337-BB93-B38F694D2F4A}" type="sibTrans" cxnId="{0D45BDD6-51BE-4775-BBE8-266822D13F3D}">
      <dgm:prSet/>
      <dgm:spPr/>
      <dgm:t>
        <a:bodyPr/>
        <a:lstStyle/>
        <a:p>
          <a:endParaRPr lang="en-US"/>
        </a:p>
      </dgm:t>
    </dgm:pt>
    <dgm:pt modelId="{415AFABB-C53A-49A7-98DE-D1AE8DA5F439}">
      <dgm:prSet/>
      <dgm:spPr/>
      <dgm:t>
        <a:bodyPr/>
        <a:lstStyle/>
        <a:p>
          <a:r>
            <a:rPr lang="cs-CZ"/>
            <a:t>Téma: Vodní toky v okolí školy</a:t>
          </a:r>
          <a:endParaRPr lang="en-US"/>
        </a:p>
      </dgm:t>
    </dgm:pt>
    <dgm:pt modelId="{E92B1877-C705-45E4-9E15-C9672B48FC9E}" type="parTrans" cxnId="{9616AD6C-00CC-412C-9A95-86734B4554B0}">
      <dgm:prSet/>
      <dgm:spPr/>
      <dgm:t>
        <a:bodyPr/>
        <a:lstStyle/>
        <a:p>
          <a:endParaRPr lang="en-US"/>
        </a:p>
      </dgm:t>
    </dgm:pt>
    <dgm:pt modelId="{82A157B4-14D1-4756-A1A7-1866D5AD03D7}" type="sibTrans" cxnId="{9616AD6C-00CC-412C-9A95-86734B4554B0}">
      <dgm:prSet/>
      <dgm:spPr/>
      <dgm:t>
        <a:bodyPr/>
        <a:lstStyle/>
        <a:p>
          <a:endParaRPr lang="en-US"/>
        </a:p>
      </dgm:t>
    </dgm:pt>
    <dgm:pt modelId="{1C36E0A0-B72A-4C27-A1F5-67C784B0FDF4}">
      <dgm:prSet/>
      <dgm:spPr/>
      <dgm:t>
        <a:bodyPr/>
        <a:lstStyle/>
        <a:p>
          <a:r>
            <a:rPr lang="cs-CZ"/>
            <a:t>Komínský potok, Svratka</a:t>
          </a:r>
          <a:endParaRPr lang="en-US"/>
        </a:p>
      </dgm:t>
    </dgm:pt>
    <dgm:pt modelId="{C02FD071-BFC5-47C8-8F70-25B553EE56BD}" type="parTrans" cxnId="{4AA86440-BA62-4D74-BC7B-A77F3BD5F2E9}">
      <dgm:prSet/>
      <dgm:spPr/>
      <dgm:t>
        <a:bodyPr/>
        <a:lstStyle/>
        <a:p>
          <a:endParaRPr lang="en-US"/>
        </a:p>
      </dgm:t>
    </dgm:pt>
    <dgm:pt modelId="{833D48D2-E222-4376-A87A-96A934CDC05C}" type="sibTrans" cxnId="{4AA86440-BA62-4D74-BC7B-A77F3BD5F2E9}">
      <dgm:prSet/>
      <dgm:spPr/>
      <dgm:t>
        <a:bodyPr/>
        <a:lstStyle/>
        <a:p>
          <a:endParaRPr lang="en-US"/>
        </a:p>
      </dgm:t>
    </dgm:pt>
    <dgm:pt modelId="{F687285B-5EA2-4377-8D9B-0A476DA2FD78}" type="pres">
      <dgm:prSet presAssocID="{00F543A7-AF3D-4DB4-8A1A-34489F35C5BA}" presName="vert0" presStyleCnt="0">
        <dgm:presLayoutVars>
          <dgm:dir/>
          <dgm:animOne val="branch"/>
          <dgm:animLvl val="lvl"/>
        </dgm:presLayoutVars>
      </dgm:prSet>
      <dgm:spPr/>
    </dgm:pt>
    <dgm:pt modelId="{5A1F1849-F05D-473C-9BCA-8A2AEA77DBB5}" type="pres">
      <dgm:prSet presAssocID="{653CBA1F-AA65-4EAC-AD53-26958EDBF7A7}" presName="thickLine" presStyleLbl="alignNode1" presStyleIdx="0" presStyleCnt="4"/>
      <dgm:spPr/>
    </dgm:pt>
    <dgm:pt modelId="{23155A91-976B-4843-8A75-8B54C73A236A}" type="pres">
      <dgm:prSet presAssocID="{653CBA1F-AA65-4EAC-AD53-26958EDBF7A7}" presName="horz1" presStyleCnt="0"/>
      <dgm:spPr/>
    </dgm:pt>
    <dgm:pt modelId="{959C67C9-69A1-43B1-9859-E13AE543C9B0}" type="pres">
      <dgm:prSet presAssocID="{653CBA1F-AA65-4EAC-AD53-26958EDBF7A7}" presName="tx1" presStyleLbl="revTx" presStyleIdx="0" presStyleCnt="4"/>
      <dgm:spPr/>
    </dgm:pt>
    <dgm:pt modelId="{7C3B841E-DF75-4B4B-A7F1-692B10017E99}" type="pres">
      <dgm:prSet presAssocID="{653CBA1F-AA65-4EAC-AD53-26958EDBF7A7}" presName="vert1" presStyleCnt="0"/>
      <dgm:spPr/>
    </dgm:pt>
    <dgm:pt modelId="{D278B88C-E326-47DD-97FF-7D32D64EF464}" type="pres">
      <dgm:prSet presAssocID="{1B6B3BF5-65BE-4323-8900-FE200754CAF0}" presName="thickLine" presStyleLbl="alignNode1" presStyleIdx="1" presStyleCnt="4"/>
      <dgm:spPr/>
    </dgm:pt>
    <dgm:pt modelId="{DA1C26F8-7A01-485D-8AA2-FDB5B23A0BF2}" type="pres">
      <dgm:prSet presAssocID="{1B6B3BF5-65BE-4323-8900-FE200754CAF0}" presName="horz1" presStyleCnt="0"/>
      <dgm:spPr/>
    </dgm:pt>
    <dgm:pt modelId="{4294E665-A27F-4F33-8B90-9A6BDED29533}" type="pres">
      <dgm:prSet presAssocID="{1B6B3BF5-65BE-4323-8900-FE200754CAF0}" presName="tx1" presStyleLbl="revTx" presStyleIdx="1" presStyleCnt="4"/>
      <dgm:spPr/>
    </dgm:pt>
    <dgm:pt modelId="{EAC56513-911B-4843-9865-5F4A56CA5C2D}" type="pres">
      <dgm:prSet presAssocID="{1B6B3BF5-65BE-4323-8900-FE200754CAF0}" presName="vert1" presStyleCnt="0"/>
      <dgm:spPr/>
    </dgm:pt>
    <dgm:pt modelId="{B5724ED2-82A9-48A5-99F3-C8A609B99FF0}" type="pres">
      <dgm:prSet presAssocID="{415AFABB-C53A-49A7-98DE-D1AE8DA5F439}" presName="thickLine" presStyleLbl="alignNode1" presStyleIdx="2" presStyleCnt="4"/>
      <dgm:spPr/>
    </dgm:pt>
    <dgm:pt modelId="{A6847897-D729-4962-AC67-F6B30DEAD74F}" type="pres">
      <dgm:prSet presAssocID="{415AFABB-C53A-49A7-98DE-D1AE8DA5F439}" presName="horz1" presStyleCnt="0"/>
      <dgm:spPr/>
    </dgm:pt>
    <dgm:pt modelId="{EC909F15-D73E-4B77-8462-17E30525E1E4}" type="pres">
      <dgm:prSet presAssocID="{415AFABB-C53A-49A7-98DE-D1AE8DA5F439}" presName="tx1" presStyleLbl="revTx" presStyleIdx="2" presStyleCnt="4"/>
      <dgm:spPr/>
    </dgm:pt>
    <dgm:pt modelId="{8DBC8550-901E-4B2F-BDB5-3FE6879A80EF}" type="pres">
      <dgm:prSet presAssocID="{415AFABB-C53A-49A7-98DE-D1AE8DA5F439}" presName="vert1" presStyleCnt="0"/>
      <dgm:spPr/>
    </dgm:pt>
    <dgm:pt modelId="{BEA43C8D-5B1E-42A9-B5A5-0BB793A8945A}" type="pres">
      <dgm:prSet presAssocID="{1C36E0A0-B72A-4C27-A1F5-67C784B0FDF4}" presName="thickLine" presStyleLbl="alignNode1" presStyleIdx="3" presStyleCnt="4"/>
      <dgm:spPr/>
    </dgm:pt>
    <dgm:pt modelId="{18AA97FC-AE9C-4AD9-B154-0FCC1DD9A9ED}" type="pres">
      <dgm:prSet presAssocID="{1C36E0A0-B72A-4C27-A1F5-67C784B0FDF4}" presName="horz1" presStyleCnt="0"/>
      <dgm:spPr/>
    </dgm:pt>
    <dgm:pt modelId="{675B250D-6F1B-4904-A19E-8CEBBFD32368}" type="pres">
      <dgm:prSet presAssocID="{1C36E0A0-B72A-4C27-A1F5-67C784B0FDF4}" presName="tx1" presStyleLbl="revTx" presStyleIdx="3" presStyleCnt="4"/>
      <dgm:spPr/>
    </dgm:pt>
    <dgm:pt modelId="{1DF1FB4A-8033-4AB0-A163-12AC7EDCEC20}" type="pres">
      <dgm:prSet presAssocID="{1C36E0A0-B72A-4C27-A1F5-67C784B0FDF4}" presName="vert1" presStyleCnt="0"/>
      <dgm:spPr/>
    </dgm:pt>
  </dgm:ptLst>
  <dgm:cxnLst>
    <dgm:cxn modelId="{DCEAC21F-55FB-455E-BD46-28DC2C358280}" srcId="{00F543A7-AF3D-4DB4-8A1A-34489F35C5BA}" destId="{653CBA1F-AA65-4EAC-AD53-26958EDBF7A7}" srcOrd="0" destOrd="0" parTransId="{2526E8C2-0100-4218-96D4-0F9988CAF601}" sibTransId="{7E8CB23B-9201-4287-A084-F17A114393C3}"/>
    <dgm:cxn modelId="{4AA86440-BA62-4D74-BC7B-A77F3BD5F2E9}" srcId="{00F543A7-AF3D-4DB4-8A1A-34489F35C5BA}" destId="{1C36E0A0-B72A-4C27-A1F5-67C784B0FDF4}" srcOrd="3" destOrd="0" parTransId="{C02FD071-BFC5-47C8-8F70-25B553EE56BD}" sibTransId="{833D48D2-E222-4376-A87A-96A934CDC05C}"/>
    <dgm:cxn modelId="{275D785C-6CBC-434E-A5F9-677ACD6B6F06}" type="presOf" srcId="{00F543A7-AF3D-4DB4-8A1A-34489F35C5BA}" destId="{F687285B-5EA2-4377-8D9B-0A476DA2FD78}" srcOrd="0" destOrd="0" presId="urn:microsoft.com/office/officeart/2008/layout/LinedList"/>
    <dgm:cxn modelId="{9616AD6C-00CC-412C-9A95-86734B4554B0}" srcId="{00F543A7-AF3D-4DB4-8A1A-34489F35C5BA}" destId="{415AFABB-C53A-49A7-98DE-D1AE8DA5F439}" srcOrd="2" destOrd="0" parTransId="{E92B1877-C705-45E4-9E15-C9672B48FC9E}" sibTransId="{82A157B4-14D1-4756-A1A7-1866D5AD03D7}"/>
    <dgm:cxn modelId="{4133874E-3E19-4015-AD61-785613BCF957}" type="presOf" srcId="{653CBA1F-AA65-4EAC-AD53-26958EDBF7A7}" destId="{959C67C9-69A1-43B1-9859-E13AE543C9B0}" srcOrd="0" destOrd="0" presId="urn:microsoft.com/office/officeart/2008/layout/LinedList"/>
    <dgm:cxn modelId="{1AEC0D99-634D-4725-BD93-C1C79315370B}" type="presOf" srcId="{415AFABB-C53A-49A7-98DE-D1AE8DA5F439}" destId="{EC909F15-D73E-4B77-8462-17E30525E1E4}" srcOrd="0" destOrd="0" presId="urn:microsoft.com/office/officeart/2008/layout/LinedList"/>
    <dgm:cxn modelId="{5B1437BC-3E5B-48EC-9853-ABD9C2AA4F3C}" type="presOf" srcId="{1B6B3BF5-65BE-4323-8900-FE200754CAF0}" destId="{4294E665-A27F-4F33-8B90-9A6BDED29533}" srcOrd="0" destOrd="0" presId="urn:microsoft.com/office/officeart/2008/layout/LinedList"/>
    <dgm:cxn modelId="{0D45BDD6-51BE-4775-BBE8-266822D13F3D}" srcId="{00F543A7-AF3D-4DB4-8A1A-34489F35C5BA}" destId="{1B6B3BF5-65BE-4323-8900-FE200754CAF0}" srcOrd="1" destOrd="0" parTransId="{ED32F5E2-4A01-4B06-BC58-2DC3BC49E2B0}" sibTransId="{4E57A2AD-440B-4337-BB93-B38F694D2F4A}"/>
    <dgm:cxn modelId="{738CD9ED-D254-4336-94FD-495C86D4472B}" type="presOf" srcId="{1C36E0A0-B72A-4C27-A1F5-67C784B0FDF4}" destId="{675B250D-6F1B-4904-A19E-8CEBBFD32368}" srcOrd="0" destOrd="0" presId="urn:microsoft.com/office/officeart/2008/layout/LinedList"/>
    <dgm:cxn modelId="{AE6BCBE9-3453-45CF-88FF-5F87C2145E1A}" type="presParOf" srcId="{F687285B-5EA2-4377-8D9B-0A476DA2FD78}" destId="{5A1F1849-F05D-473C-9BCA-8A2AEA77DBB5}" srcOrd="0" destOrd="0" presId="urn:microsoft.com/office/officeart/2008/layout/LinedList"/>
    <dgm:cxn modelId="{650A0CF9-001F-47C1-AA25-2F3AC73017EF}" type="presParOf" srcId="{F687285B-5EA2-4377-8D9B-0A476DA2FD78}" destId="{23155A91-976B-4843-8A75-8B54C73A236A}" srcOrd="1" destOrd="0" presId="urn:microsoft.com/office/officeart/2008/layout/LinedList"/>
    <dgm:cxn modelId="{302DB1AC-DFE4-44E2-AF60-CD0D28331F4A}" type="presParOf" srcId="{23155A91-976B-4843-8A75-8B54C73A236A}" destId="{959C67C9-69A1-43B1-9859-E13AE543C9B0}" srcOrd="0" destOrd="0" presId="urn:microsoft.com/office/officeart/2008/layout/LinedList"/>
    <dgm:cxn modelId="{0ED019E4-81FC-4FFB-9741-B0E7E8A7DD5F}" type="presParOf" srcId="{23155A91-976B-4843-8A75-8B54C73A236A}" destId="{7C3B841E-DF75-4B4B-A7F1-692B10017E99}" srcOrd="1" destOrd="0" presId="urn:microsoft.com/office/officeart/2008/layout/LinedList"/>
    <dgm:cxn modelId="{73EA087E-BD4F-496E-ADFA-BD93DEF8E7B2}" type="presParOf" srcId="{F687285B-5EA2-4377-8D9B-0A476DA2FD78}" destId="{D278B88C-E326-47DD-97FF-7D32D64EF464}" srcOrd="2" destOrd="0" presId="urn:microsoft.com/office/officeart/2008/layout/LinedList"/>
    <dgm:cxn modelId="{C7D98332-0CD8-45B8-88F8-A867929AC0D9}" type="presParOf" srcId="{F687285B-5EA2-4377-8D9B-0A476DA2FD78}" destId="{DA1C26F8-7A01-485D-8AA2-FDB5B23A0BF2}" srcOrd="3" destOrd="0" presId="urn:microsoft.com/office/officeart/2008/layout/LinedList"/>
    <dgm:cxn modelId="{96F977DF-E82A-48F7-B580-64EA68C724E5}" type="presParOf" srcId="{DA1C26F8-7A01-485D-8AA2-FDB5B23A0BF2}" destId="{4294E665-A27F-4F33-8B90-9A6BDED29533}" srcOrd="0" destOrd="0" presId="urn:microsoft.com/office/officeart/2008/layout/LinedList"/>
    <dgm:cxn modelId="{777A5638-F026-46E9-8256-33D9B9E247CC}" type="presParOf" srcId="{DA1C26F8-7A01-485D-8AA2-FDB5B23A0BF2}" destId="{EAC56513-911B-4843-9865-5F4A56CA5C2D}" srcOrd="1" destOrd="0" presId="urn:microsoft.com/office/officeart/2008/layout/LinedList"/>
    <dgm:cxn modelId="{CF868DE4-6AF0-4254-8E9C-986F4D7F950D}" type="presParOf" srcId="{F687285B-5EA2-4377-8D9B-0A476DA2FD78}" destId="{B5724ED2-82A9-48A5-99F3-C8A609B99FF0}" srcOrd="4" destOrd="0" presId="urn:microsoft.com/office/officeart/2008/layout/LinedList"/>
    <dgm:cxn modelId="{E6193383-B60E-4AD9-823D-3BF56678FEC6}" type="presParOf" srcId="{F687285B-5EA2-4377-8D9B-0A476DA2FD78}" destId="{A6847897-D729-4962-AC67-F6B30DEAD74F}" srcOrd="5" destOrd="0" presId="urn:microsoft.com/office/officeart/2008/layout/LinedList"/>
    <dgm:cxn modelId="{8D0C3791-D37F-462A-9481-3F2614D58B8F}" type="presParOf" srcId="{A6847897-D729-4962-AC67-F6B30DEAD74F}" destId="{EC909F15-D73E-4B77-8462-17E30525E1E4}" srcOrd="0" destOrd="0" presId="urn:microsoft.com/office/officeart/2008/layout/LinedList"/>
    <dgm:cxn modelId="{1F015FCE-1BCD-42C5-A0C6-B324468E8F4A}" type="presParOf" srcId="{A6847897-D729-4962-AC67-F6B30DEAD74F}" destId="{8DBC8550-901E-4B2F-BDB5-3FE6879A80EF}" srcOrd="1" destOrd="0" presId="urn:microsoft.com/office/officeart/2008/layout/LinedList"/>
    <dgm:cxn modelId="{AE75EB03-09B6-4DBE-839D-417F466C6BF3}" type="presParOf" srcId="{F687285B-5EA2-4377-8D9B-0A476DA2FD78}" destId="{BEA43C8D-5B1E-42A9-B5A5-0BB793A8945A}" srcOrd="6" destOrd="0" presId="urn:microsoft.com/office/officeart/2008/layout/LinedList"/>
    <dgm:cxn modelId="{24E6D911-3843-447D-95E9-C1F821E2D22B}" type="presParOf" srcId="{F687285B-5EA2-4377-8D9B-0A476DA2FD78}" destId="{18AA97FC-AE9C-4AD9-B154-0FCC1DD9A9ED}" srcOrd="7" destOrd="0" presId="urn:microsoft.com/office/officeart/2008/layout/LinedList"/>
    <dgm:cxn modelId="{0EA4C1B5-436F-4C21-8724-C83D6919ED5C}" type="presParOf" srcId="{18AA97FC-AE9C-4AD9-B154-0FCC1DD9A9ED}" destId="{675B250D-6F1B-4904-A19E-8CEBBFD32368}" srcOrd="0" destOrd="0" presId="urn:microsoft.com/office/officeart/2008/layout/LinedList"/>
    <dgm:cxn modelId="{2684506B-55B2-4956-A6C1-EEC1D705FE16}" type="presParOf" srcId="{18AA97FC-AE9C-4AD9-B154-0FCC1DD9A9ED}" destId="{1DF1FB4A-8033-4AB0-A163-12AC7EDCEC2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9762A-7373-486E-9246-7FF82E5E83C3}">
      <dsp:nvSpPr>
        <dsp:cNvPr id="0" name=""/>
        <dsp:cNvSpPr/>
      </dsp:nvSpPr>
      <dsp:spPr>
        <a:xfrm>
          <a:off x="82613" y="1727046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7F6E92-C0F3-4E26-985A-ABF627A65275}">
      <dsp:nvSpPr>
        <dsp:cNvPr id="0" name=""/>
        <dsp:cNvSpPr/>
      </dsp:nvSpPr>
      <dsp:spPr>
        <a:xfrm>
          <a:off x="271034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5D4FB5-60EA-4970-BFDF-EA4E7DCEE6FC}">
      <dsp:nvSpPr>
        <dsp:cNvPr id="0" name=""/>
        <dsp:cNvSpPr/>
      </dsp:nvSpPr>
      <dsp:spPr>
        <a:xfrm>
          <a:off x="1172126" y="172704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Základem pro práci v místě bydliště nebo školy je vytvoření fotografií z místa bydliště nebo školy – viz cvičení č. 1.</a:t>
          </a:r>
          <a:endParaRPr lang="en-US" sz="1300" kern="1200"/>
        </a:p>
      </dsp:txBody>
      <dsp:txXfrm>
        <a:off x="1172126" y="1727046"/>
        <a:ext cx="2114937" cy="897246"/>
      </dsp:txXfrm>
    </dsp:sp>
    <dsp:sp modelId="{11043E10-4A49-4DC6-9DFA-0F6DC0A232D8}">
      <dsp:nvSpPr>
        <dsp:cNvPr id="0" name=""/>
        <dsp:cNvSpPr/>
      </dsp:nvSpPr>
      <dsp:spPr>
        <a:xfrm>
          <a:off x="3655575" y="1727046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2E947D-00DE-46A4-94C2-81AC8BA4E77B}">
      <dsp:nvSpPr>
        <dsp:cNvPr id="0" name=""/>
        <dsp:cNvSpPr/>
      </dsp:nvSpPr>
      <dsp:spPr>
        <a:xfrm>
          <a:off x="3843996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C74094-F61E-4064-B487-38FB798895A3}">
      <dsp:nvSpPr>
        <dsp:cNvPr id="0" name=""/>
        <dsp:cNvSpPr/>
      </dsp:nvSpPr>
      <dsp:spPr>
        <a:xfrm>
          <a:off x="4745088" y="172704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Tento materiál je základem pro tvorbu portfolia z místa bydliště nebo školy, které se dá dále využívat.</a:t>
          </a:r>
          <a:endParaRPr lang="en-US" sz="1300" kern="1200"/>
        </a:p>
      </dsp:txBody>
      <dsp:txXfrm>
        <a:off x="4745088" y="1727046"/>
        <a:ext cx="2114937" cy="897246"/>
      </dsp:txXfrm>
    </dsp:sp>
    <dsp:sp modelId="{13D4F2B8-6070-49AA-9FBB-D07C9485E01D}">
      <dsp:nvSpPr>
        <dsp:cNvPr id="0" name=""/>
        <dsp:cNvSpPr/>
      </dsp:nvSpPr>
      <dsp:spPr>
        <a:xfrm>
          <a:off x="7228536" y="1727046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F300C-9E2B-4F88-AB36-5AA472A349E2}">
      <dsp:nvSpPr>
        <dsp:cNvPr id="0" name=""/>
        <dsp:cNvSpPr/>
      </dsp:nvSpPr>
      <dsp:spPr>
        <a:xfrm>
          <a:off x="7416958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01F4A-CF62-4E3A-B9C3-FBE24379DB9E}">
      <dsp:nvSpPr>
        <dsp:cNvPr id="0" name=""/>
        <dsp:cNvSpPr/>
      </dsp:nvSpPr>
      <dsp:spPr>
        <a:xfrm>
          <a:off x="8318049" y="1727046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Prezentace nabízí příklady z praxe, jak s tímto materiálem zacházejí konkrétní učitelé.</a:t>
          </a:r>
          <a:endParaRPr lang="en-US" sz="1300" kern="1200"/>
        </a:p>
      </dsp:txBody>
      <dsp:txXfrm>
        <a:off x="8318049" y="1727046"/>
        <a:ext cx="2114937" cy="8972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71243-66AA-473E-8117-6268B117B731}">
      <dsp:nvSpPr>
        <dsp:cNvPr id="0" name=""/>
        <dsp:cNvSpPr/>
      </dsp:nvSpPr>
      <dsp:spPr>
        <a:xfrm>
          <a:off x="0" y="29905"/>
          <a:ext cx="6263640" cy="268931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Příklad č. 1</a:t>
          </a:r>
          <a:endParaRPr lang="en-US" sz="2300" kern="1200"/>
        </a:p>
      </dsp:txBody>
      <dsp:txXfrm>
        <a:off x="131282" y="161187"/>
        <a:ext cx="6001076" cy="2426754"/>
      </dsp:txXfrm>
    </dsp:sp>
    <dsp:sp modelId="{5AB796C6-FC1B-4900-9FC9-1898D3B579E8}">
      <dsp:nvSpPr>
        <dsp:cNvPr id="0" name=""/>
        <dsp:cNvSpPr/>
      </dsp:nvSpPr>
      <dsp:spPr>
        <a:xfrm>
          <a:off x="0" y="2785464"/>
          <a:ext cx="6263640" cy="268931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Zmapovat </a:t>
          </a:r>
          <a:br>
            <a:rPr lang="cs-CZ" sz="2300" kern="1200"/>
          </a:br>
          <a:r>
            <a:rPr lang="cs-CZ" sz="2300" kern="1200"/>
            <a:t>krajinotvorné prvky </a:t>
          </a:r>
          <a:br>
            <a:rPr lang="cs-CZ" sz="2300" kern="1200"/>
          </a:br>
          <a:r>
            <a:rPr lang="cs-CZ" sz="2300" kern="1200"/>
            <a:t>podle vyhlášky 500/2006: </a:t>
          </a:r>
          <a:br>
            <a:rPr lang="cs-CZ" sz="2300" kern="1200"/>
          </a:br>
          <a:r>
            <a:rPr lang="cs-CZ" sz="2300" kern="1200"/>
            <a:t>dominanty, místa s geniem loci, </a:t>
          </a:r>
          <a:br>
            <a:rPr lang="cs-CZ" sz="2300" kern="1200"/>
          </a:br>
          <a:r>
            <a:rPr lang="cs-CZ" sz="2300" kern="1200"/>
            <a:t>osy krajiny a pohledové osy, bariéry, vizuální zábrany a zanedbané pozemky</a:t>
          </a:r>
          <a:br>
            <a:rPr lang="cs-CZ" sz="2300" kern="1200"/>
          </a:br>
          <a:r>
            <a:rPr lang="cs-CZ" sz="2300" kern="1200"/>
            <a:t> v katastru Městyse Křtiny. </a:t>
          </a:r>
          <a:endParaRPr lang="en-US" sz="2300" kern="1200"/>
        </a:p>
      </dsp:txBody>
      <dsp:txXfrm>
        <a:off x="131282" y="2916746"/>
        <a:ext cx="6001076" cy="24267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F1849-F05D-473C-9BCA-8A2AEA77DBB5}">
      <dsp:nvSpPr>
        <dsp:cNvPr id="0" name=""/>
        <dsp:cNvSpPr/>
      </dsp:nvSpPr>
      <dsp:spPr>
        <a:xfrm>
          <a:off x="0" y="0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C67C9-69A1-43B1-9859-E13AE543C9B0}">
      <dsp:nvSpPr>
        <dsp:cNvPr id="0" name=""/>
        <dsp:cNvSpPr/>
      </dsp:nvSpPr>
      <dsp:spPr>
        <a:xfrm>
          <a:off x="0" y="0"/>
          <a:ext cx="626364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/>
            <a:t>Příklad č. 2</a:t>
          </a:r>
          <a:endParaRPr lang="en-US" sz="3800" kern="1200"/>
        </a:p>
      </dsp:txBody>
      <dsp:txXfrm>
        <a:off x="0" y="0"/>
        <a:ext cx="6263640" cy="1376171"/>
      </dsp:txXfrm>
    </dsp:sp>
    <dsp:sp modelId="{D278B88C-E326-47DD-97FF-7D32D64EF464}">
      <dsp:nvSpPr>
        <dsp:cNvPr id="0" name=""/>
        <dsp:cNvSpPr/>
      </dsp:nvSpPr>
      <dsp:spPr>
        <a:xfrm>
          <a:off x="0" y="1376171"/>
          <a:ext cx="6263640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94E665-A27F-4F33-8B90-9A6BDED29533}">
      <dsp:nvSpPr>
        <dsp:cNvPr id="0" name=""/>
        <dsp:cNvSpPr/>
      </dsp:nvSpPr>
      <dsp:spPr>
        <a:xfrm>
          <a:off x="0" y="1376171"/>
          <a:ext cx="626364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/>
            <a:t>Krátkodobá terénní výuka – žáci 9. třídy</a:t>
          </a:r>
          <a:endParaRPr lang="en-US" sz="3800" kern="1200"/>
        </a:p>
      </dsp:txBody>
      <dsp:txXfrm>
        <a:off x="0" y="1376171"/>
        <a:ext cx="6263640" cy="1376171"/>
      </dsp:txXfrm>
    </dsp:sp>
    <dsp:sp modelId="{B5724ED2-82A9-48A5-99F3-C8A609B99FF0}">
      <dsp:nvSpPr>
        <dsp:cNvPr id="0" name=""/>
        <dsp:cNvSpPr/>
      </dsp:nvSpPr>
      <dsp:spPr>
        <a:xfrm>
          <a:off x="0" y="2752343"/>
          <a:ext cx="6263640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09F15-D73E-4B77-8462-17E30525E1E4}">
      <dsp:nvSpPr>
        <dsp:cNvPr id="0" name=""/>
        <dsp:cNvSpPr/>
      </dsp:nvSpPr>
      <dsp:spPr>
        <a:xfrm>
          <a:off x="0" y="2752343"/>
          <a:ext cx="626364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/>
            <a:t>Téma: Vodní toky v okolí školy</a:t>
          </a:r>
          <a:endParaRPr lang="en-US" sz="3800" kern="1200"/>
        </a:p>
      </dsp:txBody>
      <dsp:txXfrm>
        <a:off x="0" y="2752343"/>
        <a:ext cx="6263640" cy="1376171"/>
      </dsp:txXfrm>
    </dsp:sp>
    <dsp:sp modelId="{BEA43C8D-5B1E-42A9-B5A5-0BB793A8945A}">
      <dsp:nvSpPr>
        <dsp:cNvPr id="0" name=""/>
        <dsp:cNvSpPr/>
      </dsp:nvSpPr>
      <dsp:spPr>
        <a:xfrm>
          <a:off x="0" y="4128515"/>
          <a:ext cx="626364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B250D-6F1B-4904-A19E-8CEBBFD32368}">
      <dsp:nvSpPr>
        <dsp:cNvPr id="0" name=""/>
        <dsp:cNvSpPr/>
      </dsp:nvSpPr>
      <dsp:spPr>
        <a:xfrm>
          <a:off x="0" y="4128515"/>
          <a:ext cx="626364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/>
            <a:t>Komínský potok, Svratka</a:t>
          </a:r>
          <a:endParaRPr lang="en-US" sz="3800" kern="1200"/>
        </a:p>
      </dsp:txBody>
      <dsp:txXfrm>
        <a:off x="0" y="4128515"/>
        <a:ext cx="6263640" cy="1376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619E2-0D0C-4D5F-9508-E9D1ACF162C1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26143-0675-4D87-8442-8B31147F81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08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EB7BAEAC-B0A5-4F0C-815C-46DBAE6B50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440C10B-53C7-44AF-82CD-CA92CCFFC441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9AB54A53-6333-42E8-9C84-A3E7CCE16FE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2ED7000-5C65-4CE7-850A-4A9B2791B7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16F051-8C0E-4FBE-A67B-3A687E73E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A70403-B713-4B36-88D8-22C309AD4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EB47C5-22C9-4CF5-B3A4-9C403F433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76AA-CCAA-43E3-8770-20CA4A6CF70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F29D05-340C-4285-A7F8-5F2F5EEF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4AFDFC-89DC-4C93-9724-A0B9EDC60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AFAE-BE12-496F-8E9D-A4B334710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74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DB6888-14E2-4003-B498-0173C955D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A8EF27-A197-4DA8-A228-BA2BB61F6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A2A03E-9874-4E02-92BA-130D3AEEC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76AA-CCAA-43E3-8770-20CA4A6CF70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B23621-92AF-462A-837C-266113C0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AEDC94-6CD9-4761-A73B-C77D1B28E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AFAE-BE12-496F-8E9D-A4B334710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69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C7ADDE4-DB28-4983-ACE1-47A533E22B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FAA06BC-87B7-4770-B984-DFC670BA5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E046EA-A7C9-46A6-AD6F-832FB47E8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76AA-CCAA-43E3-8770-20CA4A6CF70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F226D6-53E1-4A8C-9D0A-986E463EE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CA9C24-027D-4710-AD6E-DBBDF6FB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AFAE-BE12-496F-8E9D-A4B334710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1556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86249E-205F-43FA-A851-E71375745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8F5045-52D7-4DEA-A76A-35B2D94D7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048375-ED4B-4F36-81D9-ECA4EC08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76AA-CCAA-43E3-8770-20CA4A6CF70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D9B48C-1000-439A-B0B3-4488CE7B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CE5C58-251D-4C6B-9131-0191EC245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AFAE-BE12-496F-8E9D-A4B334710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018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0DC6F0-8426-409B-A4A4-D126B90D6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55777F-83F1-48EC-BB0D-3A86BCD93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6A3966-9ADB-4532-B882-034559B99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76AA-CCAA-43E3-8770-20CA4A6CF70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2784C2-DCB6-495C-8D39-350131600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1D56B8-FB0F-4BB6-85D6-4559642F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AFAE-BE12-496F-8E9D-A4B334710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35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715177-9B45-4320-988A-D08418148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5F0938-DC2E-4FFD-9A4B-BADBA44765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99F736-2DD3-4EDC-A83A-2881BD966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8238D1-C4FC-40F2-BD6E-61B871D8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76AA-CCAA-43E3-8770-20CA4A6CF70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9E20675-43AB-45E8-9446-C04C0D104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EF9E422-C449-4507-A4B1-54282DC1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AFAE-BE12-496F-8E9D-A4B334710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45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08A1A0-D924-4A46-8338-3E988BE8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C470E3-DF1B-49E4-B856-ED61FECEB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F0556B-72B9-4A6F-8752-0D14C4B3D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8CF68A2-7BE6-42C7-B631-CDF16B883C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F3C32B0-8CAF-4FD1-8244-0AA24DA68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58DAF34-42A3-449A-B83D-B2FD4173C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76AA-CCAA-43E3-8770-20CA4A6CF70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7EC1F7D-16F7-42B5-94CD-48C09D47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1080541-06E5-4B89-A136-3D3CB03D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AFAE-BE12-496F-8E9D-A4B334710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487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5A81F-9D4F-4283-BCAB-599BF86DC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BBF3DE0-B270-4A1B-9A7D-8E0DBF994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76AA-CCAA-43E3-8770-20CA4A6CF70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4E30B66-8A3C-4810-AEA2-017767B6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274364-51C8-4D44-A8EB-FAAA7DAFC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AFAE-BE12-496F-8E9D-A4B334710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943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E5D242D-AA47-4271-9DF5-4447E4B7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76AA-CCAA-43E3-8770-20CA4A6CF70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0A25836-1445-4468-ABA8-621292853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D8F15E1-0161-4551-95CD-C2E6396F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AFAE-BE12-496F-8E9D-A4B334710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45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FE96B-4D4A-436D-85C7-F0FFCF15C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C2532E-68DF-449A-8DBD-4116FC4F0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BA625DA-F09B-4EA6-B8F9-3403BC5C6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8CB139-08B1-44D2-A43E-27959704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76AA-CCAA-43E3-8770-20CA4A6CF70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F1544A1-5E0D-4753-A099-6AE0295F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2DAB53-87AB-40A1-8692-C4894CFD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AFAE-BE12-496F-8E9D-A4B334710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594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ABA77E-EF5E-4973-ADB6-0D39912DB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17D5885-1D50-4FF0-845B-EB5EFA427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53129E-DAB9-497E-A650-F0A065117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AC67E40-453B-4C06-B4AC-1241C7F94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C76AA-CCAA-43E3-8770-20CA4A6CF70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C6B175F-C321-45A9-A6CE-F4BEC0EC2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19FCC7-AA58-4ADD-84EF-7D3CCBB3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8AFAE-BE12-496F-8E9D-A4B334710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60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6E71DB-08D1-479B-98FE-36D894333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DF1B37-FDAB-4F84-AD61-6BAFAEB6F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60F3D2-C87C-40E9-8C84-556352E51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C76AA-CCAA-43E3-8770-20CA4A6CF70B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84F5FC-8816-4879-884E-0A0BB39BF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E876B2-6793-46F5-B939-A539BE790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8AFAE-BE12-496F-8E9D-A4B334710F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28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A9D9DFDF-12D3-4D9B-8545-FEE3DC8D8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8EC0428-FEAB-467D-A237-57AED354A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Klinika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08FBF0-1AEE-4E3B-9CE6-F6051E8D2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Příklady z praxe</a:t>
            </a:r>
          </a:p>
          <a:p>
            <a:r>
              <a:rPr lang="cs-CZ">
                <a:solidFill>
                  <a:srgbClr val="FFFFFF"/>
                </a:solidFill>
              </a:rPr>
              <a:t>Práce v místní krajině</a:t>
            </a:r>
          </a:p>
        </p:txBody>
      </p:sp>
    </p:spTree>
    <p:extLst>
      <p:ext uri="{BB962C8B-B14F-4D97-AF65-F5344CB8AC3E}">
        <p14:creationId xmlns:p14="http://schemas.microsoft.com/office/powerpoint/2010/main" val="54370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7E5C000-E87D-4732-9D4D-3C00DDA8AF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85800"/>
            <a:ext cx="7772400" cy="6858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Proklest</a:t>
            </a:r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58AAE37D-2D50-4F28-A1AC-D8CC57FB8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5763" y="100965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8196" name="Picture 4" descr="proklest">
            <a:extLst>
              <a:ext uri="{FF2B5EF4-FFF2-40B4-BE49-F238E27FC236}">
                <a16:creationId xmlns:a16="http://schemas.microsoft.com/office/drawing/2014/main" id="{5A3B69C0-A5E6-464E-AE22-156D62A34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447800"/>
            <a:ext cx="38004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AC049B5-1541-44C2-BCEC-58948AC4B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Socha Legionáře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15B8ACCF-D3DE-4C1F-9F36-55FE44D57514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447801"/>
            <a:ext cx="8243888" cy="4913313"/>
            <a:chOff x="337" y="2103"/>
            <a:chExt cx="11207" cy="6364"/>
          </a:xfrm>
        </p:grpSpPr>
        <p:pic>
          <p:nvPicPr>
            <p:cNvPr id="12292" name="Picture 5" descr="FOTO\foto (9).jpg">
              <a:extLst>
                <a:ext uri="{FF2B5EF4-FFF2-40B4-BE49-F238E27FC236}">
                  <a16:creationId xmlns:a16="http://schemas.microsoft.com/office/drawing/2014/main" id="{216F1C72-D4D9-42FA-A4D1-756D42844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" y="2103"/>
              <a:ext cx="8460" cy="6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3" name="Picture 6" descr="FOTO\foto (10).jpg">
              <a:extLst>
                <a:ext uri="{FF2B5EF4-FFF2-40B4-BE49-F238E27FC236}">
                  <a16:creationId xmlns:a16="http://schemas.microsoft.com/office/drawing/2014/main" id="{B18F7E4E-D22A-45E2-BD5D-CA92A107C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" y="5197"/>
              <a:ext cx="4367" cy="3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D199BA0A-B937-4EA0-A89A-27D04AA6AE6B}"/>
              </a:ext>
            </a:extLst>
          </p:cNvPr>
          <p:cNvSpPr txBox="1"/>
          <p:nvPr/>
        </p:nvSpPr>
        <p:spPr>
          <a:xfrm>
            <a:off x="690880" y="396240"/>
            <a:ext cx="344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Místa s geniem loci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A4BE27A-6D9E-42F1-94A6-DF438EADD6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Studánka Poklona, U zabitých</a:t>
            </a:r>
          </a:p>
        </p:txBody>
      </p:sp>
      <p:sp>
        <p:nvSpPr>
          <p:cNvPr id="13315" name="Rectangle 5">
            <a:extLst>
              <a:ext uri="{FF2B5EF4-FFF2-40B4-BE49-F238E27FC236}">
                <a16:creationId xmlns:a16="http://schemas.microsoft.com/office/drawing/2014/main" id="{F599FB64-AF94-4F59-95D4-F5A67636F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0244" name="Picture 4" descr="DSCF0115">
            <a:extLst>
              <a:ext uri="{FF2B5EF4-FFF2-40B4-BE49-F238E27FC236}">
                <a16:creationId xmlns:a16="http://schemas.microsoft.com/office/drawing/2014/main" id="{2DA31AC1-E50B-48F2-835A-3F8EB0413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1"/>
            <a:ext cx="449580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7">
            <a:extLst>
              <a:ext uri="{FF2B5EF4-FFF2-40B4-BE49-F238E27FC236}">
                <a16:creationId xmlns:a16="http://schemas.microsoft.com/office/drawing/2014/main" id="{5816C140-D675-4F6F-A9E6-3F41D5C5E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0246" name="Picture 6" descr="Snímek 017">
            <a:extLst>
              <a:ext uri="{FF2B5EF4-FFF2-40B4-BE49-F238E27FC236}">
                <a16:creationId xmlns:a16="http://schemas.microsoft.com/office/drawing/2014/main" id="{C324A0B1-435A-4FBB-8C3B-C6003A91E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429001"/>
            <a:ext cx="440531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DSCF0105">
            <a:extLst>
              <a:ext uri="{FF2B5EF4-FFF2-40B4-BE49-F238E27FC236}">
                <a16:creationId xmlns:a16="http://schemas.microsoft.com/office/drawing/2014/main" id="{29B608A4-0A98-423C-838E-6B1F6EA1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24201"/>
            <a:ext cx="3886200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id="{736D0D33-352F-4170-B48F-F6C41BFD12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Opatovka, Kamenka, hřbitov </a:t>
            </a:r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62364BCC-223F-46F6-9D47-F2962E3F6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638" y="5810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900E5441-3A9A-469F-B2DB-EFD576D93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5163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4342" name="Rectangle 9">
            <a:extLst>
              <a:ext uri="{FF2B5EF4-FFF2-40B4-BE49-F238E27FC236}">
                <a16:creationId xmlns:a16="http://schemas.microsoft.com/office/drawing/2014/main" id="{9A5AB880-85D9-44B3-ABF9-8D659D888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3320" name="Picture 8" descr="DSCF0007">
            <a:extLst>
              <a:ext uri="{FF2B5EF4-FFF2-40B4-BE49-F238E27FC236}">
                <a16:creationId xmlns:a16="http://schemas.microsoft.com/office/drawing/2014/main" id="{DEECEEFE-B165-48D0-A179-AB14F248B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0"/>
            <a:ext cx="38862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11">
            <a:extLst>
              <a:ext uri="{FF2B5EF4-FFF2-40B4-BE49-F238E27FC236}">
                <a16:creationId xmlns:a16="http://schemas.microsoft.com/office/drawing/2014/main" id="{ABF50C17-2E23-4A41-9B12-C0723557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7638" y="5810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3322" name="Picture 10" descr="Snímek 076">
            <a:extLst>
              <a:ext uri="{FF2B5EF4-FFF2-40B4-BE49-F238E27FC236}">
                <a16:creationId xmlns:a16="http://schemas.microsoft.com/office/drawing/2014/main" id="{D0571A3B-47BC-46E8-8023-7EB5FDCF1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25733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27275F2-9BC1-4738-8FDB-54E65E72EE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Významný strom</a:t>
            </a:r>
          </a:p>
        </p:txBody>
      </p:sp>
      <p:sp>
        <p:nvSpPr>
          <p:cNvPr id="15363" name="Rectangle 5">
            <a:extLst>
              <a:ext uri="{FF2B5EF4-FFF2-40B4-BE49-F238E27FC236}">
                <a16:creationId xmlns:a16="http://schemas.microsoft.com/office/drawing/2014/main" id="{6C21C741-1E6C-444C-AF04-911FA2271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16097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4340" name="Picture 4" descr="DSCF0036">
            <a:extLst>
              <a:ext uri="{FF2B5EF4-FFF2-40B4-BE49-F238E27FC236}">
                <a16:creationId xmlns:a16="http://schemas.microsoft.com/office/drawing/2014/main" id="{0BF7F839-35A3-4626-A1D6-7749316C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133600"/>
            <a:ext cx="43894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0CF9AC4-F75C-40E6-BA5C-052A05396E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772400" cy="14478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Boží muka - kostel</a:t>
            </a:r>
            <a:b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cs-CZ" altLang="cs-CZ" sz="3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Picture 4" descr="C:\Documents and Settings\Dagmar Bibrová\Plocha\UR Křtin 010.JPG">
            <a:extLst>
              <a:ext uri="{FF2B5EF4-FFF2-40B4-BE49-F238E27FC236}">
                <a16:creationId xmlns:a16="http://schemas.microsoft.com/office/drawing/2014/main" id="{50199C75-B111-4679-9CDA-AA9D97D1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8400" y="-4686300"/>
            <a:ext cx="4318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:\Documents and Settings\Dagmar Bibrová\Plocha\UR Křtin 010.JPG">
            <a:extLst>
              <a:ext uri="{FF2B5EF4-FFF2-40B4-BE49-F238E27FC236}">
                <a16:creationId xmlns:a16="http://schemas.microsoft.com/office/drawing/2014/main" id="{380281B8-FADC-4052-8D62-DAF676129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160" y="481330"/>
            <a:ext cx="8310880" cy="623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1F8F018-ED39-4984-BCD1-9E455F7A37F4}"/>
              </a:ext>
            </a:extLst>
          </p:cNvPr>
          <p:cNvSpPr txBox="1"/>
          <p:nvPr/>
        </p:nvSpPr>
        <p:spPr>
          <a:xfrm>
            <a:off x="294640" y="792480"/>
            <a:ext cx="223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Místa s výhledem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F437218A-532E-4D24-A4D9-DC35AFCBBF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Silnice Pivovar</a:t>
            </a:r>
          </a:p>
        </p:txBody>
      </p:sp>
      <p:sp>
        <p:nvSpPr>
          <p:cNvPr id="18435" name="Rectangle 5">
            <a:extLst>
              <a:ext uri="{FF2B5EF4-FFF2-40B4-BE49-F238E27FC236}">
                <a16:creationId xmlns:a16="http://schemas.microsoft.com/office/drawing/2014/main" id="{42DEEEE0-1AD2-4212-8BBB-D1003ED2D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7412" name="Picture 4" descr="Snímek 060">
            <a:extLst>
              <a:ext uri="{FF2B5EF4-FFF2-40B4-BE49-F238E27FC236}">
                <a16:creationId xmlns:a16="http://schemas.microsoft.com/office/drawing/2014/main" id="{8F3A8221-87D2-4757-98B5-BEF7EE94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1676401"/>
            <a:ext cx="576262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83558FA-4D4D-4AEB-828C-6F57F25BA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Zemanův žleb, Březová alej, Schindlerova cesta </a:t>
            </a:r>
          </a:p>
        </p:txBody>
      </p:sp>
      <p:sp>
        <p:nvSpPr>
          <p:cNvPr id="17411" name="Rectangle 5">
            <a:extLst>
              <a:ext uri="{FF2B5EF4-FFF2-40B4-BE49-F238E27FC236}">
                <a16:creationId xmlns:a16="http://schemas.microsoft.com/office/drawing/2014/main" id="{9A41CC03-B73E-4B2E-85EF-7BD55FAB3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7412" name="Rectangle 7">
            <a:extLst>
              <a:ext uri="{FF2B5EF4-FFF2-40B4-BE49-F238E27FC236}">
                <a16:creationId xmlns:a16="http://schemas.microsoft.com/office/drawing/2014/main" id="{8944FF0D-BFC7-47C3-A7BF-A7B5F8043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6390" name="Picture 6" descr="DSCF0062">
            <a:extLst>
              <a:ext uri="{FF2B5EF4-FFF2-40B4-BE49-F238E27FC236}">
                <a16:creationId xmlns:a16="http://schemas.microsoft.com/office/drawing/2014/main" id="{114FE4B9-C7A6-463B-B614-A94B63E53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1"/>
            <a:ext cx="2895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9">
            <a:extLst>
              <a:ext uri="{FF2B5EF4-FFF2-40B4-BE49-F238E27FC236}">
                <a16:creationId xmlns:a16="http://schemas.microsoft.com/office/drawing/2014/main" id="{AD536263-7D1C-46E7-8981-4AFA4FA9E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6392" name="Picture 8" descr="Snímek 037">
            <a:extLst>
              <a:ext uri="{FF2B5EF4-FFF2-40B4-BE49-F238E27FC236}">
                <a16:creationId xmlns:a16="http://schemas.microsoft.com/office/drawing/2014/main" id="{C572993E-F2AE-4995-9C62-6559F69D2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114801"/>
            <a:ext cx="3414713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11">
            <a:extLst>
              <a:ext uri="{FF2B5EF4-FFF2-40B4-BE49-F238E27FC236}">
                <a16:creationId xmlns:a16="http://schemas.microsoft.com/office/drawing/2014/main" id="{16D7E291-1357-4D6D-AA43-BC30B0DDC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1988" y="127635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6394" name="Picture 10" descr="Snímek 017">
            <a:extLst>
              <a:ext uri="{FF2B5EF4-FFF2-40B4-BE49-F238E27FC236}">
                <a16:creationId xmlns:a16="http://schemas.microsoft.com/office/drawing/2014/main" id="{379FD36C-7C44-4DE4-92BB-DD924E0DF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514600"/>
            <a:ext cx="27019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E762314-B914-42B5-B218-694E8B7D9FD7}"/>
              </a:ext>
            </a:extLst>
          </p:cNvPr>
          <p:cNvSpPr txBox="1"/>
          <p:nvPr/>
        </p:nvSpPr>
        <p:spPr>
          <a:xfrm>
            <a:off x="548640" y="467360"/>
            <a:ext cx="15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Osy v krajině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77D68C8-CF1C-4C9E-8CFA-E6D78681D9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Nálet stromků u kapličky, El. vedení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618F14D6-45AD-42BA-AB3F-EACA8A561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9460" name="Rectangle 7">
            <a:extLst>
              <a:ext uri="{FF2B5EF4-FFF2-40B4-BE49-F238E27FC236}">
                <a16:creationId xmlns:a16="http://schemas.microsoft.com/office/drawing/2014/main" id="{997DDFC3-44D3-44B8-A1B3-F83255E7E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8438" name="Picture 6" descr="Snímek 065">
            <a:extLst>
              <a:ext uri="{FF2B5EF4-FFF2-40B4-BE49-F238E27FC236}">
                <a16:creationId xmlns:a16="http://schemas.microsoft.com/office/drawing/2014/main" id="{C3E15825-89D6-4E8E-8D41-89C3489A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00400"/>
            <a:ext cx="45720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DSCF0095">
            <a:extLst>
              <a:ext uri="{FF2B5EF4-FFF2-40B4-BE49-F238E27FC236}">
                <a16:creationId xmlns:a16="http://schemas.microsoft.com/office/drawing/2014/main" id="{CA9D598F-67E7-4EEC-B028-8352FB456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457200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F505F17-6FB0-4133-B62B-289DA6651762}"/>
              </a:ext>
            </a:extLst>
          </p:cNvPr>
          <p:cNvSpPr txBox="1"/>
          <p:nvPr/>
        </p:nvSpPr>
        <p:spPr>
          <a:xfrm>
            <a:off x="1524000" y="254000"/>
            <a:ext cx="364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Vizuální zábrany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93103366-7747-4651-AA9E-DFCAFC40D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8392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>
                <a:solidFill>
                  <a:schemeClr val="bg1"/>
                </a:solidFill>
                <a:latin typeface="Arial" panose="020B0604020202020204" pitchFamily="34" charset="0"/>
              </a:rPr>
              <a:t>Kluziště, koupaliště, ne</a:t>
            </a:r>
            <a:endParaRPr lang="cs-CZ" altLang="cs-CZ" sz="3600" dirty="0">
              <a:latin typeface="Arial" panose="020B0604020202020204" pitchFamily="34" charset="0"/>
            </a:endParaRPr>
          </a:p>
        </p:txBody>
      </p:sp>
      <p:sp>
        <p:nvSpPr>
          <p:cNvPr id="20483" name="Rectangle 5">
            <a:extLst>
              <a:ext uri="{FF2B5EF4-FFF2-40B4-BE49-F238E27FC236}">
                <a16:creationId xmlns:a16="http://schemas.microsoft.com/office/drawing/2014/main" id="{19092F5E-A383-4B72-AB74-71DB6E387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9460" name="Picture 4" descr="Snímek 008">
            <a:extLst>
              <a:ext uri="{FF2B5EF4-FFF2-40B4-BE49-F238E27FC236}">
                <a16:creationId xmlns:a16="http://schemas.microsoft.com/office/drawing/2014/main" id="{122C49BB-C9A8-4239-9EA3-89F72714B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34290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7">
            <a:extLst>
              <a:ext uri="{FF2B5EF4-FFF2-40B4-BE49-F238E27FC236}">
                <a16:creationId xmlns:a16="http://schemas.microsoft.com/office/drawing/2014/main" id="{DD6ED279-A4D3-4714-8AE6-95C5DED8F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32873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20486" name="Rectangle 9">
            <a:extLst>
              <a:ext uri="{FF2B5EF4-FFF2-40B4-BE49-F238E27FC236}">
                <a16:creationId xmlns:a16="http://schemas.microsoft.com/office/drawing/2014/main" id="{DCCD0A64-44AF-4069-9218-2E3B8F088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9464" name="Picture 8" descr="DSCF0079">
            <a:extLst>
              <a:ext uri="{FF2B5EF4-FFF2-40B4-BE49-F238E27FC236}">
                <a16:creationId xmlns:a16="http://schemas.microsoft.com/office/drawing/2014/main" id="{432C0CB7-86EB-4ACB-84D9-EE7F6DCA8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14801"/>
            <a:ext cx="34290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11">
            <a:extLst>
              <a:ext uri="{FF2B5EF4-FFF2-40B4-BE49-F238E27FC236}">
                <a16:creationId xmlns:a16="http://schemas.microsoft.com/office/drawing/2014/main" id="{6E60C019-BDCF-42D9-84AE-147A87365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8025" y="130016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20489" name="Rectangle 13">
            <a:extLst>
              <a:ext uri="{FF2B5EF4-FFF2-40B4-BE49-F238E27FC236}">
                <a16:creationId xmlns:a16="http://schemas.microsoft.com/office/drawing/2014/main" id="{4385827E-64EA-44EF-8BBA-E6717D7B8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9468" name="Picture 12" descr="a1">
            <a:extLst>
              <a:ext uri="{FF2B5EF4-FFF2-40B4-BE49-F238E27FC236}">
                <a16:creationId xmlns:a16="http://schemas.microsoft.com/office/drawing/2014/main" id="{64DBF9AD-AF86-43A7-B692-413235BB4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14801"/>
            <a:ext cx="35052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Rectangle 15">
            <a:extLst>
              <a:ext uri="{FF2B5EF4-FFF2-40B4-BE49-F238E27FC236}">
                <a16:creationId xmlns:a16="http://schemas.microsoft.com/office/drawing/2014/main" id="{334F7D1E-6FB5-40BA-B126-FCCD70CAE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9470" name="Picture 14" descr="koupal 1">
            <a:extLst>
              <a:ext uri="{FF2B5EF4-FFF2-40B4-BE49-F238E27FC236}">
                <a16:creationId xmlns:a16="http://schemas.microsoft.com/office/drawing/2014/main" id="{BE1BDFF7-9C69-4C7F-B781-B1DE37DB4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192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A836C36-7EB2-4621-A756-2277881279FC}"/>
              </a:ext>
            </a:extLst>
          </p:cNvPr>
          <p:cNvSpPr txBox="1"/>
          <p:nvPr/>
        </p:nvSpPr>
        <p:spPr>
          <a:xfrm>
            <a:off x="2905760" y="406400"/>
            <a:ext cx="184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Zanedbaná místa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0D9149E-8F95-427E-8725-BC4F5EE6FE21}"/>
              </a:ext>
            </a:extLst>
          </p:cNvPr>
          <p:cNvSpPr txBox="1"/>
          <p:nvPr/>
        </p:nvSpPr>
        <p:spPr>
          <a:xfrm>
            <a:off x="6762750" y="406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Upravená místa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00764B-2866-4004-A702-DFAB9FCFE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Průzkumná geogrfaie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0E819E7-53F1-45C8-9FE8-6A8C3A4E90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84549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9839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113956D5-6EBA-4A23-97CA-A9EEC649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4" t="19196" r="22929" b="9193"/>
          <a:stretch>
            <a:fillRect/>
          </a:stretch>
        </p:blipFill>
        <p:spPr bwMode="auto">
          <a:xfrm>
            <a:off x="2782888" y="23814"/>
            <a:ext cx="65532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D30E9F47-4D98-4303-9AE5-5B6397AB7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3" t="18913" r="22929" b="9473"/>
          <a:stretch>
            <a:fillRect/>
          </a:stretch>
        </p:blipFill>
        <p:spPr bwMode="auto">
          <a:xfrm>
            <a:off x="2927351" y="0"/>
            <a:ext cx="6646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66898F5B-7362-42BA-9FC4-97B0EDCE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3" t="14485" r="22337" b="7259"/>
          <a:stretch>
            <a:fillRect/>
          </a:stretch>
        </p:blipFill>
        <p:spPr bwMode="auto">
          <a:xfrm>
            <a:off x="3143250" y="0"/>
            <a:ext cx="614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7993A8B7-96D0-4A86-BB1F-918E22EE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3" t="15961" r="22929" b="6520"/>
          <a:stretch>
            <a:fillRect/>
          </a:stretch>
        </p:blipFill>
        <p:spPr bwMode="auto">
          <a:xfrm>
            <a:off x="2782888" y="0"/>
            <a:ext cx="6140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4E197B8-B2A2-4D74-823F-2179974DF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3" t="15224" r="23219" b="11969"/>
          <a:stretch>
            <a:fillRect/>
          </a:stretch>
        </p:blipFill>
        <p:spPr bwMode="auto">
          <a:xfrm>
            <a:off x="2855914" y="1"/>
            <a:ext cx="6408737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E91657B6-0B78-422B-90B2-5A4565AD9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1" t="19653" r="19975" b="11688"/>
          <a:stretch>
            <a:fillRect/>
          </a:stretch>
        </p:blipFill>
        <p:spPr bwMode="auto">
          <a:xfrm>
            <a:off x="2279651" y="0"/>
            <a:ext cx="7521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645220F3-0A99-4E24-BDB6-4B1286D48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t="19653" r="22629" b="6520"/>
          <a:stretch>
            <a:fillRect/>
          </a:stretch>
        </p:blipFill>
        <p:spPr bwMode="auto">
          <a:xfrm>
            <a:off x="2927350" y="0"/>
            <a:ext cx="6446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FA8B0D45-DF9A-40DE-BCB9-825A433A2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t="23344" r="19975" b="7259"/>
          <a:stretch>
            <a:fillRect/>
          </a:stretch>
        </p:blipFill>
        <p:spPr bwMode="auto">
          <a:xfrm>
            <a:off x="2424114" y="0"/>
            <a:ext cx="7513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Dagmar Bibrová\Plocha\osmá.JPG">
            <a:extLst>
              <a:ext uri="{FF2B5EF4-FFF2-40B4-BE49-F238E27FC236}">
                <a16:creationId xmlns:a16="http://schemas.microsoft.com/office/drawing/2014/main" id="{C0D7FAFE-D75B-47A4-B163-B793BEBB4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>
            <a:extLst>
              <a:ext uri="{FF2B5EF4-FFF2-40B4-BE49-F238E27FC236}">
                <a16:creationId xmlns:a16="http://schemas.microsoft.com/office/drawing/2014/main" id="{2962AA74-24AD-4988-B4CC-B5ADEEF2C8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Řešitelé projektu: žáci osmé třídy</a:t>
            </a:r>
            <a:b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cs-CZ" altLang="cs-CZ" sz="2000">
                <a:solidFill>
                  <a:schemeClr val="bg1"/>
                </a:solidFill>
                <a:latin typeface="Arial" panose="020B0604020202020204" pitchFamily="34" charset="0"/>
              </a:rPr>
              <a:t>Vedoucí projektu: Ladislava Giblová, Dagmar Bibrová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AF91BD-FDC1-4635-84E4-4C6BCBC9D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cs-CZ" sz="6000">
                <a:solidFill>
                  <a:schemeClr val="bg1"/>
                </a:solidFill>
              </a:rPr>
              <a:t>ZŠ Komín – Mgr. Mísařová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445A601-885A-4D21-ADAA-C2C975E6E0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3253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3169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1232C83B-1DAD-4CA1-91DD-1DE6247C5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6000">
                <a:solidFill>
                  <a:schemeClr val="bg1"/>
                </a:solidFill>
                <a:latin typeface="Arial" panose="020B0604020202020204" pitchFamily="34" charset="0"/>
              </a:rPr>
              <a:t>Cíl</a:t>
            </a:r>
          </a:p>
        </p:txBody>
      </p:sp>
      <p:graphicFrame>
        <p:nvGraphicFramePr>
          <p:cNvPr id="4101" name="Rectangle 3">
            <a:extLst>
              <a:ext uri="{FF2B5EF4-FFF2-40B4-BE49-F238E27FC236}">
                <a16:creationId xmlns:a16="http://schemas.microsoft.com/office/drawing/2014/main" id="{11E1FCBA-51D2-47AE-B1DF-B608739025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074055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56C7A53A-EC11-4F60-90B0-5BD6C489F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163" y="643467"/>
            <a:ext cx="3913673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746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53BEED91-EB4C-43F0-855D-984E914C9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9163" y="643467"/>
            <a:ext cx="3913673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0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0A64F251-EF5F-4E0E-A3A4-7E8CD22A8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2200" y="643467"/>
            <a:ext cx="3927600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794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CD32906F-1D02-4BA3-97E6-7E9B5BC33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2200" y="643467"/>
            <a:ext cx="3927600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75D6C10-B5A7-4715-803E-0501C9C2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18342DF-6C35-4E99-A1F4-A1E457BBA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363" y="555625"/>
            <a:ext cx="6162675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  <a:cs typeface="Times New Roman" panose="02020603050405020304" pitchFamily="18" charset="0"/>
              </a:rPr>
              <a:t>Tento projekt je financován z rozpočtu JMK Brno a spolufinancován z rozpočtu ZŠ a MŠ Křtiny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cs-CZ" altLang="cs-CZ" sz="2800" b="1">
              <a:solidFill>
                <a:schemeClr val="bg1"/>
              </a:solidFill>
            </a:endParaRP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8902CEC6-9C4D-4EF1-92C0-0D0CA5FEF7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41248" y="552289"/>
            <a:ext cx="3976496" cy="39003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altLang="cs-CZ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Městys Křtiny a jeho udržitelný rozvoj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A2A47BE-C2EC-41E4-981F-9219AB5428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41248" y="4624330"/>
            <a:ext cx="3976496" cy="152162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en-US" altLang="cs-CZ" sz="190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r>
              <a:rPr lang="en-US" altLang="cs-CZ"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ZŠ Křtiny</a:t>
            </a:r>
          </a:p>
          <a:p>
            <a:pPr algn="l"/>
            <a:r>
              <a:rPr lang="en-US" altLang="cs-CZ"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projekt</a:t>
            </a:r>
          </a:p>
          <a:p>
            <a:pPr algn="l"/>
            <a:r>
              <a:rPr lang="en-US" altLang="cs-CZ"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Květen – červen 2011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00" name="Object 4">
            <a:extLst>
              <a:ext uri="{FF2B5EF4-FFF2-40B4-BE49-F238E27FC236}">
                <a16:creationId xmlns:a16="http://schemas.microsoft.com/office/drawing/2014/main" id="{246097E3-1F38-4529-9D46-715E68A314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38601" y="914400"/>
          <a:ext cx="4132263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4" imgW="24295238" imgH="33609524" progId="AcroExch.Document.7">
                  <p:embed/>
                </p:oleObj>
              </mc:Choice>
              <mc:Fallback>
                <p:oleObj name="Acrobat Document" r:id="rId4" imgW="24295238" imgH="33609524" progId="AcroExch.Document.7">
                  <p:embed/>
                  <p:pic>
                    <p:nvPicPr>
                      <p:cNvPr id="4100" name="Object 4">
                        <a:extLst>
                          <a:ext uri="{FF2B5EF4-FFF2-40B4-BE49-F238E27FC236}">
                            <a16:creationId xmlns:a16="http://schemas.microsoft.com/office/drawing/2014/main" id="{246097E3-1F38-4529-9D46-715E68A314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1" y="914400"/>
                        <a:ext cx="4132263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7">
            <a:extLst>
              <a:ext uri="{FF2B5EF4-FFF2-40B4-BE49-F238E27FC236}">
                <a16:creationId xmlns:a16="http://schemas.microsoft.com/office/drawing/2014/main" id="{8154A6BF-486A-4880-9AF3-F0E34B17E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9144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Katastr Městyse Křtiny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" descr="S:\2 ZACI\A 8\Prezentace\Fotky\Kostel Letecky.jpg">
            <a:extLst>
              <a:ext uri="{FF2B5EF4-FFF2-40B4-BE49-F238E27FC236}">
                <a16:creationId xmlns:a16="http://schemas.microsoft.com/office/drawing/2014/main" id="{A49EA73B-A432-4695-87FC-90FD38507CA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800600" y="1981200"/>
            <a:ext cx="2362200" cy="25146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2531" name="Oval 3" descr="\\Pc-x\aplikace\2 ZACI\A 8\Prezentace\Fotky\Škola letecky.jpg">
            <a:extLst>
              <a:ext uri="{FF2B5EF4-FFF2-40B4-BE49-F238E27FC236}">
                <a16:creationId xmlns:a16="http://schemas.microsoft.com/office/drawing/2014/main" id="{E928E5D6-3333-4507-97A9-8F928541F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191000"/>
            <a:ext cx="1981200" cy="19812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2532" name="Oval 4" descr="\\Pc-x\aplikace\2 ZACI\A 8\Prezentace\Fotky\ŠLP.JPG">
            <a:extLst>
              <a:ext uri="{FF2B5EF4-FFF2-40B4-BE49-F238E27FC236}">
                <a16:creationId xmlns:a16="http://schemas.microsoft.com/office/drawing/2014/main" id="{4771CD09-A2D7-405C-9326-D001EF1BC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191000"/>
            <a:ext cx="1981200" cy="1981200"/>
          </a:xfrm>
          <a:prstGeom prst="ellipse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2533" name="Oval 5" descr="\\Pc-x\aplikace\2 ZACI\A 8\Prezentace\Fotky\Horní zámek.JPG">
            <a:extLst>
              <a:ext uri="{FF2B5EF4-FFF2-40B4-BE49-F238E27FC236}">
                <a16:creationId xmlns:a16="http://schemas.microsoft.com/office/drawing/2014/main" id="{A25FE024-6723-479F-A3EC-183A2E6C2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685800"/>
            <a:ext cx="1981200" cy="1981200"/>
          </a:xfrm>
          <a:prstGeom prst="ellipse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id="{61AC6B7D-26BB-406E-99D5-F963A0CCB4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14800" y="3962400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C7181D83-9691-469A-9695-E496C6617F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40386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E7ADCBED-2445-4292-AF31-7E6FC7FE79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6600" y="20574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F54F5F1-FB3F-4284-A5C4-DB848F2DC26D}"/>
              </a:ext>
            </a:extLst>
          </p:cNvPr>
          <p:cNvSpPr txBox="1"/>
          <p:nvPr/>
        </p:nvSpPr>
        <p:spPr>
          <a:xfrm>
            <a:off x="883920" y="685800"/>
            <a:ext cx="353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Dominanty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 autoUpdateAnimBg="0"/>
      <p:bldP spid="22531" grpId="0" animBg="1" autoUpdateAnimBg="0"/>
      <p:bldP spid="22532" grpId="0" animBg="1" autoUpdateAnimBg="0"/>
      <p:bldP spid="2253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Pc-x\aplikace\2 ZACI\A 8\Prezentace\Fotky\Koatel Letecky.jpg">
            <a:extLst>
              <a:ext uri="{FF2B5EF4-FFF2-40B4-BE49-F238E27FC236}">
                <a16:creationId xmlns:a16="http://schemas.microsoft.com/office/drawing/2014/main" id="{BA7EAE5A-D9D3-4186-BD22-3344FDB4E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201"/>
            <a:ext cx="3962400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\\Pc-x\aplikace\2 ZACI\A 8\Prezentace\Fotky\Škola letecky.jpg">
            <a:extLst>
              <a:ext uri="{FF2B5EF4-FFF2-40B4-BE49-F238E27FC236}">
                <a16:creationId xmlns:a16="http://schemas.microsoft.com/office/drawing/2014/main" id="{EAB566F4-90BB-40BC-9A96-2FCFB8873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600"/>
            <a:ext cx="39624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>
            <a:extLst>
              <a:ext uri="{FF2B5EF4-FFF2-40B4-BE49-F238E27FC236}">
                <a16:creationId xmlns:a16="http://schemas.microsoft.com/office/drawing/2014/main" id="{8BDF6023-BB50-4414-8271-164F568D1C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553200" y="914400"/>
            <a:ext cx="3429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Křtinské dominanty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68429E4-6247-4CCD-A703-725FC2C486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Náměstí ve Křtinách </a:t>
            </a:r>
          </a:p>
        </p:txBody>
      </p:sp>
      <p:pic>
        <p:nvPicPr>
          <p:cNvPr id="7173" name="Picture 5" descr="\\Pc-x\aplikace\2 ZACI\A 8\Skupina 4\Foto\DSCF0067.jpg">
            <a:extLst>
              <a:ext uri="{FF2B5EF4-FFF2-40B4-BE49-F238E27FC236}">
                <a16:creationId xmlns:a16="http://schemas.microsoft.com/office/drawing/2014/main" id="{97EAD1B5-725A-4D29-9AFB-2737C4523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3820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\\Pc-x\aplikace\2 ZACI\A 8\Skupina 4\Foto\DSCF0055.jpg">
            <a:extLst>
              <a:ext uri="{FF2B5EF4-FFF2-40B4-BE49-F238E27FC236}">
                <a16:creationId xmlns:a16="http://schemas.microsoft.com/office/drawing/2014/main" id="{4509A607-989D-43AE-80FD-E786C361D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81400"/>
            <a:ext cx="34290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\\Pc-x\aplikace\2 ZACI\A 8\Skupina 3\FOTO\foto (8).jpg">
            <a:extLst>
              <a:ext uri="{FF2B5EF4-FFF2-40B4-BE49-F238E27FC236}">
                <a16:creationId xmlns:a16="http://schemas.microsoft.com/office/drawing/2014/main" id="{566FCE5F-6116-446D-A8BF-E94E1B329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3820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\\Pc-x\aplikace\2 ZACI\A 8\Skupina 2\Fotky 62\Snímek 005.jpg">
            <a:extLst>
              <a:ext uri="{FF2B5EF4-FFF2-40B4-BE49-F238E27FC236}">
                <a16:creationId xmlns:a16="http://schemas.microsoft.com/office/drawing/2014/main" id="{7CD12767-6292-4FA2-A622-0E919E26F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3429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36FD2F8-B9F2-4355-8BB2-B9C2B7D43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600">
                <a:solidFill>
                  <a:schemeClr val="bg1"/>
                </a:solidFill>
                <a:latin typeface="Arial" panose="020B0604020202020204" pitchFamily="34" charset="0"/>
              </a:rPr>
              <a:t>Ústředí ŠLP, Horní zámek</a:t>
            </a:r>
          </a:p>
        </p:txBody>
      </p:sp>
      <p:sp>
        <p:nvSpPr>
          <p:cNvPr id="10243" name="Rectangle 5">
            <a:extLst>
              <a:ext uri="{FF2B5EF4-FFF2-40B4-BE49-F238E27FC236}">
                <a16:creationId xmlns:a16="http://schemas.microsoft.com/office/drawing/2014/main" id="{6952D8D9-9D48-427E-983E-C8FE143CB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6148" name="Picture 4" descr="slp">
            <a:extLst>
              <a:ext uri="{FF2B5EF4-FFF2-40B4-BE49-F238E27FC236}">
                <a16:creationId xmlns:a16="http://schemas.microsoft.com/office/drawing/2014/main" id="{CDF3E9EF-36BF-4BB4-BC56-40C57128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441960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7">
            <a:extLst>
              <a:ext uri="{FF2B5EF4-FFF2-40B4-BE49-F238E27FC236}">
                <a16:creationId xmlns:a16="http://schemas.microsoft.com/office/drawing/2014/main" id="{A8D3CACE-9183-4F5E-92E8-47B6B0DBB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0246" name="Rectangle 9">
            <a:extLst>
              <a:ext uri="{FF2B5EF4-FFF2-40B4-BE49-F238E27FC236}">
                <a16:creationId xmlns:a16="http://schemas.microsoft.com/office/drawing/2014/main" id="{CA99D80C-6576-4DE5-AED8-24DB23269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12715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6152" name="Picture 8" descr="horní škola">
            <a:extLst>
              <a:ext uri="{FF2B5EF4-FFF2-40B4-BE49-F238E27FC236}">
                <a16:creationId xmlns:a16="http://schemas.microsoft.com/office/drawing/2014/main" id="{50C970D7-ED81-453F-9089-F1992835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290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257</Words>
  <Application>Microsoft Office PowerPoint</Application>
  <PresentationFormat>Širokoúhlá obrazovka</PresentationFormat>
  <Paragraphs>44</Paragraphs>
  <Slides>33</Slides>
  <Notes>1</Notes>
  <HiddenSlides>0</HiddenSlides>
  <MMClips>1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Motiv Office</vt:lpstr>
      <vt:lpstr>Adobe Acrobat Document</vt:lpstr>
      <vt:lpstr>Klinika</vt:lpstr>
      <vt:lpstr>Průzkumná geogrfaie</vt:lpstr>
      <vt:lpstr>Cíl</vt:lpstr>
      <vt:lpstr>Městys Křtiny a jeho udržitelný rozvoj</vt:lpstr>
      <vt:lpstr>Katastr Městyse Křtiny</vt:lpstr>
      <vt:lpstr>Prezentace aplikace PowerPoint</vt:lpstr>
      <vt:lpstr>                              Křtinské dominanty</vt:lpstr>
      <vt:lpstr>Náměstí ve Křtinách </vt:lpstr>
      <vt:lpstr>Ústředí ŠLP, Horní zámek</vt:lpstr>
      <vt:lpstr>Proklest</vt:lpstr>
      <vt:lpstr>Socha Legionáře</vt:lpstr>
      <vt:lpstr>Studánka Poklona, U zabitých</vt:lpstr>
      <vt:lpstr>Opatovka, Kamenka, hřbitov </vt:lpstr>
      <vt:lpstr>Významný strom</vt:lpstr>
      <vt:lpstr>Boží muka - kostel </vt:lpstr>
      <vt:lpstr>Silnice Pivovar</vt:lpstr>
      <vt:lpstr>Zemanův žleb, Březová alej, Schindlerova cesta </vt:lpstr>
      <vt:lpstr>Nálet stromků u kapličky, El. vedení</vt:lpstr>
      <vt:lpstr>Kluziště, koupaliště, ne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Řešitelé projektu: žáci osmé třídy Vedoucí projektu: Ladislava Giblová, Dagmar Bibrová</vt:lpstr>
      <vt:lpstr>ZŠ Komín – Mgr. Mísařová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Klinika</dc:title>
  <dc:creator>Eduard Hofmann</dc:creator>
  <cp:lastModifiedBy>Eduard Hofmann</cp:lastModifiedBy>
  <cp:revision>2</cp:revision>
  <dcterms:created xsi:type="dcterms:W3CDTF">2021-10-22T06:35:14Z</dcterms:created>
  <dcterms:modified xsi:type="dcterms:W3CDTF">2021-10-22T06:52:17Z</dcterms:modified>
</cp:coreProperties>
</file>