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6" r:id="rId1"/>
    <p:sldMasterId id="2147483687" r:id="rId2"/>
  </p:sldMasterIdLst>
  <p:sldIdLst>
    <p:sldId id="256" r:id="rId3"/>
    <p:sldId id="257" r:id="rId4"/>
    <p:sldId id="353" r:id="rId5"/>
    <p:sldId id="352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4" r:id="rId14"/>
    <p:sldId id="266" r:id="rId15"/>
    <p:sldId id="267" r:id="rId16"/>
    <p:sldId id="268" r:id="rId17"/>
    <p:sldId id="269" r:id="rId18"/>
    <p:sldId id="270" r:id="rId19"/>
    <p:sldId id="271" r:id="rId20"/>
    <p:sldId id="282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96" r:id="rId32"/>
    <p:sldId id="284" r:id="rId33"/>
    <p:sldId id="285" r:id="rId34"/>
    <p:sldId id="286" r:id="rId35"/>
    <p:sldId id="287" r:id="rId36"/>
    <p:sldId id="288" r:id="rId37"/>
    <p:sldId id="289" r:id="rId38"/>
    <p:sldId id="290" r:id="rId39"/>
    <p:sldId id="291" r:id="rId40"/>
    <p:sldId id="292" r:id="rId41"/>
    <p:sldId id="293" r:id="rId42"/>
    <p:sldId id="294" r:id="rId43"/>
    <p:sldId id="295" r:id="rId44"/>
    <p:sldId id="297" r:id="rId45"/>
    <p:sldId id="298" r:id="rId46"/>
    <p:sldId id="314" r:id="rId47"/>
    <p:sldId id="299" r:id="rId48"/>
    <p:sldId id="301" r:id="rId49"/>
    <p:sldId id="302" r:id="rId50"/>
    <p:sldId id="303" r:id="rId51"/>
    <p:sldId id="304" r:id="rId52"/>
    <p:sldId id="305" r:id="rId53"/>
    <p:sldId id="306" r:id="rId54"/>
    <p:sldId id="307" r:id="rId55"/>
    <p:sldId id="308" r:id="rId56"/>
    <p:sldId id="309" r:id="rId57"/>
    <p:sldId id="310" r:id="rId58"/>
    <p:sldId id="311" r:id="rId59"/>
    <p:sldId id="312" r:id="rId60"/>
    <p:sldId id="313" r:id="rId61"/>
    <p:sldId id="300" r:id="rId62"/>
    <p:sldId id="315" r:id="rId63"/>
    <p:sldId id="324" r:id="rId64"/>
    <p:sldId id="325" r:id="rId65"/>
    <p:sldId id="356" r:id="rId66"/>
    <p:sldId id="357" r:id="rId67"/>
    <p:sldId id="358" r:id="rId68"/>
    <p:sldId id="359" r:id="rId69"/>
    <p:sldId id="360" r:id="rId70"/>
    <p:sldId id="380" r:id="rId71"/>
    <p:sldId id="323" r:id="rId72"/>
    <p:sldId id="316" r:id="rId73"/>
    <p:sldId id="317" r:id="rId74"/>
    <p:sldId id="318" r:id="rId75"/>
    <p:sldId id="319" r:id="rId76"/>
    <p:sldId id="320" r:id="rId77"/>
    <p:sldId id="321" r:id="rId78"/>
    <p:sldId id="322" r:id="rId79"/>
    <p:sldId id="329" r:id="rId80"/>
    <p:sldId id="330" r:id="rId81"/>
    <p:sldId id="331" r:id="rId82"/>
    <p:sldId id="332" r:id="rId83"/>
    <p:sldId id="333" r:id="rId84"/>
    <p:sldId id="334" r:id="rId85"/>
    <p:sldId id="335" r:id="rId86"/>
    <p:sldId id="336" r:id="rId87"/>
    <p:sldId id="337" r:id="rId88"/>
    <p:sldId id="338" r:id="rId89"/>
    <p:sldId id="339" r:id="rId90"/>
    <p:sldId id="340" r:id="rId91"/>
    <p:sldId id="341" r:id="rId92"/>
    <p:sldId id="342" r:id="rId93"/>
    <p:sldId id="343" r:id="rId94"/>
    <p:sldId id="344" r:id="rId95"/>
    <p:sldId id="345" r:id="rId96"/>
    <p:sldId id="346" r:id="rId97"/>
    <p:sldId id="347" r:id="rId98"/>
    <p:sldId id="348" r:id="rId99"/>
    <p:sldId id="349" r:id="rId100"/>
    <p:sldId id="350" r:id="rId101"/>
    <p:sldId id="327" r:id="rId102"/>
    <p:sldId id="351" r:id="rId103"/>
    <p:sldId id="369" r:id="rId104"/>
    <p:sldId id="370" r:id="rId105"/>
    <p:sldId id="371" r:id="rId106"/>
    <p:sldId id="372" r:id="rId107"/>
    <p:sldId id="373" r:id="rId108"/>
    <p:sldId id="374" r:id="rId109"/>
    <p:sldId id="362" r:id="rId110"/>
    <p:sldId id="363" r:id="rId111"/>
    <p:sldId id="364" r:id="rId112"/>
    <p:sldId id="365" r:id="rId113"/>
    <p:sldId id="366" r:id="rId114"/>
    <p:sldId id="367" r:id="rId115"/>
    <p:sldId id="368" r:id="rId116"/>
    <p:sldId id="375" r:id="rId117"/>
    <p:sldId id="377" r:id="rId118"/>
    <p:sldId id="378" r:id="rId119"/>
    <p:sldId id="379" r:id="rId120"/>
    <p:sldId id="376" r:id="rId1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7BE8637-6DA4-407A-B1EF-841C28F76027}" v="131" dt="2020-11-04T15:58:26.73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0" autoAdjust="0"/>
    <p:restoredTop sz="94660"/>
  </p:normalViewPr>
  <p:slideViewPr>
    <p:cSldViewPr snapToGrid="0">
      <p:cViewPr varScale="1">
        <p:scale>
          <a:sx n="92" d="100"/>
          <a:sy n="92" d="100"/>
        </p:scale>
        <p:origin x="808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117" Type="http://schemas.openxmlformats.org/officeDocument/2006/relationships/slide" Target="slides/slide115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84" Type="http://schemas.openxmlformats.org/officeDocument/2006/relationships/slide" Target="slides/slide82.xml"/><Relationship Id="rId89" Type="http://schemas.openxmlformats.org/officeDocument/2006/relationships/slide" Target="slides/slide87.xml"/><Relationship Id="rId112" Type="http://schemas.openxmlformats.org/officeDocument/2006/relationships/slide" Target="slides/slide110.xml"/><Relationship Id="rId16" Type="http://schemas.openxmlformats.org/officeDocument/2006/relationships/slide" Target="slides/slide14.xml"/><Relationship Id="rId107" Type="http://schemas.openxmlformats.org/officeDocument/2006/relationships/slide" Target="slides/slide105.xml"/><Relationship Id="rId11" Type="http://schemas.openxmlformats.org/officeDocument/2006/relationships/slide" Target="slides/slide9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74" Type="http://schemas.openxmlformats.org/officeDocument/2006/relationships/slide" Target="slides/slide72.xml"/><Relationship Id="rId79" Type="http://schemas.openxmlformats.org/officeDocument/2006/relationships/slide" Target="slides/slide77.xml"/><Relationship Id="rId102" Type="http://schemas.openxmlformats.org/officeDocument/2006/relationships/slide" Target="slides/slide100.xml"/><Relationship Id="rId123" Type="http://schemas.openxmlformats.org/officeDocument/2006/relationships/viewProps" Target="viewProps.xml"/><Relationship Id="rId5" Type="http://schemas.openxmlformats.org/officeDocument/2006/relationships/slide" Target="slides/slide3.xml"/><Relationship Id="rId90" Type="http://schemas.openxmlformats.org/officeDocument/2006/relationships/slide" Target="slides/slide88.xml"/><Relationship Id="rId95" Type="http://schemas.openxmlformats.org/officeDocument/2006/relationships/slide" Target="slides/slide93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113" Type="http://schemas.openxmlformats.org/officeDocument/2006/relationships/slide" Target="slides/slide111.xml"/><Relationship Id="rId118" Type="http://schemas.openxmlformats.org/officeDocument/2006/relationships/slide" Target="slides/slide116.xml"/><Relationship Id="rId80" Type="http://schemas.openxmlformats.org/officeDocument/2006/relationships/slide" Target="slides/slide78.xml"/><Relationship Id="rId85" Type="http://schemas.openxmlformats.org/officeDocument/2006/relationships/slide" Target="slides/slide83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59" Type="http://schemas.openxmlformats.org/officeDocument/2006/relationships/slide" Target="slides/slide57.xml"/><Relationship Id="rId103" Type="http://schemas.openxmlformats.org/officeDocument/2006/relationships/slide" Target="slides/slide101.xml"/><Relationship Id="rId108" Type="http://schemas.openxmlformats.org/officeDocument/2006/relationships/slide" Target="slides/slide106.xml"/><Relationship Id="rId124" Type="http://schemas.openxmlformats.org/officeDocument/2006/relationships/theme" Target="theme/theme1.xml"/><Relationship Id="rId54" Type="http://schemas.openxmlformats.org/officeDocument/2006/relationships/slide" Target="slides/slide52.xml"/><Relationship Id="rId70" Type="http://schemas.openxmlformats.org/officeDocument/2006/relationships/slide" Target="slides/slide68.xml"/><Relationship Id="rId75" Type="http://schemas.openxmlformats.org/officeDocument/2006/relationships/slide" Target="slides/slide73.xml"/><Relationship Id="rId91" Type="http://schemas.openxmlformats.org/officeDocument/2006/relationships/slide" Target="slides/slide89.xml"/><Relationship Id="rId96" Type="http://schemas.openxmlformats.org/officeDocument/2006/relationships/slide" Target="slides/slide9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49" Type="http://schemas.openxmlformats.org/officeDocument/2006/relationships/slide" Target="slides/slide47.xml"/><Relationship Id="rId114" Type="http://schemas.openxmlformats.org/officeDocument/2006/relationships/slide" Target="slides/slide112.xml"/><Relationship Id="rId119" Type="http://schemas.openxmlformats.org/officeDocument/2006/relationships/slide" Target="slides/slide117.xml"/><Relationship Id="rId44" Type="http://schemas.openxmlformats.org/officeDocument/2006/relationships/slide" Target="slides/slide42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81" Type="http://schemas.openxmlformats.org/officeDocument/2006/relationships/slide" Target="slides/slide79.xml"/><Relationship Id="rId86" Type="http://schemas.openxmlformats.org/officeDocument/2006/relationships/slide" Target="slides/slide84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109" Type="http://schemas.openxmlformats.org/officeDocument/2006/relationships/slide" Target="slides/slide10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slide" Target="slides/slide74.xml"/><Relationship Id="rId97" Type="http://schemas.openxmlformats.org/officeDocument/2006/relationships/slide" Target="slides/slide95.xml"/><Relationship Id="rId104" Type="http://schemas.openxmlformats.org/officeDocument/2006/relationships/slide" Target="slides/slide102.xml"/><Relationship Id="rId120" Type="http://schemas.openxmlformats.org/officeDocument/2006/relationships/slide" Target="slides/slide118.xml"/><Relationship Id="rId125" Type="http://schemas.openxmlformats.org/officeDocument/2006/relationships/tableStyles" Target="tableStyles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92" Type="http://schemas.openxmlformats.org/officeDocument/2006/relationships/slide" Target="slides/slide90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Relationship Id="rId24" Type="http://schemas.openxmlformats.org/officeDocument/2006/relationships/slide" Target="slides/slide22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66" Type="http://schemas.openxmlformats.org/officeDocument/2006/relationships/slide" Target="slides/slide64.xml"/><Relationship Id="rId87" Type="http://schemas.openxmlformats.org/officeDocument/2006/relationships/slide" Target="slides/slide85.xml"/><Relationship Id="rId110" Type="http://schemas.openxmlformats.org/officeDocument/2006/relationships/slide" Target="slides/slide108.xml"/><Relationship Id="rId115" Type="http://schemas.openxmlformats.org/officeDocument/2006/relationships/slide" Target="slides/slide113.xml"/><Relationship Id="rId61" Type="http://schemas.openxmlformats.org/officeDocument/2006/relationships/slide" Target="slides/slide59.xml"/><Relationship Id="rId82" Type="http://schemas.openxmlformats.org/officeDocument/2006/relationships/slide" Target="slides/slide80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56" Type="http://schemas.openxmlformats.org/officeDocument/2006/relationships/slide" Target="slides/slide54.xml"/><Relationship Id="rId77" Type="http://schemas.openxmlformats.org/officeDocument/2006/relationships/slide" Target="slides/slide75.xml"/><Relationship Id="rId100" Type="http://schemas.openxmlformats.org/officeDocument/2006/relationships/slide" Target="slides/slide98.xml"/><Relationship Id="rId105" Type="http://schemas.openxmlformats.org/officeDocument/2006/relationships/slide" Target="slides/slide103.xml"/><Relationship Id="rId126" Type="http://schemas.microsoft.com/office/2016/11/relationships/changesInfo" Target="changesInfos/changesInfo1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slide" Target="slides/slide70.xml"/><Relationship Id="rId93" Type="http://schemas.openxmlformats.org/officeDocument/2006/relationships/slide" Target="slides/slide91.xml"/><Relationship Id="rId98" Type="http://schemas.openxmlformats.org/officeDocument/2006/relationships/slide" Target="slides/slide96.xml"/><Relationship Id="rId121" Type="http://schemas.openxmlformats.org/officeDocument/2006/relationships/slide" Target="slides/slide119.xml"/><Relationship Id="rId3" Type="http://schemas.openxmlformats.org/officeDocument/2006/relationships/slide" Target="slides/slide1.xml"/><Relationship Id="rId25" Type="http://schemas.openxmlformats.org/officeDocument/2006/relationships/slide" Target="slides/slide23.xml"/><Relationship Id="rId46" Type="http://schemas.openxmlformats.org/officeDocument/2006/relationships/slide" Target="slides/slide44.xml"/><Relationship Id="rId67" Type="http://schemas.openxmlformats.org/officeDocument/2006/relationships/slide" Target="slides/slide65.xml"/><Relationship Id="rId116" Type="http://schemas.openxmlformats.org/officeDocument/2006/relationships/slide" Target="slides/slide114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62" Type="http://schemas.openxmlformats.org/officeDocument/2006/relationships/slide" Target="slides/slide60.xml"/><Relationship Id="rId83" Type="http://schemas.openxmlformats.org/officeDocument/2006/relationships/slide" Target="slides/slide81.xml"/><Relationship Id="rId88" Type="http://schemas.openxmlformats.org/officeDocument/2006/relationships/slide" Target="slides/slide86.xml"/><Relationship Id="rId111" Type="http://schemas.openxmlformats.org/officeDocument/2006/relationships/slide" Target="slides/slide109.xml"/><Relationship Id="rId15" Type="http://schemas.openxmlformats.org/officeDocument/2006/relationships/slide" Target="slides/slide13.xml"/><Relationship Id="rId36" Type="http://schemas.openxmlformats.org/officeDocument/2006/relationships/slide" Target="slides/slide34.xml"/><Relationship Id="rId57" Type="http://schemas.openxmlformats.org/officeDocument/2006/relationships/slide" Target="slides/slide55.xml"/><Relationship Id="rId106" Type="http://schemas.openxmlformats.org/officeDocument/2006/relationships/slide" Target="slides/slide104.xml"/><Relationship Id="rId127" Type="http://schemas.microsoft.com/office/2015/10/relationships/revisionInfo" Target="revisionInfo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52" Type="http://schemas.openxmlformats.org/officeDocument/2006/relationships/slide" Target="slides/slide50.xml"/><Relationship Id="rId73" Type="http://schemas.openxmlformats.org/officeDocument/2006/relationships/slide" Target="slides/slide71.xml"/><Relationship Id="rId78" Type="http://schemas.openxmlformats.org/officeDocument/2006/relationships/slide" Target="slides/slide76.xml"/><Relationship Id="rId94" Type="http://schemas.openxmlformats.org/officeDocument/2006/relationships/slide" Target="slides/slide92.xml"/><Relationship Id="rId99" Type="http://schemas.openxmlformats.org/officeDocument/2006/relationships/slide" Target="slides/slide97.xml"/><Relationship Id="rId101" Type="http://schemas.openxmlformats.org/officeDocument/2006/relationships/slide" Target="slides/slide99.xml"/><Relationship Id="rId122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am Veřmiřovský" userId="6be54c32-c53e-4d14-8637-d942e978ece5" providerId="ADAL" clId="{A7BE8637-6DA4-407A-B1EF-841C28F76027}"/>
    <pc:docChg chg="undo custSel addSld delSld modSld sldOrd">
      <pc:chgData name="Adam Veřmiřovský" userId="6be54c32-c53e-4d14-8637-d942e978ece5" providerId="ADAL" clId="{A7BE8637-6DA4-407A-B1EF-841C28F76027}" dt="2020-11-04T16:54:22.507" v="1635" actId="6549"/>
      <pc:docMkLst>
        <pc:docMk/>
      </pc:docMkLst>
      <pc:sldChg chg="modSp mod">
        <pc:chgData name="Adam Veřmiřovský" userId="6be54c32-c53e-4d14-8637-d942e978ece5" providerId="ADAL" clId="{A7BE8637-6DA4-407A-B1EF-841C28F76027}" dt="2020-11-04T14:31:27.742" v="1322" actId="6549"/>
        <pc:sldMkLst>
          <pc:docMk/>
          <pc:sldMk cId="625313832" sldId="257"/>
        </pc:sldMkLst>
        <pc:spChg chg="mod">
          <ac:chgData name="Adam Veřmiřovský" userId="6be54c32-c53e-4d14-8637-d942e978ece5" providerId="ADAL" clId="{A7BE8637-6DA4-407A-B1EF-841C28F76027}" dt="2020-11-04T12:49:04.617" v="7" actId="27636"/>
          <ac:spMkLst>
            <pc:docMk/>
            <pc:sldMk cId="625313832" sldId="257"/>
            <ac:spMk id="2" creationId="{CD488A0B-19CB-461F-A2D3-C47077114517}"/>
          </ac:spMkLst>
        </pc:spChg>
        <pc:spChg chg="mod">
          <ac:chgData name="Adam Veřmiřovský" userId="6be54c32-c53e-4d14-8637-d942e978ece5" providerId="ADAL" clId="{A7BE8637-6DA4-407A-B1EF-841C28F76027}" dt="2020-11-04T14:31:27.742" v="1322" actId="6549"/>
          <ac:spMkLst>
            <pc:docMk/>
            <pc:sldMk cId="625313832" sldId="257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2:51:45.599" v="34" actId="27636"/>
        <pc:sldMkLst>
          <pc:docMk/>
          <pc:sldMk cId="300568712" sldId="258"/>
        </pc:sldMkLst>
        <pc:spChg chg="mod">
          <ac:chgData name="Adam Veřmiřovský" userId="6be54c32-c53e-4d14-8637-d942e978ece5" providerId="ADAL" clId="{A7BE8637-6DA4-407A-B1EF-841C28F76027}" dt="2020-11-04T12:51:45.599" v="34" actId="27636"/>
          <ac:spMkLst>
            <pc:docMk/>
            <pc:sldMk cId="300568712" sldId="258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2:51:37.733" v="32" actId="27636"/>
        <pc:sldMkLst>
          <pc:docMk/>
          <pc:sldMk cId="1502350574" sldId="259"/>
        </pc:sldMkLst>
        <pc:spChg chg="mod">
          <ac:chgData name="Adam Veřmiřovský" userId="6be54c32-c53e-4d14-8637-d942e978ece5" providerId="ADAL" clId="{A7BE8637-6DA4-407A-B1EF-841C28F76027}" dt="2020-11-04T12:51:37.733" v="32" actId="27636"/>
          <ac:spMkLst>
            <pc:docMk/>
            <pc:sldMk cId="1502350574" sldId="259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2:51:28.780" v="30" actId="27636"/>
        <pc:sldMkLst>
          <pc:docMk/>
          <pc:sldMk cId="1415574883" sldId="260"/>
        </pc:sldMkLst>
        <pc:spChg chg="mod">
          <ac:chgData name="Adam Veřmiřovský" userId="6be54c32-c53e-4d14-8637-d942e978ece5" providerId="ADAL" clId="{A7BE8637-6DA4-407A-B1EF-841C28F76027}" dt="2020-11-04T12:51:28.780" v="30" actId="27636"/>
          <ac:spMkLst>
            <pc:docMk/>
            <pc:sldMk cId="1415574883" sldId="260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2:51:20.458" v="28" actId="27636"/>
        <pc:sldMkLst>
          <pc:docMk/>
          <pc:sldMk cId="1836604491" sldId="261"/>
        </pc:sldMkLst>
        <pc:spChg chg="mod">
          <ac:chgData name="Adam Veřmiřovský" userId="6be54c32-c53e-4d14-8637-d942e978ece5" providerId="ADAL" clId="{A7BE8637-6DA4-407A-B1EF-841C28F76027}" dt="2020-11-04T12:51:20.458" v="28" actId="27636"/>
          <ac:spMkLst>
            <pc:docMk/>
            <pc:sldMk cId="1836604491" sldId="261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2:51:10.533" v="26" actId="27636"/>
        <pc:sldMkLst>
          <pc:docMk/>
          <pc:sldMk cId="3336731640" sldId="262"/>
        </pc:sldMkLst>
        <pc:spChg chg="mod">
          <ac:chgData name="Adam Veřmiřovský" userId="6be54c32-c53e-4d14-8637-d942e978ece5" providerId="ADAL" clId="{A7BE8637-6DA4-407A-B1EF-841C28F76027}" dt="2020-11-04T12:51:10.533" v="26" actId="27636"/>
          <ac:spMkLst>
            <pc:docMk/>
            <pc:sldMk cId="3336731640" sldId="262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2:51:01.710" v="24" actId="27636"/>
        <pc:sldMkLst>
          <pc:docMk/>
          <pc:sldMk cId="2430255666" sldId="263"/>
        </pc:sldMkLst>
        <pc:spChg chg="mod">
          <ac:chgData name="Adam Veřmiřovský" userId="6be54c32-c53e-4d14-8637-d942e978ece5" providerId="ADAL" clId="{A7BE8637-6DA4-407A-B1EF-841C28F76027}" dt="2020-11-04T12:51:01.710" v="24" actId="27636"/>
          <ac:spMkLst>
            <pc:docMk/>
            <pc:sldMk cId="2430255666" sldId="263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21:23.445" v="289" actId="27636"/>
        <pc:sldMkLst>
          <pc:docMk/>
          <pc:sldMk cId="2998043615" sldId="264"/>
        </pc:sldMkLst>
        <pc:spChg chg="mod">
          <ac:chgData name="Adam Veřmiřovský" userId="6be54c32-c53e-4d14-8637-d942e978ece5" providerId="ADAL" clId="{A7BE8637-6DA4-407A-B1EF-841C28F76027}" dt="2020-11-04T13:21:23.445" v="289" actId="27636"/>
          <ac:spMkLst>
            <pc:docMk/>
            <pc:sldMk cId="2998043615" sldId="264"/>
            <ac:spMk id="3" creationId="{8DC1E09A-0CB8-43E2-804A-C4752B5F5100}"/>
          </ac:spMkLst>
        </pc:spChg>
      </pc:sldChg>
      <pc:sldChg chg="modSp add mod ord">
        <pc:chgData name="Adam Veřmiřovský" userId="6be54c32-c53e-4d14-8637-d942e978ece5" providerId="ADAL" clId="{A7BE8637-6DA4-407A-B1EF-841C28F76027}" dt="2020-11-04T12:50:46.736" v="22"/>
        <pc:sldMkLst>
          <pc:docMk/>
          <pc:sldMk cId="1801433969" sldId="265"/>
        </pc:sldMkLst>
        <pc:spChg chg="mod">
          <ac:chgData name="Adam Veřmiřovský" userId="6be54c32-c53e-4d14-8637-d942e978ece5" providerId="ADAL" clId="{A7BE8637-6DA4-407A-B1EF-841C28F76027}" dt="2020-11-04T12:50:34.182" v="20" actId="27636"/>
          <ac:spMkLst>
            <pc:docMk/>
            <pc:sldMk cId="1801433969" sldId="265"/>
            <ac:spMk id="3" creationId="{8DC1E09A-0CB8-43E2-804A-C4752B5F5100}"/>
          </ac:spMkLst>
        </pc:spChg>
      </pc:sldChg>
      <pc:sldChg chg="modSp new mod">
        <pc:chgData name="Adam Veřmiřovský" userId="6be54c32-c53e-4d14-8637-d942e978ece5" providerId="ADAL" clId="{A7BE8637-6DA4-407A-B1EF-841C28F76027}" dt="2020-11-04T12:53:19.557" v="45" actId="6549"/>
        <pc:sldMkLst>
          <pc:docMk/>
          <pc:sldMk cId="4008138488" sldId="266"/>
        </pc:sldMkLst>
        <pc:spChg chg="mod">
          <ac:chgData name="Adam Veřmiřovský" userId="6be54c32-c53e-4d14-8637-d942e978ece5" providerId="ADAL" clId="{A7BE8637-6DA4-407A-B1EF-841C28F76027}" dt="2020-11-04T12:52:53.220" v="41" actId="27636"/>
          <ac:spMkLst>
            <pc:docMk/>
            <pc:sldMk cId="4008138488" sldId="266"/>
            <ac:spMk id="2" creationId="{7CE9ABAB-C903-4C4D-AA53-45307E187E5A}"/>
          </ac:spMkLst>
        </pc:spChg>
        <pc:spChg chg="mod">
          <ac:chgData name="Adam Veřmiřovský" userId="6be54c32-c53e-4d14-8637-d942e978ece5" providerId="ADAL" clId="{A7BE8637-6DA4-407A-B1EF-841C28F76027}" dt="2020-11-04T12:53:19.557" v="45" actId="6549"/>
          <ac:spMkLst>
            <pc:docMk/>
            <pc:sldMk cId="4008138488" sldId="266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2:53:13.423" v="44" actId="6549"/>
        <pc:sldMkLst>
          <pc:docMk/>
          <pc:sldMk cId="2425354901" sldId="267"/>
        </pc:sldMkLst>
        <pc:spChg chg="mod">
          <ac:chgData name="Adam Veřmiřovský" userId="6be54c32-c53e-4d14-8637-d942e978ece5" providerId="ADAL" clId="{A7BE8637-6DA4-407A-B1EF-841C28F76027}" dt="2020-11-04T12:53:13.423" v="44" actId="6549"/>
          <ac:spMkLst>
            <pc:docMk/>
            <pc:sldMk cId="2425354901" sldId="267"/>
            <ac:spMk id="3" creationId="{D2BC46FF-F8E2-4429-B7D7-FFAB7C42DB2F}"/>
          </ac:spMkLst>
        </pc:spChg>
      </pc:sldChg>
      <pc:sldChg chg="add">
        <pc:chgData name="Adam Veřmiřovský" userId="6be54c32-c53e-4d14-8637-d942e978ece5" providerId="ADAL" clId="{A7BE8637-6DA4-407A-B1EF-841C28F76027}" dt="2020-11-04T12:53:05.073" v="43"/>
        <pc:sldMkLst>
          <pc:docMk/>
          <pc:sldMk cId="314963452" sldId="268"/>
        </pc:sldMkLst>
      </pc:sldChg>
      <pc:sldChg chg="modSp add mod">
        <pc:chgData name="Adam Veřmiřovský" userId="6be54c32-c53e-4d14-8637-d942e978ece5" providerId="ADAL" clId="{A7BE8637-6DA4-407A-B1EF-841C28F76027}" dt="2020-11-04T12:54:22.877" v="61" actId="207"/>
        <pc:sldMkLst>
          <pc:docMk/>
          <pc:sldMk cId="3394276176" sldId="269"/>
        </pc:sldMkLst>
        <pc:spChg chg="mod">
          <ac:chgData name="Adam Veřmiřovský" userId="6be54c32-c53e-4d14-8637-d942e978ece5" providerId="ADAL" clId="{A7BE8637-6DA4-407A-B1EF-841C28F76027}" dt="2020-11-04T12:54:22.877" v="61" actId="207"/>
          <ac:spMkLst>
            <pc:docMk/>
            <pc:sldMk cId="3394276176" sldId="269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2:54:45.170" v="76" actId="207"/>
        <pc:sldMkLst>
          <pc:docMk/>
          <pc:sldMk cId="2450904634" sldId="270"/>
        </pc:sldMkLst>
        <pc:spChg chg="mod">
          <ac:chgData name="Adam Veřmiřovský" userId="6be54c32-c53e-4d14-8637-d942e978ece5" providerId="ADAL" clId="{A7BE8637-6DA4-407A-B1EF-841C28F76027}" dt="2020-11-04T12:54:45.170" v="76" actId="207"/>
          <ac:spMkLst>
            <pc:docMk/>
            <pc:sldMk cId="2450904634" sldId="270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06:30.444" v="148" actId="27636"/>
        <pc:sldMkLst>
          <pc:docMk/>
          <pc:sldMk cId="2628505877" sldId="271"/>
        </pc:sldMkLst>
        <pc:spChg chg="mod">
          <ac:chgData name="Adam Veřmiřovský" userId="6be54c32-c53e-4d14-8637-d942e978ece5" providerId="ADAL" clId="{A7BE8637-6DA4-407A-B1EF-841C28F76027}" dt="2020-11-04T12:56:37.257" v="107" actId="20577"/>
          <ac:spMkLst>
            <pc:docMk/>
            <pc:sldMk cId="2628505877" sldId="271"/>
            <ac:spMk id="2" creationId="{7CE9ABAB-C903-4C4D-AA53-45307E187E5A}"/>
          </ac:spMkLst>
        </pc:spChg>
        <pc:spChg chg="mod">
          <ac:chgData name="Adam Veřmiřovský" userId="6be54c32-c53e-4d14-8637-d942e978ece5" providerId="ADAL" clId="{A7BE8637-6DA4-407A-B1EF-841C28F76027}" dt="2020-11-04T13:06:30.444" v="148" actId="27636"/>
          <ac:spMkLst>
            <pc:docMk/>
            <pc:sldMk cId="2628505877" sldId="271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06:04.514" v="144" actId="207"/>
        <pc:sldMkLst>
          <pc:docMk/>
          <pc:sldMk cId="666581475" sldId="272"/>
        </pc:sldMkLst>
        <pc:spChg chg="mod">
          <ac:chgData name="Adam Veřmiřovský" userId="6be54c32-c53e-4d14-8637-d942e978ece5" providerId="ADAL" clId="{A7BE8637-6DA4-407A-B1EF-841C28F76027}" dt="2020-11-04T13:06:04.514" v="144" actId="207"/>
          <ac:spMkLst>
            <pc:docMk/>
            <pc:sldMk cId="666581475" sldId="272"/>
            <ac:spMk id="3" creationId="{D2BC46FF-F8E2-4429-B7D7-FFAB7C42DB2F}"/>
          </ac:spMkLst>
        </pc:spChg>
      </pc:sldChg>
      <pc:sldChg chg="add del">
        <pc:chgData name="Adam Veřmiřovský" userId="6be54c32-c53e-4d14-8637-d942e978ece5" providerId="ADAL" clId="{A7BE8637-6DA4-407A-B1EF-841C28F76027}" dt="2020-11-04T12:56:00.965" v="82"/>
        <pc:sldMkLst>
          <pc:docMk/>
          <pc:sldMk cId="3241384524" sldId="272"/>
        </pc:sldMkLst>
      </pc:sldChg>
      <pc:sldChg chg="modSp add mod">
        <pc:chgData name="Adam Veřmiřovský" userId="6be54c32-c53e-4d14-8637-d942e978ece5" providerId="ADAL" clId="{A7BE8637-6DA4-407A-B1EF-841C28F76027}" dt="2020-11-04T13:05:50.384" v="143" actId="207"/>
        <pc:sldMkLst>
          <pc:docMk/>
          <pc:sldMk cId="1280083399" sldId="273"/>
        </pc:sldMkLst>
        <pc:spChg chg="mod">
          <ac:chgData name="Adam Veřmiřovský" userId="6be54c32-c53e-4d14-8637-d942e978ece5" providerId="ADAL" clId="{A7BE8637-6DA4-407A-B1EF-841C28F76027}" dt="2020-11-04T13:05:50.384" v="143" actId="207"/>
          <ac:spMkLst>
            <pc:docMk/>
            <pc:sldMk cId="1280083399" sldId="273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05:40.265" v="142" actId="207"/>
        <pc:sldMkLst>
          <pc:docMk/>
          <pc:sldMk cId="438007440" sldId="274"/>
        </pc:sldMkLst>
        <pc:spChg chg="mod">
          <ac:chgData name="Adam Veřmiřovský" userId="6be54c32-c53e-4d14-8637-d942e978ece5" providerId="ADAL" clId="{A7BE8637-6DA4-407A-B1EF-841C28F76027}" dt="2020-11-04T13:05:40.265" v="142" actId="207"/>
          <ac:spMkLst>
            <pc:docMk/>
            <pc:sldMk cId="438007440" sldId="274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26:36.317" v="302" actId="207"/>
        <pc:sldMkLst>
          <pc:docMk/>
          <pc:sldMk cId="1575293337" sldId="275"/>
        </pc:sldMkLst>
        <pc:spChg chg="mod">
          <ac:chgData name="Adam Veřmiřovský" userId="6be54c32-c53e-4d14-8637-d942e978ece5" providerId="ADAL" clId="{A7BE8637-6DA4-407A-B1EF-841C28F76027}" dt="2020-11-04T13:26:36.317" v="302" actId="207"/>
          <ac:spMkLst>
            <pc:docMk/>
            <pc:sldMk cId="1575293337" sldId="275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1:28.933" v="188" actId="207"/>
        <pc:sldMkLst>
          <pc:docMk/>
          <pc:sldMk cId="3978774418" sldId="276"/>
        </pc:sldMkLst>
        <pc:spChg chg="mod">
          <ac:chgData name="Adam Veřmiřovský" userId="6be54c32-c53e-4d14-8637-d942e978ece5" providerId="ADAL" clId="{A7BE8637-6DA4-407A-B1EF-841C28F76027}" dt="2020-11-04T13:11:28.933" v="188" actId="207"/>
          <ac:spMkLst>
            <pc:docMk/>
            <pc:sldMk cId="3978774418" sldId="276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1:46.631" v="190" actId="207"/>
        <pc:sldMkLst>
          <pc:docMk/>
          <pc:sldMk cId="3898648688" sldId="277"/>
        </pc:sldMkLst>
        <pc:spChg chg="mod">
          <ac:chgData name="Adam Veřmiřovský" userId="6be54c32-c53e-4d14-8637-d942e978ece5" providerId="ADAL" clId="{A7BE8637-6DA4-407A-B1EF-841C28F76027}" dt="2020-11-04T13:11:46.631" v="190" actId="207"/>
          <ac:spMkLst>
            <pc:docMk/>
            <pc:sldMk cId="3898648688" sldId="277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1:56.507" v="192" actId="207"/>
        <pc:sldMkLst>
          <pc:docMk/>
          <pc:sldMk cId="3409737099" sldId="278"/>
        </pc:sldMkLst>
        <pc:spChg chg="mod">
          <ac:chgData name="Adam Veřmiřovský" userId="6be54c32-c53e-4d14-8637-d942e978ece5" providerId="ADAL" clId="{A7BE8637-6DA4-407A-B1EF-841C28F76027}" dt="2020-11-04T13:11:56.507" v="192" actId="207"/>
          <ac:spMkLst>
            <pc:docMk/>
            <pc:sldMk cId="3409737099" sldId="278"/>
            <ac:spMk id="3" creationId="{D2BC46FF-F8E2-4429-B7D7-FFAB7C42DB2F}"/>
          </ac:spMkLst>
        </pc:spChg>
      </pc:sldChg>
      <pc:sldChg chg="modSp add del mod">
        <pc:chgData name="Adam Veřmiřovský" userId="6be54c32-c53e-4d14-8637-d942e978ece5" providerId="ADAL" clId="{A7BE8637-6DA4-407A-B1EF-841C28F76027}" dt="2020-11-04T13:00:35.622" v="131" actId="47"/>
        <pc:sldMkLst>
          <pc:docMk/>
          <pc:sldMk cId="557906434" sldId="279"/>
        </pc:sldMkLst>
        <pc:spChg chg="mod">
          <ac:chgData name="Adam Veřmiřovský" userId="6be54c32-c53e-4d14-8637-d942e978ece5" providerId="ADAL" clId="{A7BE8637-6DA4-407A-B1EF-841C28F76027}" dt="2020-11-04T12:58:42.821" v="127" actId="27636"/>
          <ac:spMkLst>
            <pc:docMk/>
            <pc:sldMk cId="557906434" sldId="279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2:04.299" v="194" actId="207"/>
        <pc:sldMkLst>
          <pc:docMk/>
          <pc:sldMk cId="1704545317" sldId="279"/>
        </pc:sldMkLst>
        <pc:spChg chg="mod">
          <ac:chgData name="Adam Veřmiřovský" userId="6be54c32-c53e-4d14-8637-d942e978ece5" providerId="ADAL" clId="{A7BE8637-6DA4-407A-B1EF-841C28F76027}" dt="2020-11-04T13:12:04.299" v="194" actId="207"/>
          <ac:spMkLst>
            <pc:docMk/>
            <pc:sldMk cId="1704545317" sldId="279"/>
            <ac:spMk id="3" creationId="{D2BC46FF-F8E2-4429-B7D7-FFAB7C42DB2F}"/>
          </ac:spMkLst>
        </pc:spChg>
      </pc:sldChg>
      <pc:sldChg chg="modSp add del mod">
        <pc:chgData name="Adam Veřmiřovský" userId="6be54c32-c53e-4d14-8637-d942e978ece5" providerId="ADAL" clId="{A7BE8637-6DA4-407A-B1EF-841C28F76027}" dt="2020-11-04T13:00:35.622" v="131" actId="47"/>
        <pc:sldMkLst>
          <pc:docMk/>
          <pc:sldMk cId="2327032950" sldId="280"/>
        </pc:sldMkLst>
        <pc:spChg chg="mod">
          <ac:chgData name="Adam Veřmiřovský" userId="6be54c32-c53e-4d14-8637-d942e978ece5" providerId="ADAL" clId="{A7BE8637-6DA4-407A-B1EF-841C28F76027}" dt="2020-11-04T12:59:29.995" v="130" actId="255"/>
          <ac:spMkLst>
            <pc:docMk/>
            <pc:sldMk cId="2327032950" sldId="280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2:12.498" v="196" actId="207"/>
        <pc:sldMkLst>
          <pc:docMk/>
          <pc:sldMk cId="3339327465" sldId="280"/>
        </pc:sldMkLst>
        <pc:spChg chg="mod">
          <ac:chgData name="Adam Veřmiřovský" userId="6be54c32-c53e-4d14-8637-d942e978ece5" providerId="ADAL" clId="{A7BE8637-6DA4-407A-B1EF-841C28F76027}" dt="2020-11-04T13:12:12.498" v="196" actId="207"/>
          <ac:spMkLst>
            <pc:docMk/>
            <pc:sldMk cId="3339327465" sldId="280"/>
            <ac:spMk id="3" creationId="{D2BC46FF-F8E2-4429-B7D7-FFAB7C42DB2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2:31.614" v="200" actId="20577"/>
        <pc:sldMkLst>
          <pc:docMk/>
          <pc:sldMk cId="1594105738" sldId="281"/>
        </pc:sldMkLst>
        <pc:spChg chg="mod">
          <ac:chgData name="Adam Veřmiřovský" userId="6be54c32-c53e-4d14-8637-d942e978ece5" providerId="ADAL" clId="{A7BE8637-6DA4-407A-B1EF-841C28F76027}" dt="2020-11-04T13:12:31.614" v="200" actId="20577"/>
          <ac:spMkLst>
            <pc:docMk/>
            <pc:sldMk cId="1594105738" sldId="281"/>
            <ac:spMk id="3" creationId="{D2BC46FF-F8E2-4429-B7D7-FFAB7C42DB2F}"/>
          </ac:spMkLst>
        </pc:spChg>
      </pc:sldChg>
      <pc:sldChg chg="modSp add del mod">
        <pc:chgData name="Adam Veřmiřovský" userId="6be54c32-c53e-4d14-8637-d942e978ece5" providerId="ADAL" clId="{A7BE8637-6DA4-407A-B1EF-841C28F76027}" dt="2020-11-04T13:00:35.622" v="131" actId="47"/>
        <pc:sldMkLst>
          <pc:docMk/>
          <pc:sldMk cId="3175507497" sldId="281"/>
        </pc:sldMkLst>
        <pc:spChg chg="mod">
          <ac:chgData name="Adam Veřmiřovský" userId="6be54c32-c53e-4d14-8637-d942e978ece5" providerId="ADAL" clId="{A7BE8637-6DA4-407A-B1EF-841C28F76027}" dt="2020-11-04T12:58:11.302" v="121" actId="6549"/>
          <ac:spMkLst>
            <pc:docMk/>
            <pc:sldMk cId="3175507497" sldId="281"/>
            <ac:spMk id="3" creationId="{D2BC46FF-F8E2-4429-B7D7-FFAB7C42DB2F}"/>
          </ac:spMkLst>
        </pc:spChg>
      </pc:sldChg>
      <pc:sldChg chg="add">
        <pc:chgData name="Adam Veřmiřovský" userId="6be54c32-c53e-4d14-8637-d942e978ece5" providerId="ADAL" clId="{A7BE8637-6DA4-407A-B1EF-841C28F76027}" dt="2020-11-04T13:06:26.254" v="146"/>
        <pc:sldMkLst>
          <pc:docMk/>
          <pc:sldMk cId="373645174" sldId="282"/>
        </pc:sldMkLst>
      </pc:sldChg>
      <pc:sldChg chg="add del">
        <pc:chgData name="Adam Veřmiřovský" userId="6be54c32-c53e-4d14-8637-d942e978ece5" providerId="ADAL" clId="{A7BE8637-6DA4-407A-B1EF-841C28F76027}" dt="2020-11-04T13:09:39.984" v="175"/>
        <pc:sldMkLst>
          <pc:docMk/>
          <pc:sldMk cId="1537150107" sldId="283"/>
        </pc:sldMkLst>
      </pc:sldChg>
      <pc:sldChg chg="modSp new del mod">
        <pc:chgData name="Adam Veřmiřovský" userId="6be54c32-c53e-4d14-8637-d942e978ece5" providerId="ADAL" clId="{A7BE8637-6DA4-407A-B1EF-841C28F76027}" dt="2020-11-04T13:19:59.760" v="286" actId="47"/>
        <pc:sldMkLst>
          <pc:docMk/>
          <pc:sldMk cId="2767967425" sldId="283"/>
        </pc:sldMkLst>
        <pc:spChg chg="mod">
          <ac:chgData name="Adam Veřmiřovský" userId="6be54c32-c53e-4d14-8637-d942e978ece5" providerId="ADAL" clId="{A7BE8637-6DA4-407A-B1EF-841C28F76027}" dt="2020-11-04T13:13:32.944" v="206" actId="20577"/>
          <ac:spMkLst>
            <pc:docMk/>
            <pc:sldMk cId="2767967425" sldId="283"/>
            <ac:spMk id="2" creationId="{67A77C6F-AE21-4DC3-B756-9DB393B86CB9}"/>
          </ac:spMkLst>
        </pc:spChg>
        <pc:spChg chg="mod">
          <ac:chgData name="Adam Veřmiřovský" userId="6be54c32-c53e-4d14-8637-d942e978ece5" providerId="ADAL" clId="{A7BE8637-6DA4-407A-B1EF-841C28F76027}" dt="2020-11-04T13:17:05.766" v="261" actId="207"/>
          <ac:spMkLst>
            <pc:docMk/>
            <pc:sldMk cId="2767967425" sldId="283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9:47.196" v="285" actId="207"/>
        <pc:sldMkLst>
          <pc:docMk/>
          <pc:sldMk cId="672742424" sldId="284"/>
        </pc:sldMkLst>
        <pc:spChg chg="mod">
          <ac:chgData name="Adam Veřmiřovský" userId="6be54c32-c53e-4d14-8637-d942e978ece5" providerId="ADAL" clId="{A7BE8637-6DA4-407A-B1EF-841C28F76027}" dt="2020-11-04T13:19:47.196" v="285" actId="207"/>
          <ac:spMkLst>
            <pc:docMk/>
            <pc:sldMk cId="672742424" sldId="284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9:37.496" v="284" actId="207"/>
        <pc:sldMkLst>
          <pc:docMk/>
          <pc:sldMk cId="3945466258" sldId="285"/>
        </pc:sldMkLst>
        <pc:spChg chg="mod">
          <ac:chgData name="Adam Veřmiřovský" userId="6be54c32-c53e-4d14-8637-d942e978ece5" providerId="ADAL" clId="{A7BE8637-6DA4-407A-B1EF-841C28F76027}" dt="2020-11-04T13:19:37.496" v="284" actId="207"/>
          <ac:spMkLst>
            <pc:docMk/>
            <pc:sldMk cId="3945466258" sldId="285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9:16.935" v="283" actId="207"/>
        <pc:sldMkLst>
          <pc:docMk/>
          <pc:sldMk cId="2301211744" sldId="286"/>
        </pc:sldMkLst>
        <pc:spChg chg="mod">
          <ac:chgData name="Adam Veřmiřovský" userId="6be54c32-c53e-4d14-8637-d942e978ece5" providerId="ADAL" clId="{A7BE8637-6DA4-407A-B1EF-841C28F76027}" dt="2020-11-04T13:19:16.935" v="283" actId="207"/>
          <ac:spMkLst>
            <pc:docMk/>
            <pc:sldMk cId="2301211744" sldId="286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9:06.539" v="282" actId="207"/>
        <pc:sldMkLst>
          <pc:docMk/>
          <pc:sldMk cId="4203265922" sldId="287"/>
        </pc:sldMkLst>
        <pc:spChg chg="mod">
          <ac:chgData name="Adam Veřmiřovský" userId="6be54c32-c53e-4d14-8637-d942e978ece5" providerId="ADAL" clId="{A7BE8637-6DA4-407A-B1EF-841C28F76027}" dt="2020-11-04T13:19:06.539" v="282" actId="207"/>
          <ac:spMkLst>
            <pc:docMk/>
            <pc:sldMk cId="4203265922" sldId="287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8:54.371" v="281" actId="207"/>
        <pc:sldMkLst>
          <pc:docMk/>
          <pc:sldMk cId="786529064" sldId="288"/>
        </pc:sldMkLst>
        <pc:spChg chg="mod">
          <ac:chgData name="Adam Veřmiřovský" userId="6be54c32-c53e-4d14-8637-d942e978ece5" providerId="ADAL" clId="{A7BE8637-6DA4-407A-B1EF-841C28F76027}" dt="2020-11-04T13:18:54.371" v="281" actId="207"/>
          <ac:spMkLst>
            <pc:docMk/>
            <pc:sldMk cId="786529064" sldId="288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8:42.011" v="280" actId="207"/>
        <pc:sldMkLst>
          <pc:docMk/>
          <pc:sldMk cId="3005408805" sldId="289"/>
        </pc:sldMkLst>
        <pc:spChg chg="mod">
          <ac:chgData name="Adam Veřmiřovský" userId="6be54c32-c53e-4d14-8637-d942e978ece5" providerId="ADAL" clId="{A7BE8637-6DA4-407A-B1EF-841C28F76027}" dt="2020-11-04T13:18:42.011" v="280" actId="207"/>
          <ac:spMkLst>
            <pc:docMk/>
            <pc:sldMk cId="3005408805" sldId="289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8:36.163" v="279" actId="207"/>
        <pc:sldMkLst>
          <pc:docMk/>
          <pc:sldMk cId="9104797" sldId="290"/>
        </pc:sldMkLst>
        <pc:spChg chg="mod">
          <ac:chgData name="Adam Veřmiřovský" userId="6be54c32-c53e-4d14-8637-d942e978ece5" providerId="ADAL" clId="{A7BE8637-6DA4-407A-B1EF-841C28F76027}" dt="2020-11-04T13:18:36.163" v="279" actId="207"/>
          <ac:spMkLst>
            <pc:docMk/>
            <pc:sldMk cId="9104797" sldId="290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8:29.669" v="278" actId="207"/>
        <pc:sldMkLst>
          <pc:docMk/>
          <pc:sldMk cId="3163818039" sldId="291"/>
        </pc:sldMkLst>
        <pc:spChg chg="mod">
          <ac:chgData name="Adam Veřmiřovský" userId="6be54c32-c53e-4d14-8637-d942e978ece5" providerId="ADAL" clId="{A7BE8637-6DA4-407A-B1EF-841C28F76027}" dt="2020-11-04T13:18:29.669" v="278" actId="207"/>
          <ac:spMkLst>
            <pc:docMk/>
            <pc:sldMk cId="3163818039" sldId="291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8:23.315" v="277" actId="207"/>
        <pc:sldMkLst>
          <pc:docMk/>
          <pc:sldMk cId="1449349247" sldId="292"/>
        </pc:sldMkLst>
        <pc:spChg chg="mod">
          <ac:chgData name="Adam Veřmiřovský" userId="6be54c32-c53e-4d14-8637-d942e978ece5" providerId="ADAL" clId="{A7BE8637-6DA4-407A-B1EF-841C28F76027}" dt="2020-11-04T13:18:23.315" v="277" actId="207"/>
          <ac:spMkLst>
            <pc:docMk/>
            <pc:sldMk cId="1449349247" sldId="292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8:09.625" v="276" actId="207"/>
        <pc:sldMkLst>
          <pc:docMk/>
          <pc:sldMk cId="4002884852" sldId="293"/>
        </pc:sldMkLst>
        <pc:spChg chg="mod">
          <ac:chgData name="Adam Veřmiřovský" userId="6be54c32-c53e-4d14-8637-d942e978ece5" providerId="ADAL" clId="{A7BE8637-6DA4-407A-B1EF-841C28F76027}" dt="2020-11-04T13:18:09.625" v="276" actId="207"/>
          <ac:spMkLst>
            <pc:docMk/>
            <pc:sldMk cId="4002884852" sldId="293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8:04.205" v="275" actId="207"/>
        <pc:sldMkLst>
          <pc:docMk/>
          <pc:sldMk cId="508811743" sldId="294"/>
        </pc:sldMkLst>
        <pc:spChg chg="mod">
          <ac:chgData name="Adam Veřmiřovský" userId="6be54c32-c53e-4d14-8637-d942e978ece5" providerId="ADAL" clId="{A7BE8637-6DA4-407A-B1EF-841C28F76027}" dt="2020-11-04T13:18:04.205" v="275" actId="207"/>
          <ac:spMkLst>
            <pc:docMk/>
            <pc:sldMk cId="508811743" sldId="294"/>
            <ac:spMk id="3" creationId="{C03C9CCE-0597-4043-B157-600E1BE35D0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17:54.648" v="274" actId="207"/>
        <pc:sldMkLst>
          <pc:docMk/>
          <pc:sldMk cId="1546157978" sldId="295"/>
        </pc:sldMkLst>
        <pc:spChg chg="mod">
          <ac:chgData name="Adam Veřmiřovský" userId="6be54c32-c53e-4d14-8637-d942e978ece5" providerId="ADAL" clId="{A7BE8637-6DA4-407A-B1EF-841C28F76027}" dt="2020-11-04T13:17:54.648" v="274" actId="207"/>
          <ac:spMkLst>
            <pc:docMk/>
            <pc:sldMk cId="1546157978" sldId="295"/>
            <ac:spMk id="3" creationId="{C03C9CCE-0597-4043-B157-600E1BE35D0D}"/>
          </ac:spMkLst>
        </pc:spChg>
      </pc:sldChg>
      <pc:sldChg chg="addSp modSp add mod">
        <pc:chgData name="Adam Veřmiřovský" userId="6be54c32-c53e-4d14-8637-d942e978ece5" providerId="ADAL" clId="{A7BE8637-6DA4-407A-B1EF-841C28F76027}" dt="2020-11-04T13:25:45.542" v="301" actId="1076"/>
        <pc:sldMkLst>
          <pc:docMk/>
          <pc:sldMk cId="2148894220" sldId="296"/>
        </pc:sldMkLst>
        <pc:picChg chg="add mod">
          <ac:chgData name="Adam Veřmiřovský" userId="6be54c32-c53e-4d14-8637-d942e978ece5" providerId="ADAL" clId="{A7BE8637-6DA4-407A-B1EF-841C28F76027}" dt="2020-11-04T13:24:07.887" v="296" actId="1076"/>
          <ac:picMkLst>
            <pc:docMk/>
            <pc:sldMk cId="2148894220" sldId="296"/>
            <ac:picMk id="5" creationId="{627D7EEC-4951-4BE3-B8F8-68CC4F592A6D}"/>
          </ac:picMkLst>
        </pc:picChg>
        <pc:picChg chg="add mod">
          <ac:chgData name="Adam Veřmiřovský" userId="6be54c32-c53e-4d14-8637-d942e978ece5" providerId="ADAL" clId="{A7BE8637-6DA4-407A-B1EF-841C28F76027}" dt="2020-11-04T13:25:45.542" v="301" actId="1076"/>
          <ac:picMkLst>
            <pc:docMk/>
            <pc:sldMk cId="2148894220" sldId="296"/>
            <ac:picMk id="7" creationId="{D179DAFD-1D82-4BE0-962B-914EECE19AD4}"/>
          </ac:picMkLst>
        </pc:picChg>
      </pc:sldChg>
      <pc:sldChg chg="modSp new mod">
        <pc:chgData name="Adam Veřmiřovský" userId="6be54c32-c53e-4d14-8637-d942e978ece5" providerId="ADAL" clId="{A7BE8637-6DA4-407A-B1EF-841C28F76027}" dt="2020-11-04T13:31:01.800" v="331" actId="6549"/>
        <pc:sldMkLst>
          <pc:docMk/>
          <pc:sldMk cId="2424330409" sldId="297"/>
        </pc:sldMkLst>
        <pc:spChg chg="mod">
          <ac:chgData name="Adam Veřmiřovský" userId="6be54c32-c53e-4d14-8637-d942e978ece5" providerId="ADAL" clId="{A7BE8637-6DA4-407A-B1EF-841C28F76027}" dt="2020-11-04T13:31:01.800" v="331" actId="6549"/>
          <ac:spMkLst>
            <pc:docMk/>
            <pc:sldMk cId="2424330409" sldId="297"/>
            <ac:spMk id="2" creationId="{614687AF-FEFF-4DF0-90C2-89497FFA14BD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41:03.735" v="402" actId="207"/>
        <pc:sldMkLst>
          <pc:docMk/>
          <pc:sldMk cId="2799898171" sldId="298"/>
        </pc:sldMkLst>
        <pc:spChg chg="mod">
          <ac:chgData name="Adam Veřmiřovský" userId="6be54c32-c53e-4d14-8637-d942e978ece5" providerId="ADAL" clId="{A7BE8637-6DA4-407A-B1EF-841C28F76027}" dt="2020-11-04T13:41:03.735" v="402" actId="207"/>
          <ac:spMkLst>
            <pc:docMk/>
            <pc:sldMk cId="2799898171" sldId="298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40:26.740" v="397" actId="207"/>
        <pc:sldMkLst>
          <pc:docMk/>
          <pc:sldMk cId="1577223290" sldId="299"/>
        </pc:sldMkLst>
        <pc:spChg chg="mod">
          <ac:chgData name="Adam Veřmiřovský" userId="6be54c32-c53e-4d14-8637-d942e978ece5" providerId="ADAL" clId="{A7BE8637-6DA4-407A-B1EF-841C28F76027}" dt="2020-11-04T13:40:26.740" v="397" actId="207"/>
          <ac:spMkLst>
            <pc:docMk/>
            <pc:sldMk cId="1577223290" sldId="299"/>
            <ac:spMk id="3" creationId="{B3213534-2D0A-4DEB-88AC-C76CEC7B78A8}"/>
          </ac:spMkLst>
        </pc:spChg>
      </pc:sldChg>
      <pc:sldChg chg="addSp delSp modSp new mod">
        <pc:chgData name="Adam Veřmiřovský" userId="6be54c32-c53e-4d14-8637-d942e978ece5" providerId="ADAL" clId="{A7BE8637-6DA4-407A-B1EF-841C28F76027}" dt="2020-11-04T13:36:20.629" v="369" actId="1076"/>
        <pc:sldMkLst>
          <pc:docMk/>
          <pc:sldMk cId="1985040301" sldId="300"/>
        </pc:sldMkLst>
        <pc:spChg chg="mod">
          <ac:chgData name="Adam Veřmiřovský" userId="6be54c32-c53e-4d14-8637-d942e978ece5" providerId="ADAL" clId="{A7BE8637-6DA4-407A-B1EF-841C28F76027}" dt="2020-11-04T13:35:23.348" v="362" actId="20577"/>
          <ac:spMkLst>
            <pc:docMk/>
            <pc:sldMk cId="1985040301" sldId="300"/>
            <ac:spMk id="2" creationId="{0F43E188-8C03-4B1E-A945-4B2537A2D1AE}"/>
          </ac:spMkLst>
        </pc:spChg>
        <pc:spChg chg="del">
          <ac:chgData name="Adam Veřmiřovský" userId="6be54c32-c53e-4d14-8637-d942e978ece5" providerId="ADAL" clId="{A7BE8637-6DA4-407A-B1EF-841C28F76027}" dt="2020-11-04T13:35:46.628" v="363" actId="931"/>
          <ac:spMkLst>
            <pc:docMk/>
            <pc:sldMk cId="1985040301" sldId="300"/>
            <ac:spMk id="3" creationId="{9150CA16-29C2-4868-9577-635906036E11}"/>
          </ac:spMkLst>
        </pc:spChg>
        <pc:picChg chg="add mod">
          <ac:chgData name="Adam Veřmiřovský" userId="6be54c32-c53e-4d14-8637-d942e978ece5" providerId="ADAL" clId="{A7BE8637-6DA4-407A-B1EF-841C28F76027}" dt="2020-11-04T13:36:20.629" v="369" actId="1076"/>
          <ac:picMkLst>
            <pc:docMk/>
            <pc:sldMk cId="1985040301" sldId="300"/>
            <ac:picMk id="5" creationId="{41DD769C-A5EB-411C-9846-436009CB3F3F}"/>
          </ac:picMkLst>
        </pc:picChg>
      </pc:sldChg>
      <pc:sldChg chg="modSp add mod">
        <pc:chgData name="Adam Veřmiřovský" userId="6be54c32-c53e-4d14-8637-d942e978ece5" providerId="ADAL" clId="{A7BE8637-6DA4-407A-B1EF-841C28F76027}" dt="2020-11-04T13:40:16.602" v="396" actId="207"/>
        <pc:sldMkLst>
          <pc:docMk/>
          <pc:sldMk cId="3589489140" sldId="301"/>
        </pc:sldMkLst>
        <pc:spChg chg="mod">
          <ac:chgData name="Adam Veřmiřovský" userId="6be54c32-c53e-4d14-8637-d942e978ece5" providerId="ADAL" clId="{A7BE8637-6DA4-407A-B1EF-841C28F76027}" dt="2020-11-04T13:40:16.602" v="396" actId="207"/>
          <ac:spMkLst>
            <pc:docMk/>
            <pc:sldMk cId="3589489140" sldId="301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40:09.289" v="395" actId="207"/>
        <pc:sldMkLst>
          <pc:docMk/>
          <pc:sldMk cId="4054442653" sldId="302"/>
        </pc:sldMkLst>
        <pc:spChg chg="mod">
          <ac:chgData name="Adam Veřmiřovský" userId="6be54c32-c53e-4d14-8637-d942e978ece5" providerId="ADAL" clId="{A7BE8637-6DA4-407A-B1EF-841C28F76027}" dt="2020-11-04T13:40:09.289" v="395" actId="207"/>
          <ac:spMkLst>
            <pc:docMk/>
            <pc:sldMk cId="4054442653" sldId="302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40:03.582" v="394" actId="207"/>
        <pc:sldMkLst>
          <pc:docMk/>
          <pc:sldMk cId="1938764206" sldId="303"/>
        </pc:sldMkLst>
        <pc:spChg chg="mod">
          <ac:chgData name="Adam Veřmiřovský" userId="6be54c32-c53e-4d14-8637-d942e978ece5" providerId="ADAL" clId="{A7BE8637-6DA4-407A-B1EF-841C28F76027}" dt="2020-11-04T13:40:03.582" v="394" actId="207"/>
          <ac:spMkLst>
            <pc:docMk/>
            <pc:sldMk cId="1938764206" sldId="303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39:56.383" v="393" actId="207"/>
        <pc:sldMkLst>
          <pc:docMk/>
          <pc:sldMk cId="3736202603" sldId="304"/>
        </pc:sldMkLst>
        <pc:spChg chg="mod">
          <ac:chgData name="Adam Veřmiřovský" userId="6be54c32-c53e-4d14-8637-d942e978ece5" providerId="ADAL" clId="{A7BE8637-6DA4-407A-B1EF-841C28F76027}" dt="2020-11-04T13:39:56.383" v="393" actId="207"/>
          <ac:spMkLst>
            <pc:docMk/>
            <pc:sldMk cId="3736202603" sldId="304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39:48.944" v="392" actId="207"/>
        <pc:sldMkLst>
          <pc:docMk/>
          <pc:sldMk cId="1518224024" sldId="305"/>
        </pc:sldMkLst>
        <pc:spChg chg="mod">
          <ac:chgData name="Adam Veřmiřovský" userId="6be54c32-c53e-4d14-8637-d942e978ece5" providerId="ADAL" clId="{A7BE8637-6DA4-407A-B1EF-841C28F76027}" dt="2020-11-04T13:39:48.944" v="392" actId="207"/>
          <ac:spMkLst>
            <pc:docMk/>
            <pc:sldMk cId="1518224024" sldId="305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39:42.625" v="391" actId="207"/>
        <pc:sldMkLst>
          <pc:docMk/>
          <pc:sldMk cId="1756579131" sldId="306"/>
        </pc:sldMkLst>
        <pc:spChg chg="mod">
          <ac:chgData name="Adam Veřmiřovský" userId="6be54c32-c53e-4d14-8637-d942e978ece5" providerId="ADAL" clId="{A7BE8637-6DA4-407A-B1EF-841C28F76027}" dt="2020-11-04T13:39:42.625" v="391" actId="207"/>
          <ac:spMkLst>
            <pc:docMk/>
            <pc:sldMk cId="1756579131" sldId="306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39:29.184" v="390" actId="207"/>
        <pc:sldMkLst>
          <pc:docMk/>
          <pc:sldMk cId="738456194" sldId="307"/>
        </pc:sldMkLst>
        <pc:spChg chg="mod">
          <ac:chgData name="Adam Veřmiřovský" userId="6be54c32-c53e-4d14-8637-d942e978ece5" providerId="ADAL" clId="{A7BE8637-6DA4-407A-B1EF-841C28F76027}" dt="2020-11-04T13:39:29.184" v="390" actId="207"/>
          <ac:spMkLst>
            <pc:docMk/>
            <pc:sldMk cId="738456194" sldId="307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39:22.773" v="389" actId="207"/>
        <pc:sldMkLst>
          <pc:docMk/>
          <pc:sldMk cId="2793659096" sldId="308"/>
        </pc:sldMkLst>
        <pc:spChg chg="mod">
          <ac:chgData name="Adam Veřmiřovský" userId="6be54c32-c53e-4d14-8637-d942e978ece5" providerId="ADAL" clId="{A7BE8637-6DA4-407A-B1EF-841C28F76027}" dt="2020-11-04T13:39:22.773" v="389" actId="207"/>
          <ac:spMkLst>
            <pc:docMk/>
            <pc:sldMk cId="2793659096" sldId="308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39:09.707" v="388" actId="207"/>
        <pc:sldMkLst>
          <pc:docMk/>
          <pc:sldMk cId="1725164750" sldId="309"/>
        </pc:sldMkLst>
        <pc:spChg chg="mod">
          <ac:chgData name="Adam Veřmiřovský" userId="6be54c32-c53e-4d14-8637-d942e978ece5" providerId="ADAL" clId="{A7BE8637-6DA4-407A-B1EF-841C28F76027}" dt="2020-11-04T13:39:09.707" v="388" actId="207"/>
          <ac:spMkLst>
            <pc:docMk/>
            <pc:sldMk cId="1725164750" sldId="309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39:03.459" v="387" actId="207"/>
        <pc:sldMkLst>
          <pc:docMk/>
          <pc:sldMk cId="1228091777" sldId="310"/>
        </pc:sldMkLst>
        <pc:spChg chg="mod">
          <ac:chgData name="Adam Veřmiřovský" userId="6be54c32-c53e-4d14-8637-d942e978ece5" providerId="ADAL" clId="{A7BE8637-6DA4-407A-B1EF-841C28F76027}" dt="2020-11-04T13:39:03.459" v="387" actId="207"/>
          <ac:spMkLst>
            <pc:docMk/>
            <pc:sldMk cId="1228091777" sldId="310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38:54.511" v="386" actId="207"/>
        <pc:sldMkLst>
          <pc:docMk/>
          <pc:sldMk cId="460412587" sldId="311"/>
        </pc:sldMkLst>
        <pc:spChg chg="mod">
          <ac:chgData name="Adam Veřmiřovský" userId="6be54c32-c53e-4d14-8637-d942e978ece5" providerId="ADAL" clId="{A7BE8637-6DA4-407A-B1EF-841C28F76027}" dt="2020-11-04T13:38:54.511" v="386" actId="207"/>
          <ac:spMkLst>
            <pc:docMk/>
            <pc:sldMk cId="460412587" sldId="311"/>
            <ac:spMk id="3" creationId="{B3213534-2D0A-4DEB-88AC-C76CEC7B78A8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38:41.284" v="385" actId="207"/>
        <pc:sldMkLst>
          <pc:docMk/>
          <pc:sldMk cId="1600542169" sldId="312"/>
        </pc:sldMkLst>
        <pc:spChg chg="mod">
          <ac:chgData name="Adam Veřmiřovský" userId="6be54c32-c53e-4d14-8637-d942e978ece5" providerId="ADAL" clId="{A7BE8637-6DA4-407A-B1EF-841C28F76027}" dt="2020-11-04T13:38:41.284" v="385" actId="207"/>
          <ac:spMkLst>
            <pc:docMk/>
            <pc:sldMk cId="1600542169" sldId="312"/>
            <ac:spMk id="3" creationId="{B3213534-2D0A-4DEB-88AC-C76CEC7B78A8}"/>
          </ac:spMkLst>
        </pc:spChg>
      </pc:sldChg>
      <pc:sldChg chg="add">
        <pc:chgData name="Adam Veřmiřovský" userId="6be54c32-c53e-4d14-8637-d942e978ece5" providerId="ADAL" clId="{A7BE8637-6DA4-407A-B1EF-841C28F76027}" dt="2020-11-04T13:38:30.150" v="384"/>
        <pc:sldMkLst>
          <pc:docMk/>
          <pc:sldMk cId="3376733944" sldId="313"/>
        </pc:sldMkLst>
      </pc:sldChg>
      <pc:sldChg chg="add">
        <pc:chgData name="Adam Veřmiřovský" userId="6be54c32-c53e-4d14-8637-d942e978ece5" providerId="ADAL" clId="{A7BE8637-6DA4-407A-B1EF-841C28F76027}" dt="2020-11-04T13:40:59.105" v="401"/>
        <pc:sldMkLst>
          <pc:docMk/>
          <pc:sldMk cId="1475245827" sldId="314"/>
        </pc:sldMkLst>
      </pc:sldChg>
      <pc:sldChg chg="modSp new mod">
        <pc:chgData name="Adam Veřmiřovský" userId="6be54c32-c53e-4d14-8637-d942e978ece5" providerId="ADAL" clId="{A7BE8637-6DA4-407A-B1EF-841C28F76027}" dt="2020-11-04T13:48:15.472" v="480" actId="20577"/>
        <pc:sldMkLst>
          <pc:docMk/>
          <pc:sldMk cId="2176519819" sldId="315"/>
        </pc:sldMkLst>
        <pc:spChg chg="mod">
          <ac:chgData name="Adam Veřmiřovský" userId="6be54c32-c53e-4d14-8637-d942e978ece5" providerId="ADAL" clId="{A7BE8637-6DA4-407A-B1EF-841C28F76027}" dt="2020-11-04T13:42:38.907" v="409" actId="20577"/>
          <ac:spMkLst>
            <pc:docMk/>
            <pc:sldMk cId="2176519819" sldId="315"/>
            <ac:spMk id="2" creationId="{E8D5432D-9354-40C0-8C62-358F4F6B8C6E}"/>
          </ac:spMkLst>
        </pc:spChg>
        <pc:spChg chg="mod">
          <ac:chgData name="Adam Veřmiřovský" userId="6be54c32-c53e-4d14-8637-d942e978ece5" providerId="ADAL" clId="{A7BE8637-6DA4-407A-B1EF-841C28F76027}" dt="2020-11-04T13:48:15.472" v="480" actId="20577"/>
          <ac:spMkLst>
            <pc:docMk/>
            <pc:sldMk cId="2176519819" sldId="315"/>
            <ac:spMk id="3" creationId="{6B18B673-BC0A-46EB-A3D7-C7005EF43CB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44:54.496" v="430" actId="207"/>
        <pc:sldMkLst>
          <pc:docMk/>
          <pc:sldMk cId="3582444379" sldId="316"/>
        </pc:sldMkLst>
        <pc:spChg chg="mod">
          <ac:chgData name="Adam Veřmiřovský" userId="6be54c32-c53e-4d14-8637-d942e978ece5" providerId="ADAL" clId="{A7BE8637-6DA4-407A-B1EF-841C28F76027}" dt="2020-11-04T13:44:54.496" v="430" actId="207"/>
          <ac:spMkLst>
            <pc:docMk/>
            <pc:sldMk cId="3582444379" sldId="316"/>
            <ac:spMk id="3" creationId="{6B18B673-BC0A-46EB-A3D7-C7005EF43CB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44:48.527" v="429" actId="207"/>
        <pc:sldMkLst>
          <pc:docMk/>
          <pc:sldMk cId="260139209" sldId="317"/>
        </pc:sldMkLst>
        <pc:spChg chg="mod">
          <ac:chgData name="Adam Veřmiřovský" userId="6be54c32-c53e-4d14-8637-d942e978ece5" providerId="ADAL" clId="{A7BE8637-6DA4-407A-B1EF-841C28F76027}" dt="2020-11-04T13:44:48.527" v="429" actId="207"/>
          <ac:spMkLst>
            <pc:docMk/>
            <pc:sldMk cId="260139209" sldId="317"/>
            <ac:spMk id="3" creationId="{6B18B673-BC0A-46EB-A3D7-C7005EF43CB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44:41.575" v="428" actId="207"/>
        <pc:sldMkLst>
          <pc:docMk/>
          <pc:sldMk cId="2027182761" sldId="318"/>
        </pc:sldMkLst>
        <pc:spChg chg="mod">
          <ac:chgData name="Adam Veřmiřovský" userId="6be54c32-c53e-4d14-8637-d942e978ece5" providerId="ADAL" clId="{A7BE8637-6DA4-407A-B1EF-841C28F76027}" dt="2020-11-04T13:44:41.575" v="428" actId="207"/>
          <ac:spMkLst>
            <pc:docMk/>
            <pc:sldMk cId="2027182761" sldId="318"/>
            <ac:spMk id="3" creationId="{6B18B673-BC0A-46EB-A3D7-C7005EF43CB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44:32.755" v="427" actId="207"/>
        <pc:sldMkLst>
          <pc:docMk/>
          <pc:sldMk cId="2264377488" sldId="319"/>
        </pc:sldMkLst>
        <pc:spChg chg="mod">
          <ac:chgData name="Adam Veřmiřovský" userId="6be54c32-c53e-4d14-8637-d942e978ece5" providerId="ADAL" clId="{A7BE8637-6DA4-407A-B1EF-841C28F76027}" dt="2020-11-04T13:44:32.755" v="427" actId="207"/>
          <ac:spMkLst>
            <pc:docMk/>
            <pc:sldMk cId="2264377488" sldId="319"/>
            <ac:spMk id="3" creationId="{6B18B673-BC0A-46EB-A3D7-C7005EF43CB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44:26.718" v="426" actId="207"/>
        <pc:sldMkLst>
          <pc:docMk/>
          <pc:sldMk cId="737395308" sldId="320"/>
        </pc:sldMkLst>
        <pc:spChg chg="mod">
          <ac:chgData name="Adam Veřmiřovský" userId="6be54c32-c53e-4d14-8637-d942e978ece5" providerId="ADAL" clId="{A7BE8637-6DA4-407A-B1EF-841C28F76027}" dt="2020-11-04T13:44:26.718" v="426" actId="207"/>
          <ac:spMkLst>
            <pc:docMk/>
            <pc:sldMk cId="737395308" sldId="320"/>
            <ac:spMk id="3" creationId="{6B18B673-BC0A-46EB-A3D7-C7005EF43CB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3:44:21.113" v="425" actId="207"/>
        <pc:sldMkLst>
          <pc:docMk/>
          <pc:sldMk cId="2099190200" sldId="321"/>
        </pc:sldMkLst>
        <pc:spChg chg="mod">
          <ac:chgData name="Adam Veřmiřovský" userId="6be54c32-c53e-4d14-8637-d942e978ece5" providerId="ADAL" clId="{A7BE8637-6DA4-407A-B1EF-841C28F76027}" dt="2020-11-04T13:44:21.113" v="425" actId="207"/>
          <ac:spMkLst>
            <pc:docMk/>
            <pc:sldMk cId="2099190200" sldId="321"/>
            <ac:spMk id="3" creationId="{6B18B673-BC0A-46EB-A3D7-C7005EF43CBF}"/>
          </ac:spMkLst>
        </pc:spChg>
      </pc:sldChg>
      <pc:sldChg chg="add">
        <pc:chgData name="Adam Veřmiřovský" userId="6be54c32-c53e-4d14-8637-d942e978ece5" providerId="ADAL" clId="{A7BE8637-6DA4-407A-B1EF-841C28F76027}" dt="2020-11-04T13:44:13.193" v="424"/>
        <pc:sldMkLst>
          <pc:docMk/>
          <pc:sldMk cId="59346237" sldId="322"/>
        </pc:sldMkLst>
      </pc:sldChg>
      <pc:sldChg chg="add">
        <pc:chgData name="Adam Veřmiřovský" userId="6be54c32-c53e-4d14-8637-d942e978ece5" providerId="ADAL" clId="{A7BE8637-6DA4-407A-B1EF-841C28F76027}" dt="2020-11-04T13:46:54.235" v="432"/>
        <pc:sldMkLst>
          <pc:docMk/>
          <pc:sldMk cId="3957829155" sldId="323"/>
        </pc:sldMkLst>
      </pc:sldChg>
      <pc:sldChg chg="add ord">
        <pc:chgData name="Adam Veřmiřovský" userId="6be54c32-c53e-4d14-8637-d942e978ece5" providerId="ADAL" clId="{A7BE8637-6DA4-407A-B1EF-841C28F76027}" dt="2020-11-04T13:48:31.861" v="483"/>
        <pc:sldMkLst>
          <pc:docMk/>
          <pc:sldMk cId="3985552483" sldId="324"/>
        </pc:sldMkLst>
      </pc:sldChg>
      <pc:sldChg chg="modSp add mod ord">
        <pc:chgData name="Adam Veřmiřovský" userId="6be54c32-c53e-4d14-8637-d942e978ece5" providerId="ADAL" clId="{A7BE8637-6DA4-407A-B1EF-841C28F76027}" dt="2020-11-04T13:49:14.404" v="489" actId="400"/>
        <pc:sldMkLst>
          <pc:docMk/>
          <pc:sldMk cId="1110538790" sldId="325"/>
        </pc:sldMkLst>
        <pc:spChg chg="mod">
          <ac:chgData name="Adam Veřmiřovský" userId="6be54c32-c53e-4d14-8637-d942e978ece5" providerId="ADAL" clId="{A7BE8637-6DA4-407A-B1EF-841C28F76027}" dt="2020-11-04T13:49:14.404" v="489" actId="400"/>
          <ac:spMkLst>
            <pc:docMk/>
            <pc:sldMk cId="1110538790" sldId="325"/>
            <ac:spMk id="3" creationId="{6B18B673-BC0A-46EB-A3D7-C7005EF43CBF}"/>
          </ac:spMkLst>
        </pc:spChg>
      </pc:sldChg>
      <pc:sldChg chg="modSp new del mod">
        <pc:chgData name="Adam Veřmiřovský" userId="6be54c32-c53e-4d14-8637-d942e978ece5" providerId="ADAL" clId="{A7BE8637-6DA4-407A-B1EF-841C28F76027}" dt="2020-11-04T14:12:07.981" v="902" actId="47"/>
        <pc:sldMkLst>
          <pc:docMk/>
          <pc:sldMk cId="1863163024" sldId="326"/>
        </pc:sldMkLst>
        <pc:spChg chg="mod">
          <ac:chgData name="Adam Veřmiřovský" userId="6be54c32-c53e-4d14-8637-d942e978ece5" providerId="ADAL" clId="{A7BE8637-6DA4-407A-B1EF-841C28F76027}" dt="2020-11-04T14:07:26.002" v="857" actId="122"/>
          <ac:spMkLst>
            <pc:docMk/>
            <pc:sldMk cId="1863163024" sldId="326"/>
            <ac:spMk id="2" creationId="{85D629FD-637C-4C1E-812B-F822298F7AE6}"/>
          </ac:spMkLst>
        </pc:spChg>
        <pc:spChg chg="mod">
          <ac:chgData name="Adam Veřmiřovský" userId="6be54c32-c53e-4d14-8637-d942e978ece5" providerId="ADAL" clId="{A7BE8637-6DA4-407A-B1EF-841C28F76027}" dt="2020-11-04T14:08:30.213" v="860" actId="207"/>
          <ac:spMkLst>
            <pc:docMk/>
            <pc:sldMk cId="1863163024" sldId="326"/>
            <ac:spMk id="3" creationId="{C23E6B75-9BE6-4ACC-9CA9-03BD8AC62E63}"/>
          </ac:spMkLst>
        </pc:spChg>
      </pc:sldChg>
      <pc:sldChg chg="addSp delSp modSp new mod">
        <pc:chgData name="Adam Veřmiřovský" userId="6be54c32-c53e-4d14-8637-d942e978ece5" providerId="ADAL" clId="{A7BE8637-6DA4-407A-B1EF-841C28F76027}" dt="2020-11-04T14:06:54.674" v="855" actId="1076"/>
        <pc:sldMkLst>
          <pc:docMk/>
          <pc:sldMk cId="2416316133" sldId="327"/>
        </pc:sldMkLst>
        <pc:spChg chg="mod">
          <ac:chgData name="Adam Veřmiřovský" userId="6be54c32-c53e-4d14-8637-d942e978ece5" providerId="ADAL" clId="{A7BE8637-6DA4-407A-B1EF-841C28F76027}" dt="2020-11-04T14:06:30.079" v="850" actId="20577"/>
          <ac:spMkLst>
            <pc:docMk/>
            <pc:sldMk cId="2416316133" sldId="327"/>
            <ac:spMk id="2" creationId="{359E3907-2FA4-48DC-A286-56D2190B6739}"/>
          </ac:spMkLst>
        </pc:spChg>
        <pc:spChg chg="del">
          <ac:chgData name="Adam Veřmiřovský" userId="6be54c32-c53e-4d14-8637-d942e978ece5" providerId="ADAL" clId="{A7BE8637-6DA4-407A-B1EF-841C28F76027}" dt="2020-11-04T14:06:42.346" v="851" actId="931"/>
          <ac:spMkLst>
            <pc:docMk/>
            <pc:sldMk cId="2416316133" sldId="327"/>
            <ac:spMk id="3" creationId="{4CAD4D23-0E5B-4620-8976-82597EDA7CA3}"/>
          </ac:spMkLst>
        </pc:spChg>
        <pc:picChg chg="add mod">
          <ac:chgData name="Adam Veřmiřovský" userId="6be54c32-c53e-4d14-8637-d942e978ece5" providerId="ADAL" clId="{A7BE8637-6DA4-407A-B1EF-841C28F76027}" dt="2020-11-04T14:06:54.674" v="855" actId="1076"/>
          <ac:picMkLst>
            <pc:docMk/>
            <pc:sldMk cId="2416316133" sldId="327"/>
            <ac:picMk id="5" creationId="{91ECC708-B025-46DD-A9ED-919FF1C8BD4D}"/>
          </ac:picMkLst>
        </pc:picChg>
      </pc:sldChg>
      <pc:sldChg chg="add del">
        <pc:chgData name="Adam Veřmiřovský" userId="6be54c32-c53e-4d14-8637-d942e978ece5" providerId="ADAL" clId="{A7BE8637-6DA4-407A-B1EF-841C28F76027}" dt="2020-11-04T14:12:04.380" v="901" actId="47"/>
        <pc:sldMkLst>
          <pc:docMk/>
          <pc:sldMk cId="3756217009" sldId="328"/>
        </pc:sldMkLst>
      </pc:sldChg>
      <pc:sldChg chg="modSp add mod">
        <pc:chgData name="Adam Veřmiřovský" userId="6be54c32-c53e-4d14-8637-d942e978ece5" providerId="ADAL" clId="{A7BE8637-6DA4-407A-B1EF-841C28F76027}" dt="2020-11-04T14:11:59.197" v="900" actId="207"/>
        <pc:sldMkLst>
          <pc:docMk/>
          <pc:sldMk cId="3415999257" sldId="329"/>
        </pc:sldMkLst>
        <pc:spChg chg="mod">
          <ac:chgData name="Adam Veřmiřovský" userId="6be54c32-c53e-4d14-8637-d942e978ece5" providerId="ADAL" clId="{A7BE8637-6DA4-407A-B1EF-841C28F76027}" dt="2020-11-04T14:11:59.197" v="900" actId="207"/>
          <ac:spMkLst>
            <pc:docMk/>
            <pc:sldMk cId="3415999257" sldId="329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1:49.315" v="899" actId="207"/>
        <pc:sldMkLst>
          <pc:docMk/>
          <pc:sldMk cId="1550028965" sldId="330"/>
        </pc:sldMkLst>
        <pc:spChg chg="mod">
          <ac:chgData name="Adam Veřmiřovský" userId="6be54c32-c53e-4d14-8637-d942e978ece5" providerId="ADAL" clId="{A7BE8637-6DA4-407A-B1EF-841C28F76027}" dt="2020-11-04T14:11:49.315" v="899" actId="207"/>
          <ac:spMkLst>
            <pc:docMk/>
            <pc:sldMk cId="1550028965" sldId="330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1:39.484" v="898" actId="207"/>
        <pc:sldMkLst>
          <pc:docMk/>
          <pc:sldMk cId="2315921642" sldId="331"/>
        </pc:sldMkLst>
        <pc:spChg chg="mod">
          <ac:chgData name="Adam Veřmiřovský" userId="6be54c32-c53e-4d14-8637-d942e978ece5" providerId="ADAL" clId="{A7BE8637-6DA4-407A-B1EF-841C28F76027}" dt="2020-11-04T14:11:39.484" v="898" actId="207"/>
          <ac:spMkLst>
            <pc:docMk/>
            <pc:sldMk cId="2315921642" sldId="331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1:32.466" v="897" actId="207"/>
        <pc:sldMkLst>
          <pc:docMk/>
          <pc:sldMk cId="2751012534" sldId="332"/>
        </pc:sldMkLst>
        <pc:spChg chg="mod">
          <ac:chgData name="Adam Veřmiřovský" userId="6be54c32-c53e-4d14-8637-d942e978ece5" providerId="ADAL" clId="{A7BE8637-6DA4-407A-B1EF-841C28F76027}" dt="2020-11-04T14:11:32.466" v="897" actId="207"/>
          <ac:spMkLst>
            <pc:docMk/>
            <pc:sldMk cId="2751012534" sldId="332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1:26.256" v="896" actId="207"/>
        <pc:sldMkLst>
          <pc:docMk/>
          <pc:sldMk cId="431835262" sldId="333"/>
        </pc:sldMkLst>
        <pc:spChg chg="mod">
          <ac:chgData name="Adam Veřmiřovský" userId="6be54c32-c53e-4d14-8637-d942e978ece5" providerId="ADAL" clId="{A7BE8637-6DA4-407A-B1EF-841C28F76027}" dt="2020-11-04T14:11:26.256" v="896" actId="207"/>
          <ac:spMkLst>
            <pc:docMk/>
            <pc:sldMk cId="431835262" sldId="333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1:16.983" v="895" actId="207"/>
        <pc:sldMkLst>
          <pc:docMk/>
          <pc:sldMk cId="3721240278" sldId="334"/>
        </pc:sldMkLst>
        <pc:spChg chg="mod">
          <ac:chgData name="Adam Veřmiřovský" userId="6be54c32-c53e-4d14-8637-d942e978ece5" providerId="ADAL" clId="{A7BE8637-6DA4-407A-B1EF-841C28F76027}" dt="2020-11-04T14:11:16.983" v="895" actId="207"/>
          <ac:spMkLst>
            <pc:docMk/>
            <pc:sldMk cId="3721240278" sldId="334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1:10.535" v="894" actId="207"/>
        <pc:sldMkLst>
          <pc:docMk/>
          <pc:sldMk cId="997203817" sldId="335"/>
        </pc:sldMkLst>
        <pc:spChg chg="mod">
          <ac:chgData name="Adam Veřmiřovský" userId="6be54c32-c53e-4d14-8637-d942e978ece5" providerId="ADAL" clId="{A7BE8637-6DA4-407A-B1EF-841C28F76027}" dt="2020-11-04T14:11:10.535" v="894" actId="207"/>
          <ac:spMkLst>
            <pc:docMk/>
            <pc:sldMk cId="997203817" sldId="335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1:02.710" v="893" actId="207"/>
        <pc:sldMkLst>
          <pc:docMk/>
          <pc:sldMk cId="353710316" sldId="336"/>
        </pc:sldMkLst>
        <pc:spChg chg="mod">
          <ac:chgData name="Adam Veřmiřovský" userId="6be54c32-c53e-4d14-8637-d942e978ece5" providerId="ADAL" clId="{A7BE8637-6DA4-407A-B1EF-841C28F76027}" dt="2020-11-04T14:11:02.710" v="893" actId="207"/>
          <ac:spMkLst>
            <pc:docMk/>
            <pc:sldMk cId="353710316" sldId="336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0:52.260" v="892" actId="207"/>
        <pc:sldMkLst>
          <pc:docMk/>
          <pc:sldMk cId="3551551161" sldId="337"/>
        </pc:sldMkLst>
        <pc:spChg chg="mod">
          <ac:chgData name="Adam Veřmiřovský" userId="6be54c32-c53e-4d14-8637-d942e978ece5" providerId="ADAL" clId="{A7BE8637-6DA4-407A-B1EF-841C28F76027}" dt="2020-11-04T14:10:52.260" v="892" actId="207"/>
          <ac:spMkLst>
            <pc:docMk/>
            <pc:sldMk cId="3551551161" sldId="337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0:44.579" v="891" actId="207"/>
        <pc:sldMkLst>
          <pc:docMk/>
          <pc:sldMk cId="134782368" sldId="338"/>
        </pc:sldMkLst>
        <pc:spChg chg="mod">
          <ac:chgData name="Adam Veřmiřovský" userId="6be54c32-c53e-4d14-8637-d942e978ece5" providerId="ADAL" clId="{A7BE8637-6DA4-407A-B1EF-841C28F76027}" dt="2020-11-04T14:10:44.579" v="891" actId="207"/>
          <ac:spMkLst>
            <pc:docMk/>
            <pc:sldMk cId="134782368" sldId="338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0:38.088" v="890" actId="207"/>
        <pc:sldMkLst>
          <pc:docMk/>
          <pc:sldMk cId="2817994024" sldId="339"/>
        </pc:sldMkLst>
        <pc:spChg chg="mod">
          <ac:chgData name="Adam Veřmiřovský" userId="6be54c32-c53e-4d14-8637-d942e978ece5" providerId="ADAL" clId="{A7BE8637-6DA4-407A-B1EF-841C28F76027}" dt="2020-11-04T14:10:38.088" v="890" actId="207"/>
          <ac:spMkLst>
            <pc:docMk/>
            <pc:sldMk cId="2817994024" sldId="339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0:29.522" v="889" actId="207"/>
        <pc:sldMkLst>
          <pc:docMk/>
          <pc:sldMk cId="714301891" sldId="340"/>
        </pc:sldMkLst>
        <pc:spChg chg="mod">
          <ac:chgData name="Adam Veřmiřovský" userId="6be54c32-c53e-4d14-8637-d942e978ece5" providerId="ADAL" clId="{A7BE8637-6DA4-407A-B1EF-841C28F76027}" dt="2020-11-04T14:10:29.522" v="889" actId="207"/>
          <ac:spMkLst>
            <pc:docMk/>
            <pc:sldMk cId="714301891" sldId="340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0:11.152" v="888" actId="207"/>
        <pc:sldMkLst>
          <pc:docMk/>
          <pc:sldMk cId="2331829340" sldId="341"/>
        </pc:sldMkLst>
        <pc:spChg chg="mod">
          <ac:chgData name="Adam Veřmiřovský" userId="6be54c32-c53e-4d14-8637-d942e978ece5" providerId="ADAL" clId="{A7BE8637-6DA4-407A-B1EF-841C28F76027}" dt="2020-11-04T14:10:11.152" v="888" actId="207"/>
          <ac:spMkLst>
            <pc:docMk/>
            <pc:sldMk cId="2331829340" sldId="341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09:58.486" v="887" actId="207"/>
        <pc:sldMkLst>
          <pc:docMk/>
          <pc:sldMk cId="3540088697" sldId="342"/>
        </pc:sldMkLst>
        <pc:spChg chg="mod">
          <ac:chgData name="Adam Veřmiřovský" userId="6be54c32-c53e-4d14-8637-d942e978ece5" providerId="ADAL" clId="{A7BE8637-6DA4-407A-B1EF-841C28F76027}" dt="2020-11-04T14:09:58.486" v="887" actId="207"/>
          <ac:spMkLst>
            <pc:docMk/>
            <pc:sldMk cId="3540088697" sldId="342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09:52.403" v="886" actId="207"/>
        <pc:sldMkLst>
          <pc:docMk/>
          <pc:sldMk cId="409509367" sldId="343"/>
        </pc:sldMkLst>
        <pc:spChg chg="mod">
          <ac:chgData name="Adam Veřmiřovský" userId="6be54c32-c53e-4d14-8637-d942e978ece5" providerId="ADAL" clId="{A7BE8637-6DA4-407A-B1EF-841C28F76027}" dt="2020-11-04T14:09:52.403" v="886" actId="207"/>
          <ac:spMkLst>
            <pc:docMk/>
            <pc:sldMk cId="409509367" sldId="343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09:46.762" v="885" actId="207"/>
        <pc:sldMkLst>
          <pc:docMk/>
          <pc:sldMk cId="1362270934" sldId="344"/>
        </pc:sldMkLst>
        <pc:spChg chg="mod">
          <ac:chgData name="Adam Veřmiřovský" userId="6be54c32-c53e-4d14-8637-d942e978ece5" providerId="ADAL" clId="{A7BE8637-6DA4-407A-B1EF-841C28F76027}" dt="2020-11-04T14:09:46.762" v="885" actId="207"/>
          <ac:spMkLst>
            <pc:docMk/>
            <pc:sldMk cId="1362270934" sldId="344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09:39.049" v="884" actId="207"/>
        <pc:sldMkLst>
          <pc:docMk/>
          <pc:sldMk cId="235841576" sldId="345"/>
        </pc:sldMkLst>
        <pc:spChg chg="mod">
          <ac:chgData name="Adam Veřmiřovský" userId="6be54c32-c53e-4d14-8637-d942e978ece5" providerId="ADAL" clId="{A7BE8637-6DA4-407A-B1EF-841C28F76027}" dt="2020-11-04T14:09:39.049" v="884" actId="207"/>
          <ac:spMkLst>
            <pc:docMk/>
            <pc:sldMk cId="235841576" sldId="345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09:34.168" v="883" actId="207"/>
        <pc:sldMkLst>
          <pc:docMk/>
          <pc:sldMk cId="2115384218" sldId="346"/>
        </pc:sldMkLst>
        <pc:spChg chg="mod">
          <ac:chgData name="Adam Veřmiřovský" userId="6be54c32-c53e-4d14-8637-d942e978ece5" providerId="ADAL" clId="{A7BE8637-6DA4-407A-B1EF-841C28F76027}" dt="2020-11-04T14:09:34.168" v="883" actId="207"/>
          <ac:spMkLst>
            <pc:docMk/>
            <pc:sldMk cId="2115384218" sldId="346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09:28.077" v="882" actId="207"/>
        <pc:sldMkLst>
          <pc:docMk/>
          <pc:sldMk cId="2675849833" sldId="347"/>
        </pc:sldMkLst>
        <pc:spChg chg="mod">
          <ac:chgData name="Adam Veřmiřovský" userId="6be54c32-c53e-4d14-8637-d942e978ece5" providerId="ADAL" clId="{A7BE8637-6DA4-407A-B1EF-841C28F76027}" dt="2020-11-04T14:09:28.077" v="882" actId="207"/>
          <ac:spMkLst>
            <pc:docMk/>
            <pc:sldMk cId="2675849833" sldId="347"/>
            <ac:spMk id="3" creationId="{C23E6B75-9BE6-4ACC-9CA9-03BD8AC62E63}"/>
          </ac:spMkLst>
        </pc:spChg>
      </pc:sldChg>
      <pc:sldChg chg="add">
        <pc:chgData name="Adam Veřmiřovský" userId="6be54c32-c53e-4d14-8637-d942e978ece5" providerId="ADAL" clId="{A7BE8637-6DA4-407A-B1EF-841C28F76027}" dt="2020-11-04T14:09:16.334" v="881"/>
        <pc:sldMkLst>
          <pc:docMk/>
          <pc:sldMk cId="89728815" sldId="348"/>
        </pc:sldMkLst>
      </pc:sldChg>
      <pc:sldChg chg="modSp add mod">
        <pc:chgData name="Adam Veřmiřovský" userId="6be54c32-c53e-4d14-8637-d942e978ece5" providerId="ADAL" clId="{A7BE8637-6DA4-407A-B1EF-841C28F76027}" dt="2020-11-04T14:13:00.322" v="926" actId="20577"/>
        <pc:sldMkLst>
          <pc:docMk/>
          <pc:sldMk cId="1987521916" sldId="349"/>
        </pc:sldMkLst>
        <pc:spChg chg="mod">
          <ac:chgData name="Adam Veřmiřovský" userId="6be54c32-c53e-4d14-8637-d942e978ece5" providerId="ADAL" clId="{A7BE8637-6DA4-407A-B1EF-841C28F76027}" dt="2020-11-04T14:13:00.322" v="926" actId="20577"/>
          <ac:spMkLst>
            <pc:docMk/>
            <pc:sldMk cId="1987521916" sldId="349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13:32.277" v="995" actId="114"/>
        <pc:sldMkLst>
          <pc:docMk/>
          <pc:sldMk cId="3888342942" sldId="350"/>
        </pc:sldMkLst>
        <pc:spChg chg="mod">
          <ac:chgData name="Adam Veřmiřovský" userId="6be54c32-c53e-4d14-8637-d942e978ece5" providerId="ADAL" clId="{A7BE8637-6DA4-407A-B1EF-841C28F76027}" dt="2020-11-04T14:13:32.277" v="995" actId="114"/>
          <ac:spMkLst>
            <pc:docMk/>
            <pc:sldMk cId="3888342942" sldId="350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25:04.422" v="1460" actId="6549"/>
        <pc:sldMkLst>
          <pc:docMk/>
          <pc:sldMk cId="1193549841" sldId="351"/>
        </pc:sldMkLst>
        <pc:spChg chg="mod">
          <ac:chgData name="Adam Veřmiřovský" userId="6be54c32-c53e-4d14-8637-d942e978ece5" providerId="ADAL" clId="{A7BE8637-6DA4-407A-B1EF-841C28F76027}" dt="2020-11-04T15:25:04.422" v="1460" actId="6549"/>
          <ac:spMkLst>
            <pc:docMk/>
            <pc:sldMk cId="1193549841" sldId="351"/>
            <ac:spMk id="3" creationId="{C23E6B75-9BE6-4ACC-9CA9-03BD8AC62E63}"/>
          </ac:spMkLst>
        </pc:spChg>
      </pc:sldChg>
      <pc:sldChg chg="add">
        <pc:chgData name="Adam Veřmiřovský" userId="6be54c32-c53e-4d14-8637-d942e978ece5" providerId="ADAL" clId="{A7BE8637-6DA4-407A-B1EF-841C28F76027}" dt="2020-11-04T14:30:19.046" v="1317"/>
        <pc:sldMkLst>
          <pc:docMk/>
          <pc:sldMk cId="626519270" sldId="352"/>
        </pc:sldMkLst>
      </pc:sldChg>
      <pc:sldChg chg="add del">
        <pc:chgData name="Adam Veřmiřovský" userId="6be54c32-c53e-4d14-8637-d942e978ece5" providerId="ADAL" clId="{A7BE8637-6DA4-407A-B1EF-841C28F76027}" dt="2020-11-04T14:30:57.456" v="1319"/>
        <pc:sldMkLst>
          <pc:docMk/>
          <pc:sldMk cId="2051059086" sldId="353"/>
        </pc:sldMkLst>
      </pc:sldChg>
      <pc:sldChg chg="add">
        <pc:chgData name="Adam Veřmiřovský" userId="6be54c32-c53e-4d14-8637-d942e978ece5" providerId="ADAL" clId="{A7BE8637-6DA4-407A-B1EF-841C28F76027}" dt="2020-11-04T14:31:23.443" v="1321"/>
        <pc:sldMkLst>
          <pc:docMk/>
          <pc:sldMk cId="4294714831" sldId="353"/>
        </pc:sldMkLst>
      </pc:sldChg>
      <pc:sldChg chg="modSp add del mod">
        <pc:chgData name="Adam Veřmiřovský" userId="6be54c32-c53e-4d14-8637-d942e978ece5" providerId="ADAL" clId="{A7BE8637-6DA4-407A-B1EF-841C28F76027}" dt="2020-11-04T14:39:35.770" v="1421" actId="47"/>
        <pc:sldMkLst>
          <pc:docMk/>
          <pc:sldMk cId="417359426" sldId="354"/>
        </pc:sldMkLst>
        <pc:spChg chg="mod">
          <ac:chgData name="Adam Veřmiřovský" userId="6be54c32-c53e-4d14-8637-d942e978ece5" providerId="ADAL" clId="{A7BE8637-6DA4-407A-B1EF-841C28F76027}" dt="2020-11-04T14:38:13.500" v="1409" actId="207"/>
          <ac:spMkLst>
            <pc:docMk/>
            <pc:sldMk cId="417359426" sldId="354"/>
            <ac:spMk id="3" creationId="{6B18B673-BC0A-46EB-A3D7-C7005EF43CBF}"/>
          </ac:spMkLst>
        </pc:spChg>
      </pc:sldChg>
      <pc:sldChg chg="modSp add del mod">
        <pc:chgData name="Adam Veřmiřovský" userId="6be54c32-c53e-4d14-8637-d942e978ece5" providerId="ADAL" clId="{A7BE8637-6DA4-407A-B1EF-841C28F76027}" dt="2020-11-04T14:39:39.358" v="1422" actId="47"/>
        <pc:sldMkLst>
          <pc:docMk/>
          <pc:sldMk cId="2810033207" sldId="355"/>
        </pc:sldMkLst>
        <pc:spChg chg="mod">
          <ac:chgData name="Adam Veřmiřovský" userId="6be54c32-c53e-4d14-8637-d942e978ece5" providerId="ADAL" clId="{A7BE8637-6DA4-407A-B1EF-841C28F76027}" dt="2020-11-04T14:39:25.355" v="1420" actId="207"/>
          <ac:spMkLst>
            <pc:docMk/>
            <pc:sldMk cId="2810033207" sldId="355"/>
            <ac:spMk id="3" creationId="{6B18B673-BC0A-46EB-A3D7-C7005EF43CBF}"/>
          </ac:spMkLst>
        </pc:spChg>
      </pc:sldChg>
      <pc:sldChg chg="add del">
        <pc:chgData name="Adam Veřmiřovský" userId="6be54c32-c53e-4d14-8637-d942e978ece5" providerId="ADAL" clId="{A7BE8637-6DA4-407A-B1EF-841C28F76027}" dt="2020-11-04T14:36:02.834" v="1326" actId="47"/>
        <pc:sldMkLst>
          <pc:docMk/>
          <pc:sldMk cId="3330972493" sldId="355"/>
        </pc:sldMkLst>
      </pc:sldChg>
      <pc:sldChg chg="modSp add mod">
        <pc:chgData name="Adam Veřmiřovský" userId="6be54c32-c53e-4d14-8637-d942e978ece5" providerId="ADAL" clId="{A7BE8637-6DA4-407A-B1EF-841C28F76027}" dt="2020-11-04T14:39:15.771" v="1419" actId="207"/>
        <pc:sldMkLst>
          <pc:docMk/>
          <pc:sldMk cId="1842472755" sldId="356"/>
        </pc:sldMkLst>
        <pc:spChg chg="mod">
          <ac:chgData name="Adam Veřmiřovský" userId="6be54c32-c53e-4d14-8637-d942e978ece5" providerId="ADAL" clId="{A7BE8637-6DA4-407A-B1EF-841C28F76027}" dt="2020-11-04T14:39:15.771" v="1419" actId="207"/>
          <ac:spMkLst>
            <pc:docMk/>
            <pc:sldMk cId="1842472755" sldId="356"/>
            <ac:spMk id="3" creationId="{6B18B673-BC0A-46EB-A3D7-C7005EF43CB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39:09.913" v="1418" actId="207"/>
        <pc:sldMkLst>
          <pc:docMk/>
          <pc:sldMk cId="2325099850" sldId="357"/>
        </pc:sldMkLst>
        <pc:spChg chg="mod">
          <ac:chgData name="Adam Veřmiřovský" userId="6be54c32-c53e-4d14-8637-d942e978ece5" providerId="ADAL" clId="{A7BE8637-6DA4-407A-B1EF-841C28F76027}" dt="2020-11-04T14:39:09.913" v="1418" actId="207"/>
          <ac:spMkLst>
            <pc:docMk/>
            <pc:sldMk cId="2325099850" sldId="357"/>
            <ac:spMk id="3" creationId="{6B18B673-BC0A-46EB-A3D7-C7005EF43CB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39:03.085" v="1417" actId="207"/>
        <pc:sldMkLst>
          <pc:docMk/>
          <pc:sldMk cId="205963286" sldId="358"/>
        </pc:sldMkLst>
        <pc:spChg chg="mod">
          <ac:chgData name="Adam Veřmiřovský" userId="6be54c32-c53e-4d14-8637-d942e978ece5" providerId="ADAL" clId="{A7BE8637-6DA4-407A-B1EF-841C28F76027}" dt="2020-11-04T14:39:03.085" v="1417" actId="207"/>
          <ac:spMkLst>
            <pc:docMk/>
            <pc:sldMk cId="205963286" sldId="358"/>
            <ac:spMk id="3" creationId="{6B18B673-BC0A-46EB-A3D7-C7005EF43CBF}"/>
          </ac:spMkLst>
        </pc:spChg>
      </pc:sldChg>
      <pc:sldChg chg="modSp add mod">
        <pc:chgData name="Adam Veřmiřovský" userId="6be54c32-c53e-4d14-8637-d942e978ece5" providerId="ADAL" clId="{A7BE8637-6DA4-407A-B1EF-841C28F76027}" dt="2020-11-04T14:38:52.108" v="1416" actId="207"/>
        <pc:sldMkLst>
          <pc:docMk/>
          <pc:sldMk cId="2662807527" sldId="359"/>
        </pc:sldMkLst>
        <pc:spChg chg="mod">
          <ac:chgData name="Adam Veřmiřovský" userId="6be54c32-c53e-4d14-8637-d942e978ece5" providerId="ADAL" clId="{A7BE8637-6DA4-407A-B1EF-841C28F76027}" dt="2020-11-04T14:38:52.108" v="1416" actId="207"/>
          <ac:spMkLst>
            <pc:docMk/>
            <pc:sldMk cId="2662807527" sldId="359"/>
            <ac:spMk id="3" creationId="{6B18B673-BC0A-46EB-A3D7-C7005EF43CBF}"/>
          </ac:spMkLst>
        </pc:spChg>
      </pc:sldChg>
      <pc:sldChg chg="add">
        <pc:chgData name="Adam Veřmiřovský" userId="6be54c32-c53e-4d14-8637-d942e978ece5" providerId="ADAL" clId="{A7BE8637-6DA4-407A-B1EF-841C28F76027}" dt="2020-11-04T14:38:40.638" v="1415"/>
        <pc:sldMkLst>
          <pc:docMk/>
          <pc:sldMk cId="1088257087" sldId="360"/>
        </pc:sldMkLst>
      </pc:sldChg>
      <pc:sldChg chg="modSp add del mod">
        <pc:chgData name="Adam Veřmiřovský" userId="6be54c32-c53e-4d14-8637-d942e978ece5" providerId="ADAL" clId="{A7BE8637-6DA4-407A-B1EF-841C28F76027}" dt="2020-11-04T15:23:10.313" v="1448" actId="47"/>
        <pc:sldMkLst>
          <pc:docMk/>
          <pc:sldMk cId="2337361730" sldId="361"/>
        </pc:sldMkLst>
        <pc:spChg chg="mod">
          <ac:chgData name="Adam Veřmiřovský" userId="6be54c32-c53e-4d14-8637-d942e978ece5" providerId="ADAL" clId="{A7BE8637-6DA4-407A-B1EF-841C28F76027}" dt="2020-11-04T15:21:23.746" v="1434" actId="20577"/>
          <ac:spMkLst>
            <pc:docMk/>
            <pc:sldMk cId="2337361730" sldId="361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23:00.914" v="1447" actId="6549"/>
        <pc:sldMkLst>
          <pc:docMk/>
          <pc:sldMk cId="3245145933" sldId="362"/>
        </pc:sldMkLst>
        <pc:spChg chg="mod">
          <ac:chgData name="Adam Veřmiřovský" userId="6be54c32-c53e-4d14-8637-d942e978ece5" providerId="ADAL" clId="{A7BE8637-6DA4-407A-B1EF-841C28F76027}" dt="2020-11-04T15:23:00.914" v="1447" actId="6549"/>
          <ac:spMkLst>
            <pc:docMk/>
            <pc:sldMk cId="3245145933" sldId="362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22:53.055" v="1446" actId="207"/>
        <pc:sldMkLst>
          <pc:docMk/>
          <pc:sldMk cId="472353162" sldId="363"/>
        </pc:sldMkLst>
        <pc:spChg chg="mod">
          <ac:chgData name="Adam Veřmiřovský" userId="6be54c32-c53e-4d14-8637-d942e978ece5" providerId="ADAL" clId="{A7BE8637-6DA4-407A-B1EF-841C28F76027}" dt="2020-11-04T15:22:53.055" v="1446" actId="207"/>
          <ac:spMkLst>
            <pc:docMk/>
            <pc:sldMk cId="472353162" sldId="363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22:45.651" v="1445" actId="207"/>
        <pc:sldMkLst>
          <pc:docMk/>
          <pc:sldMk cId="3430834695" sldId="364"/>
        </pc:sldMkLst>
        <pc:spChg chg="mod">
          <ac:chgData name="Adam Veřmiřovský" userId="6be54c32-c53e-4d14-8637-d942e978ece5" providerId="ADAL" clId="{A7BE8637-6DA4-407A-B1EF-841C28F76027}" dt="2020-11-04T15:22:45.651" v="1445" actId="207"/>
          <ac:spMkLst>
            <pc:docMk/>
            <pc:sldMk cId="3430834695" sldId="364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22:39.673" v="1444" actId="207"/>
        <pc:sldMkLst>
          <pc:docMk/>
          <pc:sldMk cId="1285744705" sldId="365"/>
        </pc:sldMkLst>
        <pc:spChg chg="mod">
          <ac:chgData name="Adam Veřmiřovský" userId="6be54c32-c53e-4d14-8637-d942e978ece5" providerId="ADAL" clId="{A7BE8637-6DA4-407A-B1EF-841C28F76027}" dt="2020-11-04T15:22:39.673" v="1444" actId="207"/>
          <ac:spMkLst>
            <pc:docMk/>
            <pc:sldMk cId="1285744705" sldId="365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6:54:02.958" v="1605" actId="6549"/>
        <pc:sldMkLst>
          <pc:docMk/>
          <pc:sldMk cId="1468257945" sldId="366"/>
        </pc:sldMkLst>
        <pc:spChg chg="mod">
          <ac:chgData name="Adam Veřmiřovský" userId="6be54c32-c53e-4d14-8637-d942e978ece5" providerId="ADAL" clId="{A7BE8637-6DA4-407A-B1EF-841C28F76027}" dt="2020-11-04T16:54:02.958" v="1605" actId="6549"/>
          <ac:spMkLst>
            <pc:docMk/>
            <pc:sldMk cId="1468257945" sldId="366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6:54:13.011" v="1620" actId="20577"/>
        <pc:sldMkLst>
          <pc:docMk/>
          <pc:sldMk cId="2228202181" sldId="367"/>
        </pc:sldMkLst>
        <pc:spChg chg="mod">
          <ac:chgData name="Adam Veřmiřovský" userId="6be54c32-c53e-4d14-8637-d942e978ece5" providerId="ADAL" clId="{A7BE8637-6DA4-407A-B1EF-841C28F76027}" dt="2020-11-04T16:54:13.011" v="1620" actId="20577"/>
          <ac:spMkLst>
            <pc:docMk/>
            <pc:sldMk cId="2228202181" sldId="367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6:54:22.507" v="1635" actId="6549"/>
        <pc:sldMkLst>
          <pc:docMk/>
          <pc:sldMk cId="3927161390" sldId="368"/>
        </pc:sldMkLst>
        <pc:spChg chg="mod">
          <ac:chgData name="Adam Veřmiřovský" userId="6be54c32-c53e-4d14-8637-d942e978ece5" providerId="ADAL" clId="{A7BE8637-6DA4-407A-B1EF-841C28F76027}" dt="2020-11-04T16:54:22.507" v="1635" actId="6549"/>
          <ac:spMkLst>
            <pc:docMk/>
            <pc:sldMk cId="3927161390" sldId="368"/>
            <ac:spMk id="3" creationId="{8DC1E09A-0CB8-43E2-804A-C4752B5F5100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24:57.683" v="1459" actId="207"/>
        <pc:sldMkLst>
          <pc:docMk/>
          <pc:sldMk cId="1626778985" sldId="369"/>
        </pc:sldMkLst>
        <pc:spChg chg="mod">
          <ac:chgData name="Adam Veřmiřovský" userId="6be54c32-c53e-4d14-8637-d942e978ece5" providerId="ADAL" clId="{A7BE8637-6DA4-407A-B1EF-841C28F76027}" dt="2020-11-04T15:24:57.683" v="1459" actId="207"/>
          <ac:spMkLst>
            <pc:docMk/>
            <pc:sldMk cId="1626778985" sldId="369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24:52.153" v="1458" actId="207"/>
        <pc:sldMkLst>
          <pc:docMk/>
          <pc:sldMk cId="1339885905" sldId="370"/>
        </pc:sldMkLst>
        <pc:spChg chg="mod">
          <ac:chgData name="Adam Veřmiřovský" userId="6be54c32-c53e-4d14-8637-d942e978ece5" providerId="ADAL" clId="{A7BE8637-6DA4-407A-B1EF-841C28F76027}" dt="2020-11-04T15:24:52.153" v="1458" actId="207"/>
          <ac:spMkLst>
            <pc:docMk/>
            <pc:sldMk cId="1339885905" sldId="370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24:46.799" v="1457" actId="207"/>
        <pc:sldMkLst>
          <pc:docMk/>
          <pc:sldMk cId="2003233148" sldId="371"/>
        </pc:sldMkLst>
        <pc:spChg chg="mod">
          <ac:chgData name="Adam Veřmiřovský" userId="6be54c32-c53e-4d14-8637-d942e978ece5" providerId="ADAL" clId="{A7BE8637-6DA4-407A-B1EF-841C28F76027}" dt="2020-11-04T15:24:46.799" v="1457" actId="207"/>
          <ac:spMkLst>
            <pc:docMk/>
            <pc:sldMk cId="2003233148" sldId="371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24:41.748" v="1456" actId="207"/>
        <pc:sldMkLst>
          <pc:docMk/>
          <pc:sldMk cId="239067955" sldId="372"/>
        </pc:sldMkLst>
        <pc:spChg chg="mod">
          <ac:chgData name="Adam Veřmiřovský" userId="6be54c32-c53e-4d14-8637-d942e978ece5" providerId="ADAL" clId="{A7BE8637-6DA4-407A-B1EF-841C28F76027}" dt="2020-11-04T15:24:41.748" v="1456" actId="207"/>
          <ac:spMkLst>
            <pc:docMk/>
            <pc:sldMk cId="239067955" sldId="372"/>
            <ac:spMk id="3" creationId="{C23E6B75-9BE6-4ACC-9CA9-03BD8AC62E63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24:36.434" v="1455" actId="207"/>
        <pc:sldMkLst>
          <pc:docMk/>
          <pc:sldMk cId="3731038656" sldId="373"/>
        </pc:sldMkLst>
        <pc:spChg chg="mod">
          <ac:chgData name="Adam Veřmiřovský" userId="6be54c32-c53e-4d14-8637-d942e978ece5" providerId="ADAL" clId="{A7BE8637-6DA4-407A-B1EF-841C28F76027}" dt="2020-11-04T15:24:36.434" v="1455" actId="207"/>
          <ac:spMkLst>
            <pc:docMk/>
            <pc:sldMk cId="3731038656" sldId="373"/>
            <ac:spMk id="3" creationId="{C23E6B75-9BE6-4ACC-9CA9-03BD8AC62E63}"/>
          </ac:spMkLst>
        </pc:spChg>
      </pc:sldChg>
      <pc:sldChg chg="add">
        <pc:chgData name="Adam Veřmiřovský" userId="6be54c32-c53e-4d14-8637-d942e978ece5" providerId="ADAL" clId="{A7BE8637-6DA4-407A-B1EF-841C28F76027}" dt="2020-11-04T15:24:12.156" v="1454"/>
        <pc:sldMkLst>
          <pc:docMk/>
          <pc:sldMk cId="997723233" sldId="374"/>
        </pc:sldMkLst>
      </pc:sldChg>
      <pc:sldChg chg="modSp new mod">
        <pc:chgData name="Adam Veřmiřovský" userId="6be54c32-c53e-4d14-8637-d942e978ece5" providerId="ADAL" clId="{A7BE8637-6DA4-407A-B1EF-841C28F76027}" dt="2020-11-04T15:58:52.763" v="1511" actId="207"/>
        <pc:sldMkLst>
          <pc:docMk/>
          <pc:sldMk cId="2232668159" sldId="375"/>
        </pc:sldMkLst>
        <pc:spChg chg="mod">
          <ac:chgData name="Adam Veřmiřovský" userId="6be54c32-c53e-4d14-8637-d942e978ece5" providerId="ADAL" clId="{A7BE8637-6DA4-407A-B1EF-841C28F76027}" dt="2020-11-04T15:27:38.643" v="1478" actId="20577"/>
          <ac:spMkLst>
            <pc:docMk/>
            <pc:sldMk cId="2232668159" sldId="375"/>
            <ac:spMk id="2" creationId="{1A720557-4BAB-46C9-8C68-4CDBBD1D8E99}"/>
          </ac:spMkLst>
        </pc:spChg>
        <pc:spChg chg="mod">
          <ac:chgData name="Adam Veřmiřovský" userId="6be54c32-c53e-4d14-8637-d942e978ece5" providerId="ADAL" clId="{A7BE8637-6DA4-407A-B1EF-841C28F76027}" dt="2020-11-04T15:58:52.763" v="1511" actId="207"/>
          <ac:spMkLst>
            <pc:docMk/>
            <pc:sldMk cId="2232668159" sldId="375"/>
            <ac:spMk id="3" creationId="{756E56DE-3866-4DFB-8148-782D8818AC19}"/>
          </ac:spMkLst>
        </pc:spChg>
      </pc:sldChg>
      <pc:sldChg chg="modSp add mod">
        <pc:chgData name="Adam Veřmiřovský" userId="6be54c32-c53e-4d14-8637-d942e978ece5" providerId="ADAL" clId="{A7BE8637-6DA4-407A-B1EF-841C28F76027}" dt="2020-11-04T16:04:54.942" v="1601" actId="20577"/>
        <pc:sldMkLst>
          <pc:docMk/>
          <pc:sldMk cId="2439391403" sldId="376"/>
        </pc:sldMkLst>
        <pc:spChg chg="mod">
          <ac:chgData name="Adam Veřmiřovský" userId="6be54c32-c53e-4d14-8637-d942e978ece5" providerId="ADAL" clId="{A7BE8637-6DA4-407A-B1EF-841C28F76027}" dt="2020-11-04T16:04:54.942" v="1601" actId="20577"/>
          <ac:spMkLst>
            <pc:docMk/>
            <pc:sldMk cId="2439391403" sldId="376"/>
            <ac:spMk id="3" creationId="{756E56DE-3866-4DFB-8148-782D8818AC19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58:41.374" v="1510" actId="207"/>
        <pc:sldMkLst>
          <pc:docMk/>
          <pc:sldMk cId="559198960" sldId="377"/>
        </pc:sldMkLst>
        <pc:spChg chg="mod">
          <ac:chgData name="Adam Veřmiřovský" userId="6be54c32-c53e-4d14-8637-d942e978ece5" providerId="ADAL" clId="{A7BE8637-6DA4-407A-B1EF-841C28F76027}" dt="2020-11-04T15:58:41.374" v="1510" actId="207"/>
          <ac:spMkLst>
            <pc:docMk/>
            <pc:sldMk cId="559198960" sldId="377"/>
            <ac:spMk id="3" creationId="{756E56DE-3866-4DFB-8148-782D8818AC19}"/>
          </ac:spMkLst>
        </pc:spChg>
      </pc:sldChg>
      <pc:sldChg chg="modSp add mod">
        <pc:chgData name="Adam Veřmiřovský" userId="6be54c32-c53e-4d14-8637-d942e978ece5" providerId="ADAL" clId="{A7BE8637-6DA4-407A-B1EF-841C28F76027}" dt="2020-11-04T15:58:34.107" v="1509" actId="207"/>
        <pc:sldMkLst>
          <pc:docMk/>
          <pc:sldMk cId="4058569183" sldId="378"/>
        </pc:sldMkLst>
        <pc:spChg chg="mod">
          <ac:chgData name="Adam Veřmiřovský" userId="6be54c32-c53e-4d14-8637-d942e978ece5" providerId="ADAL" clId="{A7BE8637-6DA4-407A-B1EF-841C28F76027}" dt="2020-11-04T15:58:34.107" v="1509" actId="207"/>
          <ac:spMkLst>
            <pc:docMk/>
            <pc:sldMk cId="4058569183" sldId="378"/>
            <ac:spMk id="3" creationId="{756E56DE-3866-4DFB-8148-782D8818AC19}"/>
          </ac:spMkLst>
        </pc:spChg>
      </pc:sldChg>
      <pc:sldChg chg="add">
        <pc:chgData name="Adam Veřmiřovský" userId="6be54c32-c53e-4d14-8637-d942e978ece5" providerId="ADAL" clId="{A7BE8637-6DA4-407A-B1EF-841C28F76027}" dt="2020-11-04T15:58:26.735" v="1508"/>
        <pc:sldMkLst>
          <pc:docMk/>
          <pc:sldMk cId="1749286280" sldId="37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A1C012-8297-4361-ACE8-A2509FB18911}"/>
              </a:ext>
            </a:extLst>
          </p:cNvPr>
          <p:cNvSpPr/>
          <p:nvPr/>
        </p:nvSpPr>
        <p:spPr>
          <a:xfrm>
            <a:off x="0" y="4206240"/>
            <a:ext cx="12192000" cy="265176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EC2572-8518-46FF-8F60-FE2963DF4A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0120" y="640080"/>
            <a:ext cx="10268712" cy="3227832"/>
          </a:xfrm>
        </p:spPr>
        <p:txBody>
          <a:bodyPr anchor="b">
            <a:normAutofit/>
          </a:bodyPr>
          <a:lstStyle>
            <a:lvl1pPr algn="ctr">
              <a:defRPr sz="8800" baseline="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A0C76A-7715-48A4-8CF5-14BBF61962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60120" y="4526280"/>
            <a:ext cx="10268712" cy="1508760"/>
          </a:xfrm>
        </p:spPr>
        <p:txBody>
          <a:bodyPr>
            <a:normAutofit/>
          </a:bodyPr>
          <a:lstStyle>
            <a:lvl1pPr marL="0" indent="0" algn="ctr">
              <a:buNone/>
              <a:defRPr sz="360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52D4EF84-F7DF-49C5-9285-301284ADB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81266E04-79AF-49EF-86BC-DB29D304BB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90DF5B53-9A9A-46CE-A910-25ADA58753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2961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6327B9-64C6-4AFE-8E67-F60CD17A8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2656D-F600-4D76-8A0F-BDBE78759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A13412-4939-4879-B91F-BB5B029B6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237DB9-DE7D-4687-82D7-612600F06C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819356-0444-4C23-82D3-E2FDE28D3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19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8EB51B7C-D548-4AB7-90A4-C196105E6D56}"/>
              </a:ext>
            </a:extLst>
          </p:cNvPr>
          <p:cNvSpPr/>
          <p:nvPr/>
        </p:nvSpPr>
        <p:spPr>
          <a:xfrm>
            <a:off x="7108274" y="0"/>
            <a:ext cx="5083725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>
            <a:extLst>
              <a:ext uri="{FF2B5EF4-FFF2-40B4-BE49-F238E27FC236}">
                <a16:creationId xmlns:a16="http://schemas.microsoft.com/office/drawing/2014/main" id="{32DC521B-8B54-4843-9FF4-B2C30FA0043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51740" y="643467"/>
            <a:ext cx="3477092" cy="5533495"/>
          </a:xfrm>
        </p:spPr>
        <p:txBody>
          <a:bodyPr vert="eaVert" tIns="9144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0E3F10-9E27-41E6-A965-4243E37BE3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960120" y="643467"/>
            <a:ext cx="5504687" cy="5533496"/>
          </a:xfrm>
        </p:spPr>
        <p:txBody>
          <a:bodyPr vert="eaVert" tIns="91440" bIns="9144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41D62D-51A0-4AD7-8027-BF548FB6A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617898" y="6356350"/>
            <a:ext cx="2522798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5857492-A701-44A1-B1D5-7B2C8CD06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ED2E8AE-F1AA-4D19-A434-102501D3B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558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1" descr="Tag=AccentColor&#10;Flavor=Light&#10;Target=Fill">
            <a:extLst>
              <a:ext uri="{FF2B5EF4-FFF2-40B4-BE49-F238E27FC236}">
                <a16:creationId xmlns:a16="http://schemas.microsoft.com/office/drawing/2014/main" id="{0D57E7FA-E8FC-45AC-868F-CDC8144939D6}"/>
              </a:ext>
            </a:extLst>
          </p:cNvPr>
          <p:cNvSpPr/>
          <p:nvPr/>
        </p:nvSpPr>
        <p:spPr>
          <a:xfrm rot="10800000" flipV="1">
            <a:off x="2599854" y="527562"/>
            <a:ext cx="6992292" cy="5102484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07094A5-EB6F-441D-88F8-CD7A30C847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8760" y="1591056"/>
            <a:ext cx="5705856" cy="3264408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C7CE1E3-3929-42A6-81B7-056BD88EF3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928616"/>
            <a:ext cx="5705856" cy="996696"/>
          </a:xfrm>
        </p:spPr>
        <p:txBody>
          <a:bodyPr/>
          <a:lstStyle>
            <a:lvl1pPr marL="0" indent="0" algn="l">
              <a:buNone/>
              <a:defRPr sz="2400" cap="all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951E3-0794-422C-AF76-0AD4A7FB19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4EBFA8-0291-4D77-A9D9-B17FC2382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57AC4D4-C4EE-4624-A329-C608A1D5A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803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 descr="Tag=AccentColor&#10;Flavor=Light&#10;Target=Fill">
            <a:extLst>
              <a:ext uri="{FF2B5EF4-FFF2-40B4-BE49-F238E27FC236}">
                <a16:creationId xmlns:a16="http://schemas.microsoft.com/office/drawing/2014/main" id="{13B7BB51-92B8-4089-8DAB-1202A4D1C6A3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6030E26-A86A-417A-AA64-699AA8DD3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CF97E-0E6E-41E9-B75B-0371E744D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11680"/>
            <a:ext cx="1051560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E770-8363-44CD-8A22-AB26C5C536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E618F2-3B8E-4449-91E7-F8AA49609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63428F0-E5C2-42A1-AB2F-1A19FFAD1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813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raphic 9" descr="Tag=AccentColor&#10;Flavor=Light&#10;Target=Fill">
            <a:extLst>
              <a:ext uri="{FF2B5EF4-FFF2-40B4-BE49-F238E27FC236}">
                <a16:creationId xmlns:a16="http://schemas.microsoft.com/office/drawing/2014/main" id="{DB2CE8D6-5B4E-4EBE-9ED5-A1DA7E2A5CDA}"/>
              </a:ext>
            </a:extLst>
          </p:cNvPr>
          <p:cNvSpPr/>
          <p:nvPr/>
        </p:nvSpPr>
        <p:spPr>
          <a:xfrm>
            <a:off x="7209816" y="0"/>
            <a:ext cx="4143984" cy="5747660"/>
          </a:xfrm>
          <a:custGeom>
            <a:avLst/>
            <a:gdLst>
              <a:gd name="connsiteX0" fmla="*/ 0 w 3843750"/>
              <a:gd name="connsiteY0" fmla="*/ 346 h 5956080"/>
              <a:gd name="connsiteX1" fmla="*/ 72373 w 3843750"/>
              <a:gd name="connsiteY1" fmla="*/ 2447534 h 5956080"/>
              <a:gd name="connsiteX2" fmla="*/ 145093 w 3843750"/>
              <a:gd name="connsiteY2" fmla="*/ 3878724 h 5956080"/>
              <a:gd name="connsiteX3" fmla="*/ 237897 w 3843750"/>
              <a:gd name="connsiteY3" fmla="*/ 4208041 h 5956080"/>
              <a:gd name="connsiteX4" fmla="*/ 281875 w 3843750"/>
              <a:gd name="connsiteY4" fmla="*/ 4677601 h 5956080"/>
              <a:gd name="connsiteX5" fmla="*/ 360135 w 3843750"/>
              <a:gd name="connsiteY5" fmla="*/ 5287407 h 5956080"/>
              <a:gd name="connsiteX6" fmla="*/ 414155 w 3843750"/>
              <a:gd name="connsiteY6" fmla="*/ 5817914 h 5956080"/>
              <a:gd name="connsiteX7" fmla="*/ 681487 w 3843750"/>
              <a:gd name="connsiteY7" fmla="*/ 5914873 h 5956080"/>
              <a:gd name="connsiteX8" fmla="*/ 892373 w 3843750"/>
              <a:gd name="connsiteY8" fmla="*/ 5605295 h 5956080"/>
              <a:gd name="connsiteX9" fmla="*/ 1027770 w 3843750"/>
              <a:gd name="connsiteY9" fmla="*/ 5804063 h 5956080"/>
              <a:gd name="connsiteX10" fmla="*/ 1200566 w 3843750"/>
              <a:gd name="connsiteY10" fmla="*/ 5527036 h 5956080"/>
              <a:gd name="connsiteX11" fmla="*/ 1348083 w 3843750"/>
              <a:gd name="connsiteY11" fmla="*/ 5363590 h 5956080"/>
              <a:gd name="connsiteX12" fmla="*/ 1425997 w 3843750"/>
              <a:gd name="connsiteY12" fmla="*/ 4800532 h 5956080"/>
              <a:gd name="connsiteX13" fmla="*/ 1517416 w 3843750"/>
              <a:gd name="connsiteY13" fmla="*/ 4640549 h 5956080"/>
              <a:gd name="connsiteX14" fmla="*/ 1569705 w 3843750"/>
              <a:gd name="connsiteY14" fmla="*/ 4803995 h 5956080"/>
              <a:gd name="connsiteX15" fmla="*/ 1530921 w 3843750"/>
              <a:gd name="connsiteY15" fmla="*/ 5433885 h 5956080"/>
              <a:gd name="connsiteX16" fmla="*/ 1614721 w 3843750"/>
              <a:gd name="connsiteY16" fmla="*/ 5319957 h 5956080"/>
              <a:gd name="connsiteX17" fmla="*/ 1800676 w 3843750"/>
              <a:gd name="connsiteY17" fmla="*/ 4608691 h 5956080"/>
              <a:gd name="connsiteX18" fmla="*/ 1918759 w 3843750"/>
              <a:gd name="connsiteY18" fmla="*/ 4486799 h 5956080"/>
              <a:gd name="connsiteX19" fmla="*/ 2009139 w 3843750"/>
              <a:gd name="connsiteY19" fmla="*/ 4715000 h 5956080"/>
              <a:gd name="connsiteX20" fmla="*/ 2135532 w 3843750"/>
              <a:gd name="connsiteY20" fmla="*/ 5321689 h 5956080"/>
              <a:gd name="connsiteX21" fmla="*/ 2209291 w 3843750"/>
              <a:gd name="connsiteY21" fmla="*/ 5028733 h 5956080"/>
              <a:gd name="connsiteX22" fmla="*/ 2501208 w 3843750"/>
              <a:gd name="connsiteY22" fmla="*/ 4457711 h 5956080"/>
              <a:gd name="connsiteX23" fmla="*/ 2695127 w 3843750"/>
              <a:gd name="connsiteY23" fmla="*/ 4973674 h 5956080"/>
              <a:gd name="connsiteX24" fmla="*/ 2825329 w 3843750"/>
              <a:gd name="connsiteY24" fmla="*/ 4563328 h 5956080"/>
              <a:gd name="connsiteX25" fmla="*/ 2904628 w 3843750"/>
              <a:gd name="connsiteY25" fmla="*/ 4466368 h 5956080"/>
              <a:gd name="connsiteX26" fmla="*/ 2922635 w 3843750"/>
              <a:gd name="connsiteY26" fmla="*/ 4519696 h 5956080"/>
              <a:gd name="connsiteX27" fmla="*/ 3089544 w 3843750"/>
              <a:gd name="connsiteY27" fmla="*/ 3606545 h 5956080"/>
              <a:gd name="connsiteX28" fmla="*/ 3150490 w 3843750"/>
              <a:gd name="connsiteY28" fmla="*/ 3989882 h 5956080"/>
              <a:gd name="connsiteX29" fmla="*/ 3755448 w 3843750"/>
              <a:gd name="connsiteY29" fmla="*/ 1538193 h 5956080"/>
              <a:gd name="connsiteX30" fmla="*/ 3850330 w 3843750"/>
              <a:gd name="connsiteY30" fmla="*/ 0 h 5956080"/>
              <a:gd name="connsiteX31" fmla="*/ 0 w 3843750"/>
              <a:gd name="connsiteY31" fmla="*/ 0 h 59560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843750" h="5956080">
                <a:moveTo>
                  <a:pt x="0" y="346"/>
                </a:moveTo>
                <a:cubicBezTo>
                  <a:pt x="12120" y="1234155"/>
                  <a:pt x="72720" y="2447534"/>
                  <a:pt x="72373" y="2447534"/>
                </a:cubicBezTo>
                <a:cubicBezTo>
                  <a:pt x="72720" y="2449265"/>
                  <a:pt x="114274" y="3641520"/>
                  <a:pt x="145093" y="3878724"/>
                </a:cubicBezTo>
                <a:cubicBezTo>
                  <a:pt x="176258" y="4119392"/>
                  <a:pt x="210194" y="3969797"/>
                  <a:pt x="237897" y="4208041"/>
                </a:cubicBezTo>
                <a:cubicBezTo>
                  <a:pt x="250017" y="4367677"/>
                  <a:pt x="237204" y="4527661"/>
                  <a:pt x="281875" y="4677601"/>
                </a:cubicBezTo>
                <a:cubicBezTo>
                  <a:pt x="278758" y="4908226"/>
                  <a:pt x="338319" y="5059552"/>
                  <a:pt x="360135" y="5287407"/>
                </a:cubicBezTo>
                <a:cubicBezTo>
                  <a:pt x="370177" y="5468860"/>
                  <a:pt x="348015" y="5649274"/>
                  <a:pt x="414155" y="5817914"/>
                </a:cubicBezTo>
                <a:cubicBezTo>
                  <a:pt x="467137" y="5947770"/>
                  <a:pt x="534662" y="6049578"/>
                  <a:pt x="681487" y="5914873"/>
                </a:cubicBezTo>
                <a:cubicBezTo>
                  <a:pt x="680448" y="5747964"/>
                  <a:pt x="925963" y="5772897"/>
                  <a:pt x="892373" y="5605295"/>
                </a:cubicBezTo>
                <a:cubicBezTo>
                  <a:pt x="1003184" y="5641309"/>
                  <a:pt x="945009" y="5759046"/>
                  <a:pt x="1027770" y="5804063"/>
                </a:cubicBezTo>
                <a:cubicBezTo>
                  <a:pt x="1099105" y="5719915"/>
                  <a:pt x="1051664" y="5551968"/>
                  <a:pt x="1200566" y="5527036"/>
                </a:cubicBezTo>
                <a:cubicBezTo>
                  <a:pt x="1352931" y="5564088"/>
                  <a:pt x="1336655" y="5453970"/>
                  <a:pt x="1348083" y="5363590"/>
                </a:cubicBezTo>
                <a:cubicBezTo>
                  <a:pt x="1370938" y="5149586"/>
                  <a:pt x="1389291" y="5009687"/>
                  <a:pt x="1425997" y="4800532"/>
                </a:cubicBezTo>
                <a:cubicBezTo>
                  <a:pt x="1436385" y="4748243"/>
                  <a:pt x="1415608" y="4628775"/>
                  <a:pt x="1517416" y="4640549"/>
                </a:cubicBezTo>
                <a:cubicBezTo>
                  <a:pt x="1596022" y="4651976"/>
                  <a:pt x="1566242" y="4746512"/>
                  <a:pt x="1569705" y="4803995"/>
                </a:cubicBezTo>
                <a:cubicBezTo>
                  <a:pt x="1600177" y="5128809"/>
                  <a:pt x="1532998" y="5109763"/>
                  <a:pt x="1530921" y="5433885"/>
                </a:cubicBezTo>
                <a:cubicBezTo>
                  <a:pt x="1530574" y="5446697"/>
                  <a:pt x="1580786" y="5458125"/>
                  <a:pt x="1614721" y="5319957"/>
                </a:cubicBezTo>
                <a:cubicBezTo>
                  <a:pt x="1681208" y="5047432"/>
                  <a:pt x="1760507" y="4832736"/>
                  <a:pt x="1800676" y="4608691"/>
                </a:cubicBezTo>
                <a:cubicBezTo>
                  <a:pt x="1848463" y="4656824"/>
                  <a:pt x="1889671" y="4439704"/>
                  <a:pt x="1918759" y="4486799"/>
                </a:cubicBezTo>
                <a:cubicBezTo>
                  <a:pt x="1932264" y="4566098"/>
                  <a:pt x="1956503" y="4642626"/>
                  <a:pt x="2009139" y="4715000"/>
                </a:cubicBezTo>
                <a:cubicBezTo>
                  <a:pt x="2054502" y="4933851"/>
                  <a:pt x="2004983" y="5137812"/>
                  <a:pt x="2135532" y="5321689"/>
                </a:cubicBezTo>
                <a:cubicBezTo>
                  <a:pt x="2135532" y="5321689"/>
                  <a:pt x="2137610" y="5265245"/>
                  <a:pt x="2209291" y="5028733"/>
                </a:cubicBezTo>
                <a:cubicBezTo>
                  <a:pt x="2267120" y="4838277"/>
                  <a:pt x="2341225" y="4936622"/>
                  <a:pt x="2501208" y="4457711"/>
                </a:cubicBezTo>
                <a:cubicBezTo>
                  <a:pt x="2545186" y="4641934"/>
                  <a:pt x="2446495" y="4877753"/>
                  <a:pt x="2695127" y="4973674"/>
                </a:cubicBezTo>
                <a:cubicBezTo>
                  <a:pt x="2743260" y="4833775"/>
                  <a:pt x="2706208" y="4662365"/>
                  <a:pt x="2825329" y="4563328"/>
                </a:cubicBezTo>
                <a:cubicBezTo>
                  <a:pt x="2859958" y="4534586"/>
                  <a:pt x="2884890" y="4501689"/>
                  <a:pt x="2904628" y="4466368"/>
                </a:cubicBezTo>
                <a:cubicBezTo>
                  <a:pt x="2910515" y="4484375"/>
                  <a:pt x="2916749" y="4503074"/>
                  <a:pt x="2922635" y="4519696"/>
                </a:cubicBezTo>
                <a:cubicBezTo>
                  <a:pt x="2946529" y="4491647"/>
                  <a:pt x="3082618" y="3784882"/>
                  <a:pt x="3089544" y="3606545"/>
                </a:cubicBezTo>
                <a:cubicBezTo>
                  <a:pt x="3124172" y="3733285"/>
                  <a:pt x="3150490" y="3989882"/>
                  <a:pt x="3150490" y="3989882"/>
                </a:cubicBezTo>
                <a:cubicBezTo>
                  <a:pt x="3150490" y="3989882"/>
                  <a:pt x="3300085" y="3936900"/>
                  <a:pt x="3755448" y="1538193"/>
                </a:cubicBezTo>
                <a:cubicBezTo>
                  <a:pt x="3791461" y="1348775"/>
                  <a:pt x="3824704" y="697762"/>
                  <a:pt x="3850330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4AD5705-B027-4C44-B38A-60296E29EB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078991"/>
            <a:ext cx="5266944" cy="3136392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BBAC4-9088-44CF-BA2D-B8DD24FB5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279392"/>
            <a:ext cx="5266944" cy="1500187"/>
          </a:xfrm>
        </p:spPr>
        <p:txBody>
          <a:bodyPr/>
          <a:lstStyle>
            <a:lvl1pPr marL="0" indent="0">
              <a:buNone/>
              <a:defRPr sz="240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93FB3F-D2A6-4919-B57B-C08861D46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049E0-6BE5-43FA-A4D4-ACAFC871A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8C28D-1479-4F15-B906-0AEBBCCA8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27600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FD51F360-8860-4FB5-A0A5-773473DD8B39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2A77EC9-372A-4ECA-9088-780532AF05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C882CE-1B27-414A-9B06-AA5D2DB683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397E60-5D92-4530-96D1-FC09AF3C27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9088" y="2011680"/>
            <a:ext cx="4937760" cy="4160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34240FE-0C6A-47E9-9B0A-7B3C608773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71AE1B-BB18-4C7E-AA77-3A4D401A5F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6FA7B1D-FEDD-4E29-A352-29E5F498B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5263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 descr="Tag=AccentColor&#10;Flavor=Light&#10;Target=Fill">
            <a:extLst>
              <a:ext uri="{FF2B5EF4-FFF2-40B4-BE49-F238E27FC236}">
                <a16:creationId xmlns:a16="http://schemas.microsoft.com/office/drawing/2014/main" id="{527D753D-3426-457C-9082-B92894509EC0}"/>
              </a:ext>
            </a:extLst>
          </p:cNvPr>
          <p:cNvSpPr/>
          <p:nvPr/>
        </p:nvSpPr>
        <p:spPr>
          <a:xfrm flipH="1">
            <a:off x="1" y="315111"/>
            <a:ext cx="3021543" cy="1435442"/>
          </a:xfrm>
          <a:custGeom>
            <a:avLst/>
            <a:gdLst>
              <a:gd name="connsiteX0" fmla="*/ 3021543 w 3021543"/>
              <a:gd name="connsiteY0" fmla="*/ 0 h 1435442"/>
              <a:gd name="connsiteX1" fmla="*/ 2963800 w 3021543"/>
              <a:gd name="connsiteY1" fmla="*/ 7242 h 1435442"/>
              <a:gd name="connsiteX2" fmla="*/ 2793803 w 3021543"/>
              <a:gd name="connsiteY2" fmla="*/ 24082 h 1435442"/>
              <a:gd name="connsiteX3" fmla="*/ 2414348 w 3021543"/>
              <a:gd name="connsiteY3" fmla="*/ 29696 h 1435442"/>
              <a:gd name="connsiteX4" fmla="*/ 2091558 w 3021543"/>
              <a:gd name="connsiteY4" fmla="*/ 27450 h 1435442"/>
              <a:gd name="connsiteX5" fmla="*/ 1645319 w 3021543"/>
              <a:gd name="connsiteY5" fmla="*/ 28573 h 1435442"/>
              <a:gd name="connsiteX6" fmla="*/ 1243602 w 3021543"/>
              <a:gd name="connsiteY6" fmla="*/ 60008 h 1435442"/>
              <a:gd name="connsiteX7" fmla="*/ 753851 w 3021543"/>
              <a:gd name="connsiteY7" fmla="*/ 57763 h 1435442"/>
              <a:gd name="connsiteX8" fmla="*/ 465465 w 3021543"/>
              <a:gd name="connsiteY8" fmla="*/ 116142 h 1435442"/>
              <a:gd name="connsiteX9" fmla="*/ 546416 w 3021543"/>
              <a:gd name="connsiteY9" fmla="*/ 136351 h 1435442"/>
              <a:gd name="connsiteX10" fmla="*/ 689091 w 3021543"/>
              <a:gd name="connsiteY10" fmla="*/ 180136 h 1435442"/>
              <a:gd name="connsiteX11" fmla="*/ 704269 w 3021543"/>
              <a:gd name="connsiteY11" fmla="*/ 208203 h 1435442"/>
              <a:gd name="connsiteX12" fmla="*/ 683020 w 3021543"/>
              <a:gd name="connsiteY12" fmla="*/ 221675 h 1435442"/>
              <a:gd name="connsiteX13" fmla="*/ 621295 w 3021543"/>
              <a:gd name="connsiteY13" fmla="*/ 247496 h 1435442"/>
              <a:gd name="connsiteX14" fmla="*/ 848968 w 3021543"/>
              <a:gd name="connsiteY14" fmla="*/ 285668 h 1435442"/>
              <a:gd name="connsiteX15" fmla="*/ 768018 w 3021543"/>
              <a:gd name="connsiteY15" fmla="*/ 309244 h 1435442"/>
              <a:gd name="connsiteX16" fmla="*/ 684032 w 3021543"/>
              <a:gd name="connsiteY16" fmla="*/ 326085 h 1435442"/>
              <a:gd name="connsiteX17" fmla="*/ 592962 w 3021543"/>
              <a:gd name="connsiteY17" fmla="*/ 338434 h 1435442"/>
              <a:gd name="connsiteX18" fmla="*/ 509988 w 3021543"/>
              <a:gd name="connsiteY18" fmla="*/ 363133 h 1435442"/>
              <a:gd name="connsiteX19" fmla="*/ 726531 w 3021543"/>
              <a:gd name="connsiteY19" fmla="*/ 373237 h 1435442"/>
              <a:gd name="connsiteX20" fmla="*/ 614212 w 3021543"/>
              <a:gd name="connsiteY20" fmla="*/ 395691 h 1435442"/>
              <a:gd name="connsiteX21" fmla="*/ 522131 w 3021543"/>
              <a:gd name="connsiteY21" fmla="*/ 424881 h 1435442"/>
              <a:gd name="connsiteX22" fmla="*/ 457370 w 3021543"/>
              <a:gd name="connsiteY22" fmla="*/ 438353 h 1435442"/>
              <a:gd name="connsiteX23" fmla="*/ 388562 w 3021543"/>
              <a:gd name="connsiteY23" fmla="*/ 441721 h 1435442"/>
              <a:gd name="connsiteX24" fmla="*/ 372372 w 3021543"/>
              <a:gd name="connsiteY24" fmla="*/ 463052 h 1435442"/>
              <a:gd name="connsiteX25" fmla="*/ 393622 w 3021543"/>
              <a:gd name="connsiteY25" fmla="*/ 485506 h 1435442"/>
              <a:gd name="connsiteX26" fmla="*/ 426002 w 3021543"/>
              <a:gd name="connsiteY26" fmla="*/ 487751 h 1435442"/>
              <a:gd name="connsiteX27" fmla="*/ 619271 w 3021543"/>
              <a:gd name="connsiteY27" fmla="*/ 493365 h 1435442"/>
              <a:gd name="connsiteX28" fmla="*/ 0 w 3021543"/>
              <a:gd name="connsiteY28" fmla="*/ 542762 h 1435442"/>
              <a:gd name="connsiteX29" fmla="*/ 83986 w 3021543"/>
              <a:gd name="connsiteY29" fmla="*/ 573075 h 1435442"/>
              <a:gd name="connsiteX30" fmla="*/ 112319 w 3021543"/>
              <a:gd name="connsiteY30" fmla="*/ 656154 h 1435442"/>
              <a:gd name="connsiteX31" fmla="*/ 215531 w 3021543"/>
              <a:gd name="connsiteY31" fmla="*/ 703306 h 1435442"/>
              <a:gd name="connsiteX32" fmla="*/ 282315 w 3021543"/>
              <a:gd name="connsiteY32" fmla="*/ 720147 h 1435442"/>
              <a:gd name="connsiteX33" fmla="*/ 435109 w 3021543"/>
              <a:gd name="connsiteY33" fmla="*/ 744846 h 1435442"/>
              <a:gd name="connsiteX34" fmla="*/ 457370 w 3021543"/>
              <a:gd name="connsiteY34" fmla="*/ 785263 h 1435442"/>
              <a:gd name="connsiteX35" fmla="*/ 476596 w 3021543"/>
              <a:gd name="connsiteY35" fmla="*/ 830170 h 1435442"/>
              <a:gd name="connsiteX36" fmla="*/ 517071 w 3021543"/>
              <a:gd name="connsiteY36" fmla="*/ 859360 h 1435442"/>
              <a:gd name="connsiteX37" fmla="*/ 202377 w 3021543"/>
              <a:gd name="connsiteY37" fmla="*/ 854869 h 1435442"/>
              <a:gd name="connsiteX38" fmla="*/ 557546 w 3021543"/>
              <a:gd name="connsiteY38" fmla="*/ 949175 h 1435442"/>
              <a:gd name="connsiteX39" fmla="*/ 526178 w 3021543"/>
              <a:gd name="connsiteY39" fmla="*/ 986223 h 1435442"/>
              <a:gd name="connsiteX40" fmla="*/ 720459 w 3021543"/>
              <a:gd name="connsiteY40" fmla="*/ 1036744 h 1435442"/>
              <a:gd name="connsiteX41" fmla="*/ 616236 w 3021543"/>
              <a:gd name="connsiteY41" fmla="*/ 1042357 h 1435442"/>
              <a:gd name="connsiteX42" fmla="*/ 1222353 w 3021543"/>
              <a:gd name="connsiteY42" fmla="*/ 1253422 h 1435442"/>
              <a:gd name="connsiteX43" fmla="*/ 2087511 w 3021543"/>
              <a:gd name="connsiteY43" fmla="*/ 1406107 h 1435442"/>
              <a:gd name="connsiteX44" fmla="*/ 2425479 w 3021543"/>
              <a:gd name="connsiteY44" fmla="*/ 1435297 h 1435442"/>
              <a:gd name="connsiteX45" fmla="*/ 2809994 w 3021543"/>
              <a:gd name="connsiteY45" fmla="*/ 1426315 h 1435442"/>
              <a:gd name="connsiteX46" fmla="*/ 2953618 w 3021543"/>
              <a:gd name="connsiteY46" fmla="*/ 1417071 h 1435442"/>
              <a:gd name="connsiteX47" fmla="*/ 3021543 w 3021543"/>
              <a:gd name="connsiteY47" fmla="*/ 1407897 h 1435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3021543" h="1435442">
                <a:moveTo>
                  <a:pt x="3021543" y="0"/>
                </a:moveTo>
                <a:lnTo>
                  <a:pt x="2963800" y="7242"/>
                </a:lnTo>
                <a:cubicBezTo>
                  <a:pt x="2907134" y="13978"/>
                  <a:pt x="2850469" y="22960"/>
                  <a:pt x="2793803" y="24082"/>
                </a:cubicBezTo>
                <a:cubicBezTo>
                  <a:pt x="2667318" y="27450"/>
                  <a:pt x="2539821" y="19592"/>
                  <a:pt x="2414348" y="29696"/>
                </a:cubicBezTo>
                <a:cubicBezTo>
                  <a:pt x="2307089" y="38677"/>
                  <a:pt x="2198818" y="28573"/>
                  <a:pt x="2091558" y="27450"/>
                </a:cubicBezTo>
                <a:cubicBezTo>
                  <a:pt x="1942812" y="26328"/>
                  <a:pt x="1793053" y="18469"/>
                  <a:pt x="1645319" y="28573"/>
                </a:cubicBezTo>
                <a:cubicBezTo>
                  <a:pt x="1510738" y="36432"/>
                  <a:pt x="1376158" y="38677"/>
                  <a:pt x="1243602" y="60008"/>
                </a:cubicBezTo>
                <a:cubicBezTo>
                  <a:pt x="1079677" y="71235"/>
                  <a:pt x="916765" y="64499"/>
                  <a:pt x="753851" y="57763"/>
                </a:cubicBezTo>
                <a:cubicBezTo>
                  <a:pt x="653675" y="53272"/>
                  <a:pt x="554511" y="38677"/>
                  <a:pt x="465465" y="116142"/>
                </a:cubicBezTo>
                <a:cubicBezTo>
                  <a:pt x="489751" y="134105"/>
                  <a:pt x="519095" y="130737"/>
                  <a:pt x="546416" y="136351"/>
                </a:cubicBezTo>
                <a:cubicBezTo>
                  <a:pt x="594986" y="147578"/>
                  <a:pt x="643557" y="158804"/>
                  <a:pt x="689091" y="180136"/>
                </a:cubicBezTo>
                <a:cubicBezTo>
                  <a:pt x="699210" y="184626"/>
                  <a:pt x="708317" y="193608"/>
                  <a:pt x="704269" y="208203"/>
                </a:cubicBezTo>
                <a:cubicBezTo>
                  <a:pt x="701234" y="219430"/>
                  <a:pt x="691115" y="219430"/>
                  <a:pt x="683020" y="221675"/>
                </a:cubicBezTo>
                <a:cubicBezTo>
                  <a:pt x="664806" y="228411"/>
                  <a:pt x="642545" y="223920"/>
                  <a:pt x="621295" y="247496"/>
                </a:cubicBezTo>
                <a:cubicBezTo>
                  <a:pt x="702245" y="259846"/>
                  <a:pt x="780160" y="236270"/>
                  <a:pt x="848968" y="285668"/>
                </a:cubicBezTo>
                <a:cubicBezTo>
                  <a:pt x="823671" y="310367"/>
                  <a:pt x="795339" y="304753"/>
                  <a:pt x="768018" y="309244"/>
                </a:cubicBezTo>
                <a:cubicBezTo>
                  <a:pt x="739685" y="313735"/>
                  <a:pt x="712365" y="321594"/>
                  <a:pt x="684032" y="326085"/>
                </a:cubicBezTo>
                <a:cubicBezTo>
                  <a:pt x="653675" y="331698"/>
                  <a:pt x="623319" y="332821"/>
                  <a:pt x="592962" y="338434"/>
                </a:cubicBezTo>
                <a:cubicBezTo>
                  <a:pt x="567666" y="342925"/>
                  <a:pt x="540345" y="335066"/>
                  <a:pt x="509988" y="363133"/>
                </a:cubicBezTo>
                <a:cubicBezTo>
                  <a:pt x="584867" y="383342"/>
                  <a:pt x="652663" y="353029"/>
                  <a:pt x="726531" y="373237"/>
                </a:cubicBezTo>
                <a:cubicBezTo>
                  <a:pt x="683020" y="391200"/>
                  <a:pt x="647604" y="385587"/>
                  <a:pt x="614212" y="395691"/>
                </a:cubicBezTo>
                <a:cubicBezTo>
                  <a:pt x="583855" y="405795"/>
                  <a:pt x="547428" y="394568"/>
                  <a:pt x="522131" y="424881"/>
                </a:cubicBezTo>
                <a:cubicBezTo>
                  <a:pt x="502905" y="448457"/>
                  <a:pt x="482668" y="451825"/>
                  <a:pt x="457370" y="438353"/>
                </a:cubicBezTo>
                <a:cubicBezTo>
                  <a:pt x="435109" y="426003"/>
                  <a:pt x="410824" y="429371"/>
                  <a:pt x="388562" y="441721"/>
                </a:cubicBezTo>
                <a:cubicBezTo>
                  <a:pt x="380468" y="446212"/>
                  <a:pt x="372372" y="451825"/>
                  <a:pt x="372372" y="463052"/>
                </a:cubicBezTo>
                <a:cubicBezTo>
                  <a:pt x="372372" y="478770"/>
                  <a:pt x="382491" y="483260"/>
                  <a:pt x="393622" y="485506"/>
                </a:cubicBezTo>
                <a:cubicBezTo>
                  <a:pt x="403741" y="487751"/>
                  <a:pt x="415883" y="489997"/>
                  <a:pt x="426002" y="487751"/>
                </a:cubicBezTo>
                <a:cubicBezTo>
                  <a:pt x="490762" y="475402"/>
                  <a:pt x="554511" y="495610"/>
                  <a:pt x="619271" y="493365"/>
                </a:cubicBezTo>
                <a:cubicBezTo>
                  <a:pt x="415883" y="541640"/>
                  <a:pt x="210471" y="525922"/>
                  <a:pt x="0" y="542762"/>
                </a:cubicBezTo>
                <a:cubicBezTo>
                  <a:pt x="27321" y="576443"/>
                  <a:pt x="62737" y="548376"/>
                  <a:pt x="83986" y="573075"/>
                </a:cubicBezTo>
                <a:cubicBezTo>
                  <a:pt x="63748" y="624719"/>
                  <a:pt x="71844" y="652785"/>
                  <a:pt x="112319" y="656154"/>
                </a:cubicBezTo>
                <a:cubicBezTo>
                  <a:pt x="151782" y="659522"/>
                  <a:pt x="194281" y="641559"/>
                  <a:pt x="215531" y="703306"/>
                </a:cubicBezTo>
                <a:cubicBezTo>
                  <a:pt x="221602" y="722392"/>
                  <a:pt x="259042" y="716779"/>
                  <a:pt x="282315" y="720147"/>
                </a:cubicBezTo>
                <a:cubicBezTo>
                  <a:pt x="332909" y="728005"/>
                  <a:pt x="386539" y="720147"/>
                  <a:pt x="435109" y="744846"/>
                </a:cubicBezTo>
                <a:cubicBezTo>
                  <a:pt x="454335" y="753827"/>
                  <a:pt x="467489" y="760563"/>
                  <a:pt x="457370" y="785263"/>
                </a:cubicBezTo>
                <a:cubicBezTo>
                  <a:pt x="447252" y="811084"/>
                  <a:pt x="460406" y="820066"/>
                  <a:pt x="476596" y="830170"/>
                </a:cubicBezTo>
                <a:cubicBezTo>
                  <a:pt x="488739" y="838028"/>
                  <a:pt x="506953" y="835783"/>
                  <a:pt x="517071" y="859360"/>
                </a:cubicBezTo>
                <a:cubicBezTo>
                  <a:pt x="410824" y="855992"/>
                  <a:pt x="307612" y="836906"/>
                  <a:pt x="202377" y="854869"/>
                </a:cubicBezTo>
                <a:cubicBezTo>
                  <a:pt x="317731" y="899776"/>
                  <a:pt x="444216" y="897531"/>
                  <a:pt x="557546" y="949175"/>
                </a:cubicBezTo>
                <a:cubicBezTo>
                  <a:pt x="553499" y="967137"/>
                  <a:pt x="527190" y="959278"/>
                  <a:pt x="526178" y="986223"/>
                </a:cubicBezTo>
                <a:cubicBezTo>
                  <a:pt x="585879" y="1014290"/>
                  <a:pt x="657723" y="995204"/>
                  <a:pt x="720459" y="1036744"/>
                </a:cubicBezTo>
                <a:cubicBezTo>
                  <a:pt x="684032" y="1055829"/>
                  <a:pt x="650640" y="1024394"/>
                  <a:pt x="616236" y="1042357"/>
                </a:cubicBezTo>
                <a:cubicBezTo>
                  <a:pt x="627367" y="1069302"/>
                  <a:pt x="1131283" y="1235459"/>
                  <a:pt x="1222353" y="1253422"/>
                </a:cubicBezTo>
                <a:cubicBezTo>
                  <a:pt x="1407527" y="1290470"/>
                  <a:pt x="1940788" y="1384776"/>
                  <a:pt x="2087511" y="1406107"/>
                </a:cubicBezTo>
                <a:cubicBezTo>
                  <a:pt x="2200841" y="1421824"/>
                  <a:pt x="2313160" y="1434174"/>
                  <a:pt x="2425479" y="1435297"/>
                </a:cubicBezTo>
                <a:cubicBezTo>
                  <a:pt x="2553988" y="1436419"/>
                  <a:pt x="2681485" y="1430806"/>
                  <a:pt x="2809994" y="1426315"/>
                </a:cubicBezTo>
                <a:cubicBezTo>
                  <a:pt x="2858058" y="1424631"/>
                  <a:pt x="2905933" y="1421684"/>
                  <a:pt x="2953618" y="1417071"/>
                </a:cubicBezTo>
                <a:lnTo>
                  <a:pt x="3021543" y="1407897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64D2B94-0682-4185-BCE3-89AF214A4F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65C47E-B85E-4B3E-A669-DEEC7F5DF2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24517F-FE8C-49AD-9A52-0F43010526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80C73EC-7117-4DC2-9075-14102F2E28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19088" y="2011680"/>
            <a:ext cx="4937760" cy="950976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9A323-865B-4177-8F98-9BA304E022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19088" y="3127248"/>
            <a:ext cx="4937760" cy="306324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AA4E5D6-7075-4584-BD43-D966F0B58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38B83D-8A05-4F3C-A409-1602C96307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AD250E7-8A73-449C-A140-A2A2582D7F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072875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raphic 1" descr="Tag=AccentColor&#10;Flavor=Light&#10;Target=Fill">
            <a:extLst>
              <a:ext uri="{FF2B5EF4-FFF2-40B4-BE49-F238E27FC236}">
                <a16:creationId xmlns:a16="http://schemas.microsoft.com/office/drawing/2014/main" id="{AAFBE1F6-FC6D-4C3D-9AC3-97028E6F18C7}"/>
              </a:ext>
            </a:extLst>
          </p:cNvPr>
          <p:cNvSpPr/>
          <p:nvPr/>
        </p:nvSpPr>
        <p:spPr>
          <a:xfrm rot="10800000" flipV="1">
            <a:off x="1969639" y="181596"/>
            <a:ext cx="8252722" cy="6022258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92825A4-268B-4301-8432-F9E9B2661A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3784" y="1572768"/>
            <a:ext cx="6501384" cy="4096512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33410F-8A90-47F6-BD39-4AC0E4358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D819A9-F8DE-4E5C-AFC3-E0105ACD8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4E25320-A12F-4F3E-8EC9-11292FF36B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749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65490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 descr="Mask ID=&#10;Mask position=bottom, center&#10;Mask family= brushstroke, landscape, wide">
            <a:extLst>
              <a:ext uri="{FF2B5EF4-FFF2-40B4-BE49-F238E27FC236}">
                <a16:creationId xmlns:a16="http://schemas.microsoft.com/office/drawing/2014/main" id="{736BF44D-E8DD-45FA-931D-CBCC67D57944}"/>
              </a:ext>
            </a:extLst>
          </p:cNvPr>
          <p:cNvSpPr/>
          <p:nvPr/>
        </p:nvSpPr>
        <p:spPr>
          <a:xfrm>
            <a:off x="1768100" y="-1"/>
            <a:ext cx="10423900" cy="5920155"/>
          </a:xfrm>
          <a:custGeom>
            <a:avLst/>
            <a:gdLst>
              <a:gd name="connsiteX0" fmla="*/ 10423900 w 10423900"/>
              <a:gd name="connsiteY0" fmla="*/ 0 h 5491534"/>
              <a:gd name="connsiteX1" fmla="*/ 3493157 w 10423900"/>
              <a:gd name="connsiteY1" fmla="*/ 0 h 5491534"/>
              <a:gd name="connsiteX2" fmla="*/ 3493018 w 10423900"/>
              <a:gd name="connsiteY2" fmla="*/ 31 h 5491534"/>
              <a:gd name="connsiteX3" fmla="*/ 3245493 w 10423900"/>
              <a:gd name="connsiteY3" fmla="*/ 104839 h 5491534"/>
              <a:gd name="connsiteX4" fmla="*/ 4434802 w 10423900"/>
              <a:gd name="connsiteY4" fmla="*/ 284558 h 5491534"/>
              <a:gd name="connsiteX5" fmla="*/ 4011937 w 10423900"/>
              <a:gd name="connsiteY5" fmla="*/ 395559 h 5491534"/>
              <a:gd name="connsiteX6" fmla="*/ 3573213 w 10423900"/>
              <a:gd name="connsiteY6" fmla="*/ 474847 h 5491534"/>
              <a:gd name="connsiteX7" fmla="*/ 3097489 w 10423900"/>
              <a:gd name="connsiteY7" fmla="*/ 532990 h 5491534"/>
              <a:gd name="connsiteX8" fmla="*/ 2664052 w 10423900"/>
              <a:gd name="connsiteY8" fmla="*/ 649279 h 5491534"/>
              <a:gd name="connsiteX9" fmla="*/ 3795218 w 10423900"/>
              <a:gd name="connsiteY9" fmla="*/ 696852 h 5491534"/>
              <a:gd name="connsiteX10" fmla="*/ 3208492 w 10423900"/>
              <a:gd name="connsiteY10" fmla="*/ 802568 h 5491534"/>
              <a:gd name="connsiteX11" fmla="*/ 2727483 w 10423900"/>
              <a:gd name="connsiteY11" fmla="*/ 939999 h 5491534"/>
              <a:gd name="connsiteX12" fmla="*/ 2389190 w 10423900"/>
              <a:gd name="connsiteY12" fmla="*/ 1003429 h 5491534"/>
              <a:gd name="connsiteX13" fmla="*/ 2029754 w 10423900"/>
              <a:gd name="connsiteY13" fmla="*/ 1019287 h 5491534"/>
              <a:gd name="connsiteX14" fmla="*/ 1945181 w 10423900"/>
              <a:gd name="connsiteY14" fmla="*/ 1119716 h 5491534"/>
              <a:gd name="connsiteX15" fmla="*/ 2056184 w 10423900"/>
              <a:gd name="connsiteY15" fmla="*/ 1225434 h 5491534"/>
              <a:gd name="connsiteX16" fmla="*/ 2225329 w 10423900"/>
              <a:gd name="connsiteY16" fmla="*/ 1236004 h 5491534"/>
              <a:gd name="connsiteX17" fmla="*/ 3234920 w 10423900"/>
              <a:gd name="connsiteY17" fmla="*/ 1262435 h 5491534"/>
              <a:gd name="connsiteX18" fmla="*/ 0 w 10423900"/>
              <a:gd name="connsiteY18" fmla="*/ 1495009 h 5491534"/>
              <a:gd name="connsiteX19" fmla="*/ 438724 w 10423900"/>
              <a:gd name="connsiteY19" fmla="*/ 1637728 h 5491534"/>
              <a:gd name="connsiteX20" fmla="*/ 586726 w 10423900"/>
              <a:gd name="connsiteY20" fmla="*/ 2028877 h 5491534"/>
              <a:gd name="connsiteX21" fmla="*/ 1125878 w 10423900"/>
              <a:gd name="connsiteY21" fmla="*/ 2250882 h 5491534"/>
              <a:gd name="connsiteX22" fmla="*/ 1474744 w 10423900"/>
              <a:gd name="connsiteY22" fmla="*/ 2330169 h 5491534"/>
              <a:gd name="connsiteX23" fmla="*/ 2272901 w 10423900"/>
              <a:gd name="connsiteY23" fmla="*/ 2446458 h 5491534"/>
              <a:gd name="connsiteX24" fmla="*/ 2389190 w 10423900"/>
              <a:gd name="connsiteY24" fmla="*/ 2636747 h 5491534"/>
              <a:gd name="connsiteX25" fmla="*/ 2489621 w 10423900"/>
              <a:gd name="connsiteY25" fmla="*/ 2848179 h 5491534"/>
              <a:gd name="connsiteX26" fmla="*/ 2701053 w 10423900"/>
              <a:gd name="connsiteY26" fmla="*/ 2985611 h 5491534"/>
              <a:gd name="connsiteX27" fmla="*/ 1057165 w 10423900"/>
              <a:gd name="connsiteY27" fmla="*/ 2964468 h 5491534"/>
              <a:gd name="connsiteX28" fmla="*/ 2912485 w 10423900"/>
              <a:gd name="connsiteY28" fmla="*/ 3408477 h 5491534"/>
              <a:gd name="connsiteX29" fmla="*/ 2748626 w 10423900"/>
              <a:gd name="connsiteY29" fmla="*/ 3582909 h 5491534"/>
              <a:gd name="connsiteX30" fmla="*/ 3763503 w 10423900"/>
              <a:gd name="connsiteY30" fmla="*/ 3820771 h 5491534"/>
              <a:gd name="connsiteX31" fmla="*/ 3219063 w 10423900"/>
              <a:gd name="connsiteY31" fmla="*/ 3847199 h 5491534"/>
              <a:gd name="connsiteX32" fmla="*/ 6385269 w 10423900"/>
              <a:gd name="connsiteY32" fmla="*/ 4840933 h 5491534"/>
              <a:gd name="connsiteX33" fmla="*/ 10285854 w 10423900"/>
              <a:gd name="connsiteY33" fmla="*/ 5471118 h 5491534"/>
              <a:gd name="connsiteX34" fmla="*/ 10423900 w 10423900"/>
              <a:gd name="connsiteY34" fmla="*/ 5491534 h 54915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3900" h="5491534">
                <a:moveTo>
                  <a:pt x="10423900" y="0"/>
                </a:moveTo>
                <a:lnTo>
                  <a:pt x="3493157" y="0"/>
                </a:lnTo>
                <a:lnTo>
                  <a:pt x="3493018" y="31"/>
                </a:lnTo>
                <a:cubicBezTo>
                  <a:pt x="3414969" y="12668"/>
                  <a:pt x="3328744" y="21588"/>
                  <a:pt x="3245493" y="104839"/>
                </a:cubicBezTo>
                <a:cubicBezTo>
                  <a:pt x="3668357" y="162984"/>
                  <a:pt x="4075366" y="51981"/>
                  <a:pt x="4434802" y="284558"/>
                </a:cubicBezTo>
                <a:cubicBezTo>
                  <a:pt x="4302656" y="400846"/>
                  <a:pt x="4154654" y="374416"/>
                  <a:pt x="4011937" y="395559"/>
                </a:cubicBezTo>
                <a:cubicBezTo>
                  <a:pt x="3863934" y="416704"/>
                  <a:pt x="3721217" y="453704"/>
                  <a:pt x="3573213" y="474847"/>
                </a:cubicBezTo>
                <a:cubicBezTo>
                  <a:pt x="3414639" y="501275"/>
                  <a:pt x="3256063" y="506562"/>
                  <a:pt x="3097489" y="532990"/>
                </a:cubicBezTo>
                <a:cubicBezTo>
                  <a:pt x="2965345" y="554135"/>
                  <a:pt x="2822627" y="517133"/>
                  <a:pt x="2664052" y="649279"/>
                </a:cubicBezTo>
                <a:cubicBezTo>
                  <a:pt x="3055203" y="744424"/>
                  <a:pt x="3409352" y="601706"/>
                  <a:pt x="3795218" y="696852"/>
                </a:cubicBezTo>
                <a:cubicBezTo>
                  <a:pt x="3567928" y="781425"/>
                  <a:pt x="3382924" y="754995"/>
                  <a:pt x="3208492" y="802568"/>
                </a:cubicBezTo>
                <a:cubicBezTo>
                  <a:pt x="3049916" y="850140"/>
                  <a:pt x="2859627" y="797282"/>
                  <a:pt x="2727483" y="939999"/>
                </a:cubicBezTo>
                <a:cubicBezTo>
                  <a:pt x="2627052" y="1051000"/>
                  <a:pt x="2521336" y="1066858"/>
                  <a:pt x="2389190" y="1003429"/>
                </a:cubicBezTo>
                <a:cubicBezTo>
                  <a:pt x="2272901" y="945284"/>
                  <a:pt x="2146043" y="961142"/>
                  <a:pt x="2029754" y="1019287"/>
                </a:cubicBezTo>
                <a:cubicBezTo>
                  <a:pt x="1987468" y="1040430"/>
                  <a:pt x="1945181" y="1066858"/>
                  <a:pt x="1945181" y="1119716"/>
                </a:cubicBezTo>
                <a:cubicBezTo>
                  <a:pt x="1945181" y="1193719"/>
                  <a:pt x="1998039" y="1214862"/>
                  <a:pt x="2056184" y="1225434"/>
                </a:cubicBezTo>
                <a:cubicBezTo>
                  <a:pt x="2109042" y="1236004"/>
                  <a:pt x="2172471" y="1246577"/>
                  <a:pt x="2225329" y="1236004"/>
                </a:cubicBezTo>
                <a:cubicBezTo>
                  <a:pt x="2563622" y="1177861"/>
                  <a:pt x="2896629" y="1273005"/>
                  <a:pt x="3234920" y="1262435"/>
                </a:cubicBezTo>
                <a:cubicBezTo>
                  <a:pt x="2172471" y="1489724"/>
                  <a:pt x="1099450" y="1415723"/>
                  <a:pt x="0" y="1495009"/>
                </a:cubicBezTo>
                <a:cubicBezTo>
                  <a:pt x="142717" y="1653583"/>
                  <a:pt x="327721" y="1521439"/>
                  <a:pt x="438724" y="1637728"/>
                </a:cubicBezTo>
                <a:cubicBezTo>
                  <a:pt x="333006" y="1880875"/>
                  <a:pt x="375293" y="2013020"/>
                  <a:pt x="586726" y="2028877"/>
                </a:cubicBezTo>
                <a:cubicBezTo>
                  <a:pt x="792873" y="2044734"/>
                  <a:pt x="1014877" y="1960161"/>
                  <a:pt x="1125878" y="2250882"/>
                </a:cubicBezTo>
                <a:cubicBezTo>
                  <a:pt x="1157593" y="2340740"/>
                  <a:pt x="1353170" y="2314312"/>
                  <a:pt x="1474744" y="2330169"/>
                </a:cubicBezTo>
                <a:cubicBezTo>
                  <a:pt x="1739034" y="2367170"/>
                  <a:pt x="2019183" y="2330169"/>
                  <a:pt x="2272901" y="2446458"/>
                </a:cubicBezTo>
                <a:cubicBezTo>
                  <a:pt x="2373332" y="2488744"/>
                  <a:pt x="2442048" y="2520459"/>
                  <a:pt x="2389190" y="2636747"/>
                </a:cubicBezTo>
                <a:cubicBezTo>
                  <a:pt x="2336332" y="2758321"/>
                  <a:pt x="2405048" y="2800607"/>
                  <a:pt x="2489621" y="2848179"/>
                </a:cubicBezTo>
                <a:cubicBezTo>
                  <a:pt x="2553051" y="2885180"/>
                  <a:pt x="2648195" y="2874609"/>
                  <a:pt x="2701053" y="2985611"/>
                </a:cubicBezTo>
                <a:cubicBezTo>
                  <a:pt x="2146043" y="2969753"/>
                  <a:pt x="1606888" y="2879895"/>
                  <a:pt x="1057165" y="2964468"/>
                </a:cubicBezTo>
                <a:cubicBezTo>
                  <a:pt x="1659748" y="3175900"/>
                  <a:pt x="2320474" y="3165328"/>
                  <a:pt x="2912485" y="3408477"/>
                </a:cubicBezTo>
                <a:cubicBezTo>
                  <a:pt x="2891342" y="3493050"/>
                  <a:pt x="2753911" y="3456048"/>
                  <a:pt x="2748626" y="3582909"/>
                </a:cubicBezTo>
                <a:cubicBezTo>
                  <a:pt x="3060489" y="3715055"/>
                  <a:pt x="3435782" y="3625195"/>
                  <a:pt x="3763503" y="3820771"/>
                </a:cubicBezTo>
                <a:cubicBezTo>
                  <a:pt x="3573213" y="3910629"/>
                  <a:pt x="3398782" y="3762626"/>
                  <a:pt x="3219063" y="3847199"/>
                </a:cubicBezTo>
                <a:cubicBezTo>
                  <a:pt x="3277208" y="3974060"/>
                  <a:pt x="5909545" y="4756360"/>
                  <a:pt x="6385269" y="4840933"/>
                </a:cubicBezTo>
                <a:cubicBezTo>
                  <a:pt x="7171204" y="4982659"/>
                  <a:pt x="9157515" y="5302348"/>
                  <a:pt x="10285854" y="5471118"/>
                </a:cubicBezTo>
                <a:lnTo>
                  <a:pt x="10423900" y="5491534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1C9756B-145D-4BA8-AA43-904C1E7CB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21DB60F-139E-4C44-89AF-3F8F5EC241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8226C9-C193-4B47-9717-4BC86C909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13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80910-921F-4143-AB01-0F0AFC2908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0182FC-5A0B-4C24-A6ED-990ED5BA90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6172F4-3DB0-4AE3-8926-081B78034C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25F1358-C731-465B-BCB1-2CCBFD6EC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D59536-57D3-4C8A-A207-568465A32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4949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 descr="Tag=AccentColor&#10;Flavor=Light&#10;Target=Fill">
            <a:extLst>
              <a:ext uri="{FF2B5EF4-FFF2-40B4-BE49-F238E27FC236}">
                <a16:creationId xmlns:a16="http://schemas.microsoft.com/office/drawing/2014/main" id="{76C5A8FA-6B61-4934-AF55-C595090CA5DC}"/>
              </a:ext>
            </a:extLst>
          </p:cNvPr>
          <p:cNvSpPr/>
          <p:nvPr/>
        </p:nvSpPr>
        <p:spPr>
          <a:xfrm>
            <a:off x="4726728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6AD042-DE90-4088-8A07-B9A64C2CE0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640080"/>
            <a:ext cx="3886200" cy="2953512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FFC98-62A0-445A-BEDA-785BE925A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59168" y="640080"/>
            <a:ext cx="4489704" cy="5596128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B4D7827-8489-4EE4-88EE-16685FE6DE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776472"/>
            <a:ext cx="3886200" cy="246888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C33534F-EA91-4A50-B0F6-10D689E45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0F3F7-8B4B-4015-AA9C-109D05B2F1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0B6EE2-78A1-4D01-87BE-A1487FBD2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2719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Graphic 1" descr="Tag=AccentColor&#10;Flavor=Light&#10;Target=Fill">
            <a:extLst>
              <a:ext uri="{FF2B5EF4-FFF2-40B4-BE49-F238E27FC236}">
                <a16:creationId xmlns:a16="http://schemas.microsoft.com/office/drawing/2014/main" id="{0EE21C0F-70D8-4F3C-9392-07559C90EE6E}"/>
              </a:ext>
            </a:extLst>
          </p:cNvPr>
          <p:cNvSpPr/>
          <p:nvPr/>
        </p:nvSpPr>
        <p:spPr>
          <a:xfrm rot="10800000" flipH="1" flipV="1">
            <a:off x="684965" y="1332237"/>
            <a:ext cx="5263732" cy="3841102"/>
          </a:xfrm>
          <a:custGeom>
            <a:avLst/>
            <a:gdLst>
              <a:gd name="connsiteX0" fmla="*/ 5458905 w 6886274"/>
              <a:gd name="connsiteY0" fmla="*/ 754119 h 5025119"/>
              <a:gd name="connsiteX1" fmla="*/ 3455557 w 6886274"/>
              <a:gd name="connsiteY1" fmla="*/ 1027709 h 5025119"/>
              <a:gd name="connsiteX2" fmla="*/ 3338677 w 6886274"/>
              <a:gd name="connsiteY2" fmla="*/ 1021381 h 5025119"/>
              <a:gd name="connsiteX3" fmla="*/ 2518280 w 6886274"/>
              <a:gd name="connsiteY3" fmla="*/ 980435 h 5025119"/>
              <a:gd name="connsiteX4" fmla="*/ 1673687 w 6886274"/>
              <a:gd name="connsiteY4" fmla="*/ 739229 h 5025119"/>
              <a:gd name="connsiteX5" fmla="*/ 1183459 w 6886274"/>
              <a:gd name="connsiteY5" fmla="*/ 397149 h 5025119"/>
              <a:gd name="connsiteX6" fmla="*/ 977987 w 6886274"/>
              <a:gd name="connsiteY6" fmla="*/ 241184 h 5025119"/>
              <a:gd name="connsiteX7" fmla="*/ 788150 w 6886274"/>
              <a:gd name="connsiteY7" fmla="*/ 66980 h 5025119"/>
              <a:gd name="connsiteX8" fmla="*/ 721148 w 6886274"/>
              <a:gd name="connsiteY8" fmla="*/ 31990 h 5025119"/>
              <a:gd name="connsiteX9" fmla="*/ 701792 w 6886274"/>
              <a:gd name="connsiteY9" fmla="*/ 32362 h 5025119"/>
              <a:gd name="connsiteX10" fmla="*/ 686530 w 6886274"/>
              <a:gd name="connsiteY10" fmla="*/ 43157 h 5025119"/>
              <a:gd name="connsiteX11" fmla="*/ 693603 w 6886274"/>
              <a:gd name="connsiteY11" fmla="*/ 58046 h 5025119"/>
              <a:gd name="connsiteX12" fmla="*/ 705886 w 6886274"/>
              <a:gd name="connsiteY12" fmla="*/ 65491 h 5025119"/>
              <a:gd name="connsiteX13" fmla="*/ 762838 w 6886274"/>
              <a:gd name="connsiteY13" fmla="*/ 112764 h 5025119"/>
              <a:gd name="connsiteX14" fmla="*/ 764327 w 6886274"/>
              <a:gd name="connsiteY14" fmla="*/ 140309 h 5025119"/>
              <a:gd name="connsiteX15" fmla="*/ 775121 w 6886274"/>
              <a:gd name="connsiteY15" fmla="*/ 159666 h 5025119"/>
              <a:gd name="connsiteX16" fmla="*/ 823139 w 6886274"/>
              <a:gd name="connsiteY16" fmla="*/ 176416 h 5025119"/>
              <a:gd name="connsiteX17" fmla="*/ 707748 w 6886274"/>
              <a:gd name="connsiteY17" fmla="*/ 109414 h 5025119"/>
              <a:gd name="connsiteX18" fmla="*/ 681319 w 6886274"/>
              <a:gd name="connsiteY18" fmla="*/ 69958 h 5025119"/>
              <a:gd name="connsiteX19" fmla="*/ 640746 w 6886274"/>
              <a:gd name="connsiteY19" fmla="*/ 67352 h 5025119"/>
              <a:gd name="connsiteX20" fmla="*/ 614318 w 6886274"/>
              <a:gd name="connsiteY20" fmla="*/ 61396 h 5025119"/>
              <a:gd name="connsiteX21" fmla="*/ 560716 w 6886274"/>
              <a:gd name="connsiteY21" fmla="*/ 3701 h 5025119"/>
              <a:gd name="connsiteX22" fmla="*/ 540616 w 6886274"/>
              <a:gd name="connsiteY22" fmla="*/ 3701 h 5025119"/>
              <a:gd name="connsiteX23" fmla="*/ 543594 w 6886274"/>
              <a:gd name="connsiteY23" fmla="*/ 21940 h 5025119"/>
              <a:gd name="connsiteX24" fmla="*/ 558855 w 6886274"/>
              <a:gd name="connsiteY24" fmla="*/ 51346 h 5025119"/>
              <a:gd name="connsiteX25" fmla="*/ 557366 w 6886274"/>
              <a:gd name="connsiteY25" fmla="*/ 72563 h 5025119"/>
              <a:gd name="connsiteX26" fmla="*/ 570022 w 6886274"/>
              <a:gd name="connsiteY26" fmla="*/ 120209 h 5025119"/>
              <a:gd name="connsiteX27" fmla="*/ 599801 w 6886274"/>
              <a:gd name="connsiteY27" fmla="*/ 192794 h 5025119"/>
              <a:gd name="connsiteX28" fmla="*/ 614318 w 6886274"/>
              <a:gd name="connsiteY28" fmla="*/ 212150 h 5025119"/>
              <a:gd name="connsiteX29" fmla="*/ 623996 w 6886274"/>
              <a:gd name="connsiteY29" fmla="*/ 220711 h 5025119"/>
              <a:gd name="connsiteX30" fmla="*/ 821278 w 6886274"/>
              <a:gd name="connsiteY30" fmla="*/ 503235 h 5025119"/>
              <a:gd name="connsiteX31" fmla="*/ 1033822 w 6886274"/>
              <a:gd name="connsiteY31" fmla="*/ 694562 h 5025119"/>
              <a:gd name="connsiteX32" fmla="*/ 1039406 w 6886274"/>
              <a:gd name="connsiteY32" fmla="*/ 702378 h 5025119"/>
              <a:gd name="connsiteX33" fmla="*/ 944114 w 6886274"/>
              <a:gd name="connsiteY33" fmla="*/ 662550 h 5025119"/>
              <a:gd name="connsiteX34" fmla="*/ 733432 w 6886274"/>
              <a:gd name="connsiteY34" fmla="*/ 500629 h 5025119"/>
              <a:gd name="connsiteX35" fmla="*/ 606501 w 6886274"/>
              <a:gd name="connsiteY35" fmla="*/ 399755 h 5025119"/>
              <a:gd name="connsiteX36" fmla="*/ 588634 w 6886274"/>
              <a:gd name="connsiteY36" fmla="*/ 381143 h 5025119"/>
              <a:gd name="connsiteX37" fmla="*/ 575978 w 6886274"/>
              <a:gd name="connsiteY37" fmla="*/ 375560 h 5025119"/>
              <a:gd name="connsiteX38" fmla="*/ 567044 w 6886274"/>
              <a:gd name="connsiteY38" fmla="*/ 388588 h 5025119"/>
              <a:gd name="connsiteX39" fmla="*/ 578956 w 6886274"/>
              <a:gd name="connsiteY39" fmla="*/ 437722 h 5025119"/>
              <a:gd name="connsiteX40" fmla="*/ 675736 w 6886274"/>
              <a:gd name="connsiteY40" fmla="*/ 535619 h 5025119"/>
              <a:gd name="connsiteX41" fmla="*/ 811600 w 6886274"/>
              <a:gd name="connsiteY41" fmla="*/ 652872 h 5025119"/>
              <a:gd name="connsiteX42" fmla="*/ 818300 w 6886274"/>
              <a:gd name="connsiteY42" fmla="*/ 666272 h 5025119"/>
              <a:gd name="connsiteX43" fmla="*/ 741621 w 6886274"/>
              <a:gd name="connsiteY43" fmla="*/ 608576 h 5025119"/>
              <a:gd name="connsiteX44" fmla="*/ 666430 w 6886274"/>
              <a:gd name="connsiteY44" fmla="*/ 553114 h 5025119"/>
              <a:gd name="connsiteX45" fmla="*/ 645585 w 6886274"/>
              <a:gd name="connsiteY45" fmla="*/ 547903 h 5025119"/>
              <a:gd name="connsiteX46" fmla="*/ 640002 w 6886274"/>
              <a:gd name="connsiteY46" fmla="*/ 570236 h 5025119"/>
              <a:gd name="connsiteX47" fmla="*/ 675736 w 6886274"/>
              <a:gd name="connsiteY47" fmla="*/ 628677 h 5025119"/>
              <a:gd name="connsiteX48" fmla="*/ 855896 w 6886274"/>
              <a:gd name="connsiteY48" fmla="*/ 786875 h 5025119"/>
              <a:gd name="connsiteX49" fmla="*/ 946348 w 6886274"/>
              <a:gd name="connsiteY49" fmla="*/ 877699 h 5025119"/>
              <a:gd name="connsiteX50" fmla="*/ 950442 w 6886274"/>
              <a:gd name="connsiteY50" fmla="*/ 899661 h 5025119"/>
              <a:gd name="connsiteX51" fmla="*/ 991760 w 6886274"/>
              <a:gd name="connsiteY51" fmla="*/ 937629 h 5025119"/>
              <a:gd name="connsiteX52" fmla="*/ 1018188 w 6886274"/>
              <a:gd name="connsiteY52" fmla="*/ 945445 h 5025119"/>
              <a:gd name="connsiteX53" fmla="*/ 1315601 w 6886274"/>
              <a:gd name="connsiteY53" fmla="*/ 1196329 h 5025119"/>
              <a:gd name="connsiteX54" fmla="*/ 1454443 w 6886274"/>
              <a:gd name="connsiteY54" fmla="*/ 1279709 h 5025119"/>
              <a:gd name="connsiteX55" fmla="*/ 1454443 w 6886274"/>
              <a:gd name="connsiteY55" fmla="*/ 1285665 h 5025119"/>
              <a:gd name="connsiteX56" fmla="*/ 1453327 w 6886274"/>
              <a:gd name="connsiteY56" fmla="*/ 1291993 h 5025119"/>
              <a:gd name="connsiteX57" fmla="*/ 1256416 w 6886274"/>
              <a:gd name="connsiteY57" fmla="*/ 1166923 h 5025119"/>
              <a:gd name="connsiteX58" fmla="*/ 745715 w 6886274"/>
              <a:gd name="connsiteY58" fmla="*/ 798786 h 5025119"/>
              <a:gd name="connsiteX59" fmla="*/ 592356 w 6886274"/>
              <a:gd name="connsiteY59" fmla="*/ 656966 h 5025119"/>
              <a:gd name="connsiteX60" fmla="*/ 485526 w 6886274"/>
              <a:gd name="connsiteY60" fmla="*/ 567259 h 5025119"/>
              <a:gd name="connsiteX61" fmla="*/ 430063 w 6886274"/>
              <a:gd name="connsiteY61" fmla="*/ 550136 h 5025119"/>
              <a:gd name="connsiteX62" fmla="*/ 408846 w 6886274"/>
              <a:gd name="connsiteY62" fmla="*/ 563164 h 5025119"/>
              <a:gd name="connsiteX63" fmla="*/ 421130 w 6886274"/>
              <a:gd name="connsiteY63" fmla="*/ 581403 h 5025119"/>
              <a:gd name="connsiteX64" fmla="*/ 426713 w 6886274"/>
              <a:gd name="connsiteY64" fmla="*/ 584009 h 5025119"/>
              <a:gd name="connsiteX65" fmla="*/ 487015 w 6886274"/>
              <a:gd name="connsiteY65" fmla="*/ 635005 h 5025119"/>
              <a:gd name="connsiteX66" fmla="*/ 487015 w 6886274"/>
              <a:gd name="connsiteY66" fmla="*/ 655105 h 5025119"/>
              <a:gd name="connsiteX67" fmla="*/ 497437 w 6886274"/>
              <a:gd name="connsiteY67" fmla="*/ 678183 h 5025119"/>
              <a:gd name="connsiteX68" fmla="*/ 539871 w 6886274"/>
              <a:gd name="connsiteY68" fmla="*/ 691584 h 5025119"/>
              <a:gd name="connsiteX69" fmla="*/ 485898 w 6886274"/>
              <a:gd name="connsiteY69" fmla="*/ 681906 h 5025119"/>
              <a:gd name="connsiteX70" fmla="*/ 410335 w 6886274"/>
              <a:gd name="connsiteY70" fmla="*/ 600387 h 5025119"/>
              <a:gd name="connsiteX71" fmla="*/ 397307 w 6886274"/>
              <a:gd name="connsiteY71" fmla="*/ 582892 h 5025119"/>
              <a:gd name="connsiteX72" fmla="*/ 363062 w 6886274"/>
              <a:gd name="connsiteY72" fmla="*/ 584009 h 5025119"/>
              <a:gd name="connsiteX73" fmla="*/ 334772 w 6886274"/>
              <a:gd name="connsiteY73" fmla="*/ 578426 h 5025119"/>
              <a:gd name="connsiteX74" fmla="*/ 281915 w 6886274"/>
              <a:gd name="connsiteY74" fmla="*/ 522219 h 5025119"/>
              <a:gd name="connsiteX75" fmla="*/ 263304 w 6886274"/>
              <a:gd name="connsiteY75" fmla="*/ 521846 h 5025119"/>
              <a:gd name="connsiteX76" fmla="*/ 263676 w 6886274"/>
              <a:gd name="connsiteY76" fmla="*/ 538225 h 5025119"/>
              <a:gd name="connsiteX77" fmla="*/ 275215 w 6886274"/>
              <a:gd name="connsiteY77" fmla="*/ 563164 h 5025119"/>
              <a:gd name="connsiteX78" fmla="*/ 271121 w 6886274"/>
              <a:gd name="connsiteY78" fmla="*/ 604854 h 5025119"/>
              <a:gd name="connsiteX79" fmla="*/ 274471 w 6886274"/>
              <a:gd name="connsiteY79" fmla="*/ 627560 h 5025119"/>
              <a:gd name="connsiteX80" fmla="*/ 319138 w 6886274"/>
              <a:gd name="connsiteY80" fmla="*/ 718012 h 5025119"/>
              <a:gd name="connsiteX81" fmla="*/ 326583 w 6886274"/>
              <a:gd name="connsiteY81" fmla="*/ 729551 h 5025119"/>
              <a:gd name="connsiteX82" fmla="*/ 349289 w 6886274"/>
              <a:gd name="connsiteY82" fmla="*/ 748163 h 5025119"/>
              <a:gd name="connsiteX83" fmla="*/ 528332 w 6886274"/>
              <a:gd name="connsiteY83" fmla="*/ 1007608 h 5025119"/>
              <a:gd name="connsiteX84" fmla="*/ 766932 w 6886274"/>
              <a:gd name="connsiteY84" fmla="*/ 1222758 h 5025119"/>
              <a:gd name="connsiteX85" fmla="*/ 681319 w 6886274"/>
              <a:gd name="connsiteY85" fmla="*/ 1190746 h 5025119"/>
              <a:gd name="connsiteX86" fmla="*/ 469520 w 6886274"/>
              <a:gd name="connsiteY86" fmla="*/ 1032920 h 5025119"/>
              <a:gd name="connsiteX87" fmla="*/ 325466 w 6886274"/>
              <a:gd name="connsiteY87" fmla="*/ 917900 h 5025119"/>
              <a:gd name="connsiteX88" fmla="*/ 312066 w 6886274"/>
              <a:gd name="connsiteY88" fmla="*/ 903383 h 5025119"/>
              <a:gd name="connsiteX89" fmla="*/ 296805 w 6886274"/>
              <a:gd name="connsiteY89" fmla="*/ 895566 h 5025119"/>
              <a:gd name="connsiteX90" fmla="*/ 288243 w 6886274"/>
              <a:gd name="connsiteY90" fmla="*/ 910828 h 5025119"/>
              <a:gd name="connsiteX91" fmla="*/ 309460 w 6886274"/>
              <a:gd name="connsiteY91" fmla="*/ 971129 h 5025119"/>
              <a:gd name="connsiteX92" fmla="*/ 407729 w 6886274"/>
              <a:gd name="connsiteY92" fmla="*/ 1062698 h 5025119"/>
              <a:gd name="connsiteX93" fmla="*/ 544338 w 6886274"/>
              <a:gd name="connsiteY93" fmla="*/ 1189257 h 5025119"/>
              <a:gd name="connsiteX94" fmla="*/ 454630 w 6886274"/>
              <a:gd name="connsiteY94" fmla="*/ 1120766 h 5025119"/>
              <a:gd name="connsiteX95" fmla="*/ 385396 w 6886274"/>
              <a:gd name="connsiteY95" fmla="*/ 1070515 h 5025119"/>
              <a:gd name="connsiteX96" fmla="*/ 366040 w 6886274"/>
              <a:gd name="connsiteY96" fmla="*/ 1067537 h 5025119"/>
              <a:gd name="connsiteX97" fmla="*/ 361573 w 6886274"/>
              <a:gd name="connsiteY97" fmla="*/ 1086149 h 5025119"/>
              <a:gd name="connsiteX98" fmla="*/ 402146 w 6886274"/>
              <a:gd name="connsiteY98" fmla="*/ 1152778 h 5025119"/>
              <a:gd name="connsiteX99" fmla="*/ 475475 w 6886274"/>
              <a:gd name="connsiteY99" fmla="*/ 1218663 h 5025119"/>
              <a:gd name="connsiteX100" fmla="*/ 393957 w 6886274"/>
              <a:gd name="connsiteY100" fmla="*/ 1201913 h 5025119"/>
              <a:gd name="connsiteX101" fmla="*/ 460586 w 6886274"/>
              <a:gd name="connsiteY101" fmla="*/ 1260353 h 5025119"/>
              <a:gd name="connsiteX102" fmla="*/ 561089 w 6886274"/>
              <a:gd name="connsiteY102" fmla="*/ 1291993 h 5025119"/>
              <a:gd name="connsiteX103" fmla="*/ 602034 w 6886274"/>
              <a:gd name="connsiteY103" fmla="*/ 1328843 h 5025119"/>
              <a:gd name="connsiteX104" fmla="*/ 641863 w 6886274"/>
              <a:gd name="connsiteY104" fmla="*/ 1368672 h 5025119"/>
              <a:gd name="connsiteX105" fmla="*/ 651541 w 6886274"/>
              <a:gd name="connsiteY105" fmla="*/ 1404406 h 5025119"/>
              <a:gd name="connsiteX106" fmla="*/ 688392 w 6886274"/>
              <a:gd name="connsiteY106" fmla="*/ 1457263 h 5025119"/>
              <a:gd name="connsiteX107" fmla="*/ 692486 w 6886274"/>
              <a:gd name="connsiteY107" fmla="*/ 1458008 h 5025119"/>
              <a:gd name="connsiteX108" fmla="*/ 719287 w 6886274"/>
              <a:gd name="connsiteY108" fmla="*/ 1485181 h 5025119"/>
              <a:gd name="connsiteX109" fmla="*/ 745343 w 6886274"/>
              <a:gd name="connsiteY109" fmla="*/ 1512353 h 5025119"/>
              <a:gd name="connsiteX110" fmla="*/ 750926 w 6886274"/>
              <a:gd name="connsiteY110" fmla="*/ 1516448 h 5025119"/>
              <a:gd name="connsiteX111" fmla="*/ 890141 w 6886274"/>
              <a:gd name="connsiteY111" fmla="*/ 1685813 h 5025119"/>
              <a:gd name="connsiteX112" fmla="*/ 899074 w 6886274"/>
              <a:gd name="connsiteY112" fmla="*/ 1693630 h 5025119"/>
              <a:gd name="connsiteX113" fmla="*/ 605012 w 6886274"/>
              <a:gd name="connsiteY113" fmla="*/ 1669435 h 5025119"/>
              <a:gd name="connsiteX114" fmla="*/ 229431 w 6886274"/>
              <a:gd name="connsiteY114" fmla="*/ 1545110 h 5025119"/>
              <a:gd name="connsiteX115" fmla="*/ 251765 w 6886274"/>
              <a:gd name="connsiteY115" fmla="*/ 1614717 h 5025119"/>
              <a:gd name="connsiteX116" fmla="*/ 237992 w 6886274"/>
              <a:gd name="connsiteY116" fmla="*/ 1675391 h 5025119"/>
              <a:gd name="connsiteX117" fmla="*/ 232781 w 6886274"/>
              <a:gd name="connsiteY117" fmla="*/ 1807160 h 5025119"/>
              <a:gd name="connsiteX118" fmla="*/ 236131 w 6886274"/>
              <a:gd name="connsiteY118" fmla="*/ 1828750 h 5025119"/>
              <a:gd name="connsiteX119" fmla="*/ 152007 w 6886274"/>
              <a:gd name="connsiteY119" fmla="*/ 1842150 h 5025119"/>
              <a:gd name="connsiteX120" fmla="*/ 653030 w 6886274"/>
              <a:gd name="connsiteY120" fmla="*/ 2213265 h 5025119"/>
              <a:gd name="connsiteX121" fmla="*/ 318394 w 6886274"/>
              <a:gd name="connsiteY121" fmla="*/ 2143285 h 5025119"/>
              <a:gd name="connsiteX122" fmla="*/ 272982 w 6886274"/>
              <a:gd name="connsiteY122" fmla="*/ 2258305 h 5025119"/>
              <a:gd name="connsiteX123" fmla="*/ 430435 w 6886274"/>
              <a:gd name="connsiteY123" fmla="*/ 2360668 h 5025119"/>
              <a:gd name="connsiteX124" fmla="*/ 488876 w 6886274"/>
              <a:gd name="connsiteY124" fmla="*/ 2563162 h 5025119"/>
              <a:gd name="connsiteX125" fmla="*/ 460586 w 6886274"/>
              <a:gd name="connsiteY125" fmla="*/ 2748533 h 5025119"/>
              <a:gd name="connsiteX126" fmla="*/ 393212 w 6886274"/>
              <a:gd name="connsiteY126" fmla="*/ 2807345 h 5025119"/>
              <a:gd name="connsiteX127" fmla="*/ 295688 w 6886274"/>
              <a:gd name="connsiteY127" fmla="*/ 2913059 h 5025119"/>
              <a:gd name="connsiteX128" fmla="*/ 235386 w 6886274"/>
              <a:gd name="connsiteY128" fmla="*/ 2978572 h 5025119"/>
              <a:gd name="connsiteX129" fmla="*/ 25448 w 6886274"/>
              <a:gd name="connsiteY129" fmla="*/ 2952888 h 5025119"/>
              <a:gd name="connsiteX130" fmla="*/ 305738 w 6886274"/>
              <a:gd name="connsiteY130" fmla="*/ 3119275 h 5025119"/>
              <a:gd name="connsiteX131" fmla="*/ 79049 w 6886274"/>
              <a:gd name="connsiteY131" fmla="*/ 3098430 h 5025119"/>
              <a:gd name="connsiteX132" fmla="*/ 4975 w 6886274"/>
              <a:gd name="connsiteY132" fmla="*/ 3109969 h 5025119"/>
              <a:gd name="connsiteX133" fmla="*/ 47037 w 6886274"/>
              <a:gd name="connsiteY133" fmla="*/ 3163943 h 5025119"/>
              <a:gd name="connsiteX134" fmla="*/ 213425 w 6886274"/>
              <a:gd name="connsiteY134" fmla="*/ 3255139 h 5025119"/>
              <a:gd name="connsiteX135" fmla="*/ 556622 w 6886274"/>
              <a:gd name="connsiteY135" fmla="*/ 3502301 h 5025119"/>
              <a:gd name="connsiteX136" fmla="*/ 224592 w 6886274"/>
              <a:gd name="connsiteY136" fmla="*/ 3388771 h 5025119"/>
              <a:gd name="connsiteX137" fmla="*/ 574861 w 6886274"/>
              <a:gd name="connsiteY137" fmla="*/ 3643004 h 5025119"/>
              <a:gd name="connsiteX138" fmla="*/ 652657 w 6886274"/>
              <a:gd name="connsiteY138" fmla="*/ 3727501 h 5025119"/>
              <a:gd name="connsiteX139" fmla="*/ 810111 w 6886274"/>
              <a:gd name="connsiteY139" fmla="*/ 3937067 h 5025119"/>
              <a:gd name="connsiteX140" fmla="*/ 802294 w 6886274"/>
              <a:gd name="connsiteY140" fmla="*/ 3960890 h 5025119"/>
              <a:gd name="connsiteX141" fmla="*/ 620646 w 6886274"/>
              <a:gd name="connsiteY141" fmla="*/ 3927017 h 5025119"/>
              <a:gd name="connsiteX142" fmla="*/ 856268 w 6886274"/>
              <a:gd name="connsiteY142" fmla="*/ 4103082 h 5025119"/>
              <a:gd name="connsiteX143" fmla="*/ 1099707 w 6886274"/>
              <a:gd name="connsiteY143" fmla="*/ 4238574 h 5025119"/>
              <a:gd name="connsiteX144" fmla="*/ 926992 w 6886274"/>
              <a:gd name="connsiteY144" fmla="*/ 4218102 h 5025119"/>
              <a:gd name="connsiteX145" fmla="*/ 689508 w 6886274"/>
              <a:gd name="connsiteY145" fmla="*/ 4140677 h 5025119"/>
              <a:gd name="connsiteX146" fmla="*/ 606873 w 6886274"/>
              <a:gd name="connsiteY146" fmla="*/ 4169711 h 5025119"/>
              <a:gd name="connsiteX147" fmla="*/ 831701 w 6886274"/>
              <a:gd name="connsiteY147" fmla="*/ 4297759 h 5025119"/>
              <a:gd name="connsiteX148" fmla="*/ 960493 w 6886274"/>
              <a:gd name="connsiteY148" fmla="*/ 4356944 h 5025119"/>
              <a:gd name="connsiteX149" fmla="*/ 1012233 w 6886274"/>
              <a:gd name="connsiteY149" fmla="*/ 4402356 h 5025119"/>
              <a:gd name="connsiteX150" fmla="*/ 1159636 w 6886274"/>
              <a:gd name="connsiteY150" fmla="*/ 4564276 h 5025119"/>
              <a:gd name="connsiteX151" fmla="*/ 1592169 w 6886274"/>
              <a:gd name="connsiteY151" fmla="*/ 4741458 h 5025119"/>
              <a:gd name="connsiteX152" fmla="*/ 3110499 w 6886274"/>
              <a:gd name="connsiteY152" fmla="*/ 5032171 h 5025119"/>
              <a:gd name="connsiteX153" fmla="*/ 6033630 w 6886274"/>
              <a:gd name="connsiteY153" fmla="*/ 4091915 h 5025119"/>
              <a:gd name="connsiteX154" fmla="*/ 6180661 w 6886274"/>
              <a:gd name="connsiteY154" fmla="*/ 3957912 h 5025119"/>
              <a:gd name="connsiteX155" fmla="*/ 6305359 w 6886274"/>
              <a:gd name="connsiteY155" fmla="*/ 3837309 h 5025119"/>
              <a:gd name="connsiteX156" fmla="*/ 6240218 w 6886274"/>
              <a:gd name="connsiteY156" fmla="*/ 3796364 h 5025119"/>
              <a:gd name="connsiteX157" fmla="*/ 6328437 w 6886274"/>
              <a:gd name="connsiteY157" fmla="*/ 3681344 h 5025119"/>
              <a:gd name="connsiteX158" fmla="*/ 6608355 w 6886274"/>
              <a:gd name="connsiteY158" fmla="*/ 3326236 h 5025119"/>
              <a:gd name="connsiteX159" fmla="*/ 6731191 w 6886274"/>
              <a:gd name="connsiteY159" fmla="*/ 3248067 h 5025119"/>
              <a:gd name="connsiteX160" fmla="*/ 6880456 w 6886274"/>
              <a:gd name="connsiteY160" fmla="*/ 3051529 h 5025119"/>
              <a:gd name="connsiteX161" fmla="*/ 6901673 w 6886274"/>
              <a:gd name="connsiteY161" fmla="*/ 2763795 h 5025119"/>
              <a:gd name="connsiteX162" fmla="*/ 6871150 w 6886274"/>
              <a:gd name="connsiteY162" fmla="*/ 2948421 h 5025119"/>
              <a:gd name="connsiteX163" fmla="*/ 6848444 w 6886274"/>
              <a:gd name="connsiteY163" fmla="*/ 2890353 h 5025119"/>
              <a:gd name="connsiteX164" fmla="*/ 6878223 w 6886274"/>
              <a:gd name="connsiteY164" fmla="*/ 2873230 h 5025119"/>
              <a:gd name="connsiteX165" fmla="*/ 6762459 w 6886274"/>
              <a:gd name="connsiteY165" fmla="*/ 2568745 h 5025119"/>
              <a:gd name="connsiteX166" fmla="*/ 6673123 w 6886274"/>
              <a:gd name="connsiteY166" fmla="*/ 2451493 h 5025119"/>
              <a:gd name="connsiteX167" fmla="*/ 6662700 w 6886274"/>
              <a:gd name="connsiteY167" fmla="*/ 2346896 h 5025119"/>
              <a:gd name="connsiteX168" fmla="*/ 6487752 w 6886274"/>
              <a:gd name="connsiteY168" fmla="*/ 2285105 h 5025119"/>
              <a:gd name="connsiteX169" fmla="*/ 6652278 w 6886274"/>
              <a:gd name="connsiteY169" fmla="*/ 2063628 h 5025119"/>
              <a:gd name="connsiteX170" fmla="*/ 6668656 w 6886274"/>
              <a:gd name="connsiteY170" fmla="*/ 2017843 h 5025119"/>
              <a:gd name="connsiteX171" fmla="*/ 6570015 w 6886274"/>
              <a:gd name="connsiteY171" fmla="*/ 1854062 h 5025119"/>
              <a:gd name="connsiteX172" fmla="*/ 6554009 w 6886274"/>
              <a:gd name="connsiteY172" fmla="*/ 1827633 h 5025119"/>
              <a:gd name="connsiteX173" fmla="*/ 6517531 w 6886274"/>
              <a:gd name="connsiteY173" fmla="*/ 1775149 h 5025119"/>
              <a:gd name="connsiteX174" fmla="*/ 6412934 w 6886274"/>
              <a:gd name="connsiteY174" fmla="*/ 1762493 h 5025119"/>
              <a:gd name="connsiteX175" fmla="*/ 6467279 w 6886274"/>
              <a:gd name="connsiteY175" fmla="*/ 1725642 h 5025119"/>
              <a:gd name="connsiteX176" fmla="*/ 6572621 w 6886274"/>
              <a:gd name="connsiteY176" fmla="*/ 1600200 h 5025119"/>
              <a:gd name="connsiteX177" fmla="*/ 6502641 w 6886274"/>
              <a:gd name="connsiteY177" fmla="*/ 1480341 h 5025119"/>
              <a:gd name="connsiteX178" fmla="*/ 6481796 w 6886274"/>
              <a:gd name="connsiteY178" fmla="*/ 1461358 h 5025119"/>
              <a:gd name="connsiteX179" fmla="*/ 6509713 w 6886274"/>
              <a:gd name="connsiteY179" fmla="*/ 1436418 h 5025119"/>
              <a:gd name="connsiteX180" fmla="*/ 6567037 w 6886274"/>
              <a:gd name="connsiteY180" fmla="*/ 1348199 h 5025119"/>
              <a:gd name="connsiteX181" fmla="*/ 6596816 w 6886274"/>
              <a:gd name="connsiteY181" fmla="*/ 1286781 h 5025119"/>
              <a:gd name="connsiteX182" fmla="*/ 6632178 w 6886274"/>
              <a:gd name="connsiteY182" fmla="*/ 1261842 h 5025119"/>
              <a:gd name="connsiteX183" fmla="*/ 6639994 w 6886274"/>
              <a:gd name="connsiteY183" fmla="*/ 1240625 h 5025119"/>
              <a:gd name="connsiteX184" fmla="*/ 6622127 w 6886274"/>
              <a:gd name="connsiteY184" fmla="*/ 1136400 h 5025119"/>
              <a:gd name="connsiteX185" fmla="*/ 6612077 w 6886274"/>
              <a:gd name="connsiteY185" fmla="*/ 1109599 h 5025119"/>
              <a:gd name="connsiteX186" fmla="*/ 6531675 w 6886274"/>
              <a:gd name="connsiteY186" fmla="*/ 1009469 h 5025119"/>
              <a:gd name="connsiteX187" fmla="*/ 6456113 w 6886274"/>
              <a:gd name="connsiteY187" fmla="*/ 845315 h 5025119"/>
              <a:gd name="connsiteX188" fmla="*/ 6440851 w 6886274"/>
              <a:gd name="connsiteY188" fmla="*/ 739229 h 5025119"/>
              <a:gd name="connsiteX189" fmla="*/ 6434523 w 6886274"/>
              <a:gd name="connsiteY189" fmla="*/ 715034 h 5025119"/>
              <a:gd name="connsiteX190" fmla="*/ 6432290 w 6886274"/>
              <a:gd name="connsiteY190" fmla="*/ 617510 h 5025119"/>
              <a:gd name="connsiteX191" fmla="*/ 6416284 w 6886274"/>
              <a:gd name="connsiteY191" fmla="*/ 595176 h 5025119"/>
              <a:gd name="connsiteX192" fmla="*/ 6267763 w 6886274"/>
              <a:gd name="connsiteY192" fmla="*/ 591826 h 5025119"/>
              <a:gd name="connsiteX193" fmla="*/ 6236496 w 6886274"/>
              <a:gd name="connsiteY193" fmla="*/ 521102 h 5025119"/>
              <a:gd name="connsiteX194" fmla="*/ 6257341 w 6886274"/>
              <a:gd name="connsiteY194" fmla="*/ 487229 h 5025119"/>
              <a:gd name="connsiteX195" fmla="*/ 6248780 w 6886274"/>
              <a:gd name="connsiteY195" fmla="*/ 465267 h 5025119"/>
              <a:gd name="connsiteX196" fmla="*/ 6226818 w 6886274"/>
              <a:gd name="connsiteY196" fmla="*/ 473456 h 5025119"/>
              <a:gd name="connsiteX197" fmla="*/ 6115149 w 6886274"/>
              <a:gd name="connsiteY197" fmla="*/ 551625 h 5025119"/>
              <a:gd name="connsiteX198" fmla="*/ 5951739 w 6886274"/>
              <a:gd name="connsiteY198" fmla="*/ 659944 h 5025119"/>
              <a:gd name="connsiteX199" fmla="*/ 5917122 w 6886274"/>
              <a:gd name="connsiteY199" fmla="*/ 644310 h 5025119"/>
              <a:gd name="connsiteX200" fmla="*/ 5890694 w 6886274"/>
              <a:gd name="connsiteY200" fmla="*/ 630538 h 5025119"/>
              <a:gd name="connsiteX201" fmla="*/ 5837464 w 6886274"/>
              <a:gd name="connsiteY201" fmla="*/ 646916 h 5025119"/>
              <a:gd name="connsiteX202" fmla="*/ 5809175 w 6886274"/>
              <a:gd name="connsiteY202" fmla="*/ 683395 h 5025119"/>
              <a:gd name="connsiteX203" fmla="*/ 5815503 w 6886274"/>
              <a:gd name="connsiteY203" fmla="*/ 698656 h 5025119"/>
              <a:gd name="connsiteX204" fmla="*/ 5746268 w 6886274"/>
              <a:gd name="connsiteY204" fmla="*/ 667389 h 5025119"/>
              <a:gd name="connsiteX205" fmla="*/ 5458905 w 6886274"/>
              <a:gd name="connsiteY205" fmla="*/ 754119 h 5025119"/>
              <a:gd name="connsiteX206" fmla="*/ 885302 w 6886274"/>
              <a:gd name="connsiteY206" fmla="*/ 1333310 h 5025119"/>
              <a:gd name="connsiteX207" fmla="*/ 862596 w 6886274"/>
              <a:gd name="connsiteY207" fmla="*/ 1314326 h 5025119"/>
              <a:gd name="connsiteX208" fmla="*/ 866318 w 6886274"/>
              <a:gd name="connsiteY208" fmla="*/ 1309860 h 5025119"/>
              <a:gd name="connsiteX209" fmla="*/ 912103 w 6886274"/>
              <a:gd name="connsiteY209" fmla="*/ 1341127 h 5025119"/>
              <a:gd name="connsiteX210" fmla="*/ 885302 w 6886274"/>
              <a:gd name="connsiteY210" fmla="*/ 1333310 h 5025119"/>
              <a:gd name="connsiteX211" fmla="*/ 1140280 w 6886274"/>
              <a:gd name="connsiteY211" fmla="*/ 787619 h 5025119"/>
              <a:gd name="connsiteX212" fmla="*/ 1414987 w 6886274"/>
              <a:gd name="connsiteY212" fmla="*/ 975596 h 5025119"/>
              <a:gd name="connsiteX213" fmla="*/ 1410892 w 6886274"/>
              <a:gd name="connsiteY213" fmla="*/ 980063 h 5025119"/>
              <a:gd name="connsiteX214" fmla="*/ 1140280 w 6886274"/>
              <a:gd name="connsiteY214" fmla="*/ 787619 h 50251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</a:cxnLst>
            <a:rect l="l" t="t" r="r" b="b"/>
            <a:pathLst>
              <a:path w="6886274" h="5025119">
                <a:moveTo>
                  <a:pt x="5458905" y="754119"/>
                </a:moveTo>
                <a:cubicBezTo>
                  <a:pt x="5417216" y="775336"/>
                  <a:pt x="4594585" y="1111088"/>
                  <a:pt x="3455557" y="1027709"/>
                </a:cubicBezTo>
                <a:cubicBezTo>
                  <a:pt x="3415356" y="1024731"/>
                  <a:pt x="3377389" y="1022869"/>
                  <a:pt x="3338677" y="1021381"/>
                </a:cubicBezTo>
                <a:cubicBezTo>
                  <a:pt x="2996224" y="1006119"/>
                  <a:pt x="2660100" y="998674"/>
                  <a:pt x="2518280" y="980435"/>
                </a:cubicBezTo>
                <a:cubicBezTo>
                  <a:pt x="2407355" y="965918"/>
                  <a:pt x="1840075" y="843082"/>
                  <a:pt x="1673687" y="739229"/>
                </a:cubicBezTo>
                <a:cubicBezTo>
                  <a:pt x="1503578" y="632771"/>
                  <a:pt x="1343146" y="515146"/>
                  <a:pt x="1183459" y="397149"/>
                </a:cubicBezTo>
                <a:cubicBezTo>
                  <a:pt x="1114224" y="346153"/>
                  <a:pt x="1040522" y="299624"/>
                  <a:pt x="977987" y="241184"/>
                </a:cubicBezTo>
                <a:cubicBezTo>
                  <a:pt x="915453" y="182372"/>
                  <a:pt x="855896" y="121326"/>
                  <a:pt x="788150" y="66980"/>
                </a:cubicBezTo>
                <a:cubicBezTo>
                  <a:pt x="768794" y="51346"/>
                  <a:pt x="749438" y="34596"/>
                  <a:pt x="721148" y="31990"/>
                </a:cubicBezTo>
                <a:cubicBezTo>
                  <a:pt x="714820" y="31246"/>
                  <a:pt x="708120" y="31618"/>
                  <a:pt x="701792" y="32362"/>
                </a:cubicBezTo>
                <a:cubicBezTo>
                  <a:pt x="694720" y="33107"/>
                  <a:pt x="689136" y="36829"/>
                  <a:pt x="686530" y="43157"/>
                </a:cubicBezTo>
                <a:cubicBezTo>
                  <a:pt x="683925" y="50230"/>
                  <a:pt x="688392" y="54324"/>
                  <a:pt x="693603" y="58046"/>
                </a:cubicBezTo>
                <a:cubicBezTo>
                  <a:pt x="697325" y="60652"/>
                  <a:pt x="701047" y="64747"/>
                  <a:pt x="705886" y="65491"/>
                </a:cubicBezTo>
                <a:cubicBezTo>
                  <a:pt x="736782" y="69958"/>
                  <a:pt x="748321" y="92664"/>
                  <a:pt x="762838" y="112764"/>
                </a:cubicBezTo>
                <a:cubicBezTo>
                  <a:pt x="769166" y="121326"/>
                  <a:pt x="775866" y="128026"/>
                  <a:pt x="764327" y="140309"/>
                </a:cubicBezTo>
                <a:cubicBezTo>
                  <a:pt x="754277" y="151104"/>
                  <a:pt x="764699" y="156688"/>
                  <a:pt x="775121" y="159666"/>
                </a:cubicBezTo>
                <a:cubicBezTo>
                  <a:pt x="789638" y="163760"/>
                  <a:pt x="806761" y="163016"/>
                  <a:pt x="823139" y="176416"/>
                </a:cubicBezTo>
                <a:cubicBezTo>
                  <a:pt x="761721" y="177533"/>
                  <a:pt x="735665" y="142171"/>
                  <a:pt x="707748" y="109414"/>
                </a:cubicBezTo>
                <a:cubicBezTo>
                  <a:pt x="697325" y="97503"/>
                  <a:pt x="690253" y="83358"/>
                  <a:pt x="681319" y="69958"/>
                </a:cubicBezTo>
                <a:cubicBezTo>
                  <a:pt x="670152" y="53580"/>
                  <a:pt x="657124" y="52835"/>
                  <a:pt x="640746" y="67352"/>
                </a:cubicBezTo>
                <a:cubicBezTo>
                  <a:pt x="626229" y="80380"/>
                  <a:pt x="619157" y="79264"/>
                  <a:pt x="614318" y="61396"/>
                </a:cubicBezTo>
                <a:cubicBezTo>
                  <a:pt x="606873" y="33479"/>
                  <a:pt x="589750" y="13751"/>
                  <a:pt x="560716" y="3701"/>
                </a:cubicBezTo>
                <a:cubicBezTo>
                  <a:pt x="554388" y="1467"/>
                  <a:pt x="546572" y="-3372"/>
                  <a:pt x="540616" y="3701"/>
                </a:cubicBezTo>
                <a:cubicBezTo>
                  <a:pt x="535405" y="9656"/>
                  <a:pt x="539871" y="16729"/>
                  <a:pt x="543594" y="21940"/>
                </a:cubicBezTo>
                <a:cubicBezTo>
                  <a:pt x="550294" y="31246"/>
                  <a:pt x="556250" y="40179"/>
                  <a:pt x="558855" y="51346"/>
                </a:cubicBezTo>
                <a:cubicBezTo>
                  <a:pt x="560716" y="58791"/>
                  <a:pt x="562578" y="66980"/>
                  <a:pt x="557366" y="72563"/>
                </a:cubicBezTo>
                <a:cubicBezTo>
                  <a:pt x="535777" y="96386"/>
                  <a:pt x="551411" y="107553"/>
                  <a:pt x="570022" y="120209"/>
                </a:cubicBezTo>
                <a:cubicBezTo>
                  <a:pt x="595706" y="137332"/>
                  <a:pt x="605756" y="162643"/>
                  <a:pt x="599801" y="192794"/>
                </a:cubicBezTo>
                <a:cubicBezTo>
                  <a:pt x="597567" y="205078"/>
                  <a:pt x="599056" y="212522"/>
                  <a:pt x="614318" y="212150"/>
                </a:cubicBezTo>
                <a:cubicBezTo>
                  <a:pt x="620273" y="212150"/>
                  <a:pt x="621762" y="216245"/>
                  <a:pt x="623996" y="220711"/>
                </a:cubicBezTo>
                <a:cubicBezTo>
                  <a:pt x="671641" y="326053"/>
                  <a:pt x="740504" y="418366"/>
                  <a:pt x="821278" y="503235"/>
                </a:cubicBezTo>
                <a:cubicBezTo>
                  <a:pt x="886791" y="572098"/>
                  <a:pt x="959004" y="634260"/>
                  <a:pt x="1033822" y="694562"/>
                </a:cubicBezTo>
                <a:cubicBezTo>
                  <a:pt x="1036055" y="696423"/>
                  <a:pt x="1038289" y="698656"/>
                  <a:pt x="1039406" y="702378"/>
                </a:cubicBezTo>
                <a:cubicBezTo>
                  <a:pt x="1004044" y="694934"/>
                  <a:pt x="973521" y="679672"/>
                  <a:pt x="944114" y="662550"/>
                </a:cubicBezTo>
                <a:cubicBezTo>
                  <a:pt x="865946" y="617138"/>
                  <a:pt x="800061" y="558325"/>
                  <a:pt x="733432" y="500629"/>
                </a:cubicBezTo>
                <a:cubicBezTo>
                  <a:pt x="692858" y="465267"/>
                  <a:pt x="651169" y="431022"/>
                  <a:pt x="606501" y="399755"/>
                </a:cubicBezTo>
                <a:cubicBezTo>
                  <a:pt x="599056" y="394543"/>
                  <a:pt x="593845" y="387843"/>
                  <a:pt x="588634" y="381143"/>
                </a:cubicBezTo>
                <a:cubicBezTo>
                  <a:pt x="585656" y="377421"/>
                  <a:pt x="581934" y="374071"/>
                  <a:pt x="575978" y="375560"/>
                </a:cubicBezTo>
                <a:cubicBezTo>
                  <a:pt x="568533" y="377421"/>
                  <a:pt x="567789" y="383004"/>
                  <a:pt x="567044" y="388588"/>
                </a:cubicBezTo>
                <a:cubicBezTo>
                  <a:pt x="564811" y="406455"/>
                  <a:pt x="569650" y="422461"/>
                  <a:pt x="578956" y="437722"/>
                </a:cubicBezTo>
                <a:cubicBezTo>
                  <a:pt x="603151" y="476806"/>
                  <a:pt x="638885" y="506957"/>
                  <a:pt x="675736" y="535619"/>
                </a:cubicBezTo>
                <a:cubicBezTo>
                  <a:pt x="723381" y="572470"/>
                  <a:pt x="769538" y="610810"/>
                  <a:pt x="811600" y="652872"/>
                </a:cubicBezTo>
                <a:cubicBezTo>
                  <a:pt x="814578" y="655850"/>
                  <a:pt x="820161" y="657711"/>
                  <a:pt x="818300" y="666272"/>
                </a:cubicBezTo>
                <a:cubicBezTo>
                  <a:pt x="791872" y="646544"/>
                  <a:pt x="766932" y="627188"/>
                  <a:pt x="741621" y="608576"/>
                </a:cubicBezTo>
                <a:cubicBezTo>
                  <a:pt x="716681" y="589965"/>
                  <a:pt x="691369" y="571353"/>
                  <a:pt x="666430" y="553114"/>
                </a:cubicBezTo>
                <a:cubicBezTo>
                  <a:pt x="660474" y="548647"/>
                  <a:pt x="654146" y="542319"/>
                  <a:pt x="645585" y="547903"/>
                </a:cubicBezTo>
                <a:cubicBezTo>
                  <a:pt x="636652" y="553486"/>
                  <a:pt x="637768" y="562792"/>
                  <a:pt x="640002" y="570236"/>
                </a:cubicBezTo>
                <a:cubicBezTo>
                  <a:pt x="647074" y="592198"/>
                  <a:pt x="659358" y="611554"/>
                  <a:pt x="675736" y="628677"/>
                </a:cubicBezTo>
                <a:cubicBezTo>
                  <a:pt x="731570" y="685256"/>
                  <a:pt x="795966" y="734018"/>
                  <a:pt x="855896" y="786875"/>
                </a:cubicBezTo>
                <a:cubicBezTo>
                  <a:pt x="888280" y="815537"/>
                  <a:pt x="918058" y="846060"/>
                  <a:pt x="946348" y="877699"/>
                </a:cubicBezTo>
                <a:cubicBezTo>
                  <a:pt x="952676" y="884772"/>
                  <a:pt x="952303" y="891472"/>
                  <a:pt x="950442" y="899661"/>
                </a:cubicBezTo>
                <a:cubicBezTo>
                  <a:pt x="942998" y="932790"/>
                  <a:pt x="954537" y="943957"/>
                  <a:pt x="991760" y="937629"/>
                </a:cubicBezTo>
                <a:cubicBezTo>
                  <a:pt x="1003299" y="935767"/>
                  <a:pt x="1011116" y="937629"/>
                  <a:pt x="1018188" y="945445"/>
                </a:cubicBezTo>
                <a:cubicBezTo>
                  <a:pt x="1103802" y="1042225"/>
                  <a:pt x="1205048" y="1123744"/>
                  <a:pt x="1315601" y="1196329"/>
                </a:cubicBezTo>
                <a:cubicBezTo>
                  <a:pt x="1360641" y="1225735"/>
                  <a:pt x="1407170" y="1253653"/>
                  <a:pt x="1454443" y="1279709"/>
                </a:cubicBezTo>
                <a:cubicBezTo>
                  <a:pt x="1454443" y="1281570"/>
                  <a:pt x="1454443" y="1283804"/>
                  <a:pt x="1454443" y="1285665"/>
                </a:cubicBezTo>
                <a:cubicBezTo>
                  <a:pt x="1454071" y="1288270"/>
                  <a:pt x="1453699" y="1289759"/>
                  <a:pt x="1453327" y="1291993"/>
                </a:cubicBezTo>
                <a:cubicBezTo>
                  <a:pt x="1386697" y="1251792"/>
                  <a:pt x="1320812" y="1210474"/>
                  <a:pt x="1256416" y="1166923"/>
                </a:cubicBezTo>
                <a:cubicBezTo>
                  <a:pt x="1081840" y="1048926"/>
                  <a:pt x="915080" y="922367"/>
                  <a:pt x="745715" y="798786"/>
                </a:cubicBezTo>
                <a:cubicBezTo>
                  <a:pt x="688764" y="757096"/>
                  <a:pt x="643724" y="703867"/>
                  <a:pt x="592356" y="656966"/>
                </a:cubicBezTo>
                <a:cubicBezTo>
                  <a:pt x="558111" y="625699"/>
                  <a:pt x="525354" y="592943"/>
                  <a:pt x="485526" y="567259"/>
                </a:cubicBezTo>
                <a:cubicBezTo>
                  <a:pt x="469148" y="556836"/>
                  <a:pt x="452025" y="547530"/>
                  <a:pt x="430063" y="550136"/>
                </a:cubicBezTo>
                <a:cubicBezTo>
                  <a:pt x="421502" y="551253"/>
                  <a:pt x="411824" y="553486"/>
                  <a:pt x="408846" y="563164"/>
                </a:cubicBezTo>
                <a:cubicBezTo>
                  <a:pt x="406240" y="572842"/>
                  <a:pt x="414057" y="577309"/>
                  <a:pt x="421130" y="581403"/>
                </a:cubicBezTo>
                <a:cubicBezTo>
                  <a:pt x="422991" y="582520"/>
                  <a:pt x="424852" y="584009"/>
                  <a:pt x="426713" y="584009"/>
                </a:cubicBezTo>
                <a:cubicBezTo>
                  <a:pt x="462075" y="586242"/>
                  <a:pt x="470264" y="614532"/>
                  <a:pt x="487015" y="635005"/>
                </a:cubicBezTo>
                <a:cubicBezTo>
                  <a:pt x="492226" y="641333"/>
                  <a:pt x="492598" y="647661"/>
                  <a:pt x="487015" y="655105"/>
                </a:cubicBezTo>
                <a:cubicBezTo>
                  <a:pt x="476964" y="668505"/>
                  <a:pt x="484037" y="674461"/>
                  <a:pt x="497437" y="678183"/>
                </a:cubicBezTo>
                <a:cubicBezTo>
                  <a:pt x="510837" y="681906"/>
                  <a:pt x="525354" y="683022"/>
                  <a:pt x="539871" y="691584"/>
                </a:cubicBezTo>
                <a:cubicBezTo>
                  <a:pt x="516793" y="698656"/>
                  <a:pt x="500787" y="691212"/>
                  <a:pt x="485898" y="681906"/>
                </a:cubicBezTo>
                <a:cubicBezTo>
                  <a:pt x="452397" y="661433"/>
                  <a:pt x="430808" y="631282"/>
                  <a:pt x="410335" y="600387"/>
                </a:cubicBezTo>
                <a:cubicBezTo>
                  <a:pt x="406240" y="594431"/>
                  <a:pt x="402890" y="587731"/>
                  <a:pt x="397307" y="582892"/>
                </a:cubicBezTo>
                <a:cubicBezTo>
                  <a:pt x="386884" y="573214"/>
                  <a:pt x="375717" y="572098"/>
                  <a:pt x="363062" y="584009"/>
                </a:cubicBezTo>
                <a:cubicBezTo>
                  <a:pt x="346311" y="599643"/>
                  <a:pt x="340356" y="598526"/>
                  <a:pt x="334772" y="578426"/>
                </a:cubicBezTo>
                <a:cubicBezTo>
                  <a:pt x="327327" y="551253"/>
                  <a:pt x="310577" y="532269"/>
                  <a:pt x="281915" y="522219"/>
                </a:cubicBezTo>
                <a:cubicBezTo>
                  <a:pt x="275960" y="519985"/>
                  <a:pt x="269632" y="517007"/>
                  <a:pt x="263304" y="521846"/>
                </a:cubicBezTo>
                <a:cubicBezTo>
                  <a:pt x="256604" y="527430"/>
                  <a:pt x="261070" y="533013"/>
                  <a:pt x="263676" y="538225"/>
                </a:cubicBezTo>
                <a:cubicBezTo>
                  <a:pt x="267398" y="546414"/>
                  <a:pt x="271865" y="554603"/>
                  <a:pt x="275215" y="563164"/>
                </a:cubicBezTo>
                <a:cubicBezTo>
                  <a:pt x="281171" y="576937"/>
                  <a:pt x="282288" y="591454"/>
                  <a:pt x="271121" y="604854"/>
                </a:cubicBezTo>
                <a:cubicBezTo>
                  <a:pt x="262931" y="614532"/>
                  <a:pt x="263676" y="620860"/>
                  <a:pt x="274471" y="627560"/>
                </a:cubicBezTo>
                <a:cubicBezTo>
                  <a:pt x="309088" y="648405"/>
                  <a:pt x="331050" y="675578"/>
                  <a:pt x="319138" y="718012"/>
                </a:cubicBezTo>
                <a:cubicBezTo>
                  <a:pt x="317277" y="723968"/>
                  <a:pt x="319511" y="729924"/>
                  <a:pt x="326583" y="729551"/>
                </a:cubicBezTo>
                <a:cubicBezTo>
                  <a:pt x="342217" y="728435"/>
                  <a:pt x="344822" y="738113"/>
                  <a:pt x="349289" y="748163"/>
                </a:cubicBezTo>
                <a:cubicBezTo>
                  <a:pt x="392840" y="844571"/>
                  <a:pt x="455747" y="928695"/>
                  <a:pt x="528332" y="1007608"/>
                </a:cubicBezTo>
                <a:cubicBezTo>
                  <a:pt x="600173" y="1085777"/>
                  <a:pt x="680947" y="1155756"/>
                  <a:pt x="766932" y="1222758"/>
                </a:cubicBezTo>
                <a:cubicBezTo>
                  <a:pt x="742737" y="1220524"/>
                  <a:pt x="711470" y="1206752"/>
                  <a:pt x="681319" y="1190746"/>
                </a:cubicBezTo>
                <a:cubicBezTo>
                  <a:pt x="601662" y="1147939"/>
                  <a:pt x="536149" y="1089871"/>
                  <a:pt x="469520" y="1032920"/>
                </a:cubicBezTo>
                <a:cubicBezTo>
                  <a:pt x="422991" y="993091"/>
                  <a:pt x="377579" y="952146"/>
                  <a:pt x="325466" y="917900"/>
                </a:cubicBezTo>
                <a:cubicBezTo>
                  <a:pt x="319511" y="914178"/>
                  <a:pt x="315416" y="909339"/>
                  <a:pt x="312066" y="903383"/>
                </a:cubicBezTo>
                <a:cubicBezTo>
                  <a:pt x="309088" y="898172"/>
                  <a:pt x="304621" y="893333"/>
                  <a:pt x="296805" y="895566"/>
                </a:cubicBezTo>
                <a:cubicBezTo>
                  <a:pt x="288988" y="898172"/>
                  <a:pt x="288243" y="904872"/>
                  <a:pt x="288243" y="910828"/>
                </a:cubicBezTo>
                <a:cubicBezTo>
                  <a:pt x="289360" y="933162"/>
                  <a:pt x="295688" y="953262"/>
                  <a:pt x="309460" y="971129"/>
                </a:cubicBezTo>
                <a:cubicBezTo>
                  <a:pt x="336261" y="1006864"/>
                  <a:pt x="371995" y="1034781"/>
                  <a:pt x="407729" y="1062698"/>
                </a:cubicBezTo>
                <a:cubicBezTo>
                  <a:pt x="457236" y="1101038"/>
                  <a:pt x="503021" y="1142728"/>
                  <a:pt x="544338" y="1189257"/>
                </a:cubicBezTo>
                <a:cubicBezTo>
                  <a:pt x="514560" y="1166551"/>
                  <a:pt x="484781" y="1143472"/>
                  <a:pt x="454630" y="1120766"/>
                </a:cubicBezTo>
                <a:cubicBezTo>
                  <a:pt x="431924" y="1103644"/>
                  <a:pt x="408474" y="1087265"/>
                  <a:pt x="385396" y="1070515"/>
                </a:cubicBezTo>
                <a:cubicBezTo>
                  <a:pt x="379812" y="1066421"/>
                  <a:pt x="373856" y="1061954"/>
                  <a:pt x="366040" y="1067537"/>
                </a:cubicBezTo>
                <a:cubicBezTo>
                  <a:pt x="358967" y="1072376"/>
                  <a:pt x="360084" y="1079449"/>
                  <a:pt x="361573" y="1086149"/>
                </a:cubicBezTo>
                <a:cubicBezTo>
                  <a:pt x="367156" y="1112577"/>
                  <a:pt x="382790" y="1133794"/>
                  <a:pt x="402146" y="1152778"/>
                </a:cubicBezTo>
                <a:cubicBezTo>
                  <a:pt x="425596" y="1175484"/>
                  <a:pt x="450164" y="1197074"/>
                  <a:pt x="475475" y="1218663"/>
                </a:cubicBezTo>
                <a:cubicBezTo>
                  <a:pt x="448303" y="1212707"/>
                  <a:pt x="421130" y="1206752"/>
                  <a:pt x="393957" y="1201913"/>
                </a:cubicBezTo>
                <a:cubicBezTo>
                  <a:pt x="406240" y="1245091"/>
                  <a:pt x="434902" y="1253653"/>
                  <a:pt x="460586" y="1260353"/>
                </a:cubicBezTo>
                <a:cubicBezTo>
                  <a:pt x="495204" y="1268914"/>
                  <a:pt x="528332" y="1279709"/>
                  <a:pt x="561089" y="1291993"/>
                </a:cubicBezTo>
                <a:cubicBezTo>
                  <a:pt x="574861" y="1304276"/>
                  <a:pt x="588634" y="1316188"/>
                  <a:pt x="602034" y="1328843"/>
                </a:cubicBezTo>
                <a:cubicBezTo>
                  <a:pt x="615807" y="1341872"/>
                  <a:pt x="628835" y="1354900"/>
                  <a:pt x="641863" y="1368672"/>
                </a:cubicBezTo>
                <a:cubicBezTo>
                  <a:pt x="651169" y="1378722"/>
                  <a:pt x="662335" y="1387284"/>
                  <a:pt x="651541" y="1404406"/>
                </a:cubicBezTo>
                <a:cubicBezTo>
                  <a:pt x="646702" y="1412223"/>
                  <a:pt x="678341" y="1454658"/>
                  <a:pt x="688392" y="1457263"/>
                </a:cubicBezTo>
                <a:cubicBezTo>
                  <a:pt x="689881" y="1457635"/>
                  <a:pt x="691369" y="1458008"/>
                  <a:pt x="692486" y="1458008"/>
                </a:cubicBezTo>
                <a:cubicBezTo>
                  <a:pt x="714076" y="1456519"/>
                  <a:pt x="718915" y="1469175"/>
                  <a:pt x="719287" y="1485181"/>
                </a:cubicBezTo>
                <a:cubicBezTo>
                  <a:pt x="719659" y="1500814"/>
                  <a:pt x="715937" y="1520170"/>
                  <a:pt x="745343" y="1512353"/>
                </a:cubicBezTo>
                <a:cubicBezTo>
                  <a:pt x="748693" y="1511609"/>
                  <a:pt x="749438" y="1513842"/>
                  <a:pt x="750926" y="1516448"/>
                </a:cubicBezTo>
                <a:cubicBezTo>
                  <a:pt x="782938" y="1583077"/>
                  <a:pt x="836912" y="1634445"/>
                  <a:pt x="890141" y="1685813"/>
                </a:cubicBezTo>
                <a:cubicBezTo>
                  <a:pt x="893119" y="1688419"/>
                  <a:pt x="896097" y="1691024"/>
                  <a:pt x="899074" y="1693630"/>
                </a:cubicBezTo>
                <a:cubicBezTo>
                  <a:pt x="843240" y="1680602"/>
                  <a:pt x="658985" y="1663851"/>
                  <a:pt x="605012" y="1669435"/>
                </a:cubicBezTo>
                <a:cubicBezTo>
                  <a:pt x="556994" y="1674274"/>
                  <a:pt x="285638" y="1593128"/>
                  <a:pt x="229431" y="1545110"/>
                </a:cubicBezTo>
                <a:cubicBezTo>
                  <a:pt x="221614" y="1582705"/>
                  <a:pt x="238364" y="1597594"/>
                  <a:pt x="251765" y="1614717"/>
                </a:cubicBezTo>
                <a:cubicBezTo>
                  <a:pt x="270748" y="1638912"/>
                  <a:pt x="273726" y="1656035"/>
                  <a:pt x="237992" y="1675391"/>
                </a:cubicBezTo>
                <a:cubicBezTo>
                  <a:pt x="135628" y="1730481"/>
                  <a:pt x="136745" y="1732342"/>
                  <a:pt x="232781" y="1807160"/>
                </a:cubicBezTo>
                <a:cubicBezTo>
                  <a:pt x="237248" y="1810511"/>
                  <a:pt x="235014" y="1821305"/>
                  <a:pt x="236131" y="1828750"/>
                </a:cubicBezTo>
                <a:cubicBezTo>
                  <a:pt x="211191" y="1839917"/>
                  <a:pt x="181785" y="1810883"/>
                  <a:pt x="152007" y="1842150"/>
                </a:cubicBezTo>
                <a:cubicBezTo>
                  <a:pt x="280426" y="1979503"/>
                  <a:pt x="475848" y="2110157"/>
                  <a:pt x="653030" y="2213265"/>
                </a:cubicBezTo>
                <a:cubicBezTo>
                  <a:pt x="509721" y="2247138"/>
                  <a:pt x="423735" y="2128024"/>
                  <a:pt x="318394" y="2143285"/>
                </a:cubicBezTo>
                <a:cubicBezTo>
                  <a:pt x="265909" y="2180508"/>
                  <a:pt x="422246" y="2240810"/>
                  <a:pt x="272982" y="2258305"/>
                </a:cubicBezTo>
                <a:cubicBezTo>
                  <a:pt x="337750" y="2291061"/>
                  <a:pt x="385768" y="2323073"/>
                  <a:pt x="430435" y="2360668"/>
                </a:cubicBezTo>
                <a:cubicBezTo>
                  <a:pt x="509721" y="2428042"/>
                  <a:pt x="525354" y="2472710"/>
                  <a:pt x="488876" y="2563162"/>
                </a:cubicBezTo>
                <a:cubicBezTo>
                  <a:pt x="464681" y="2622719"/>
                  <a:pt x="429691" y="2677437"/>
                  <a:pt x="460586" y="2748533"/>
                </a:cubicBezTo>
                <a:cubicBezTo>
                  <a:pt x="481803" y="2797295"/>
                  <a:pt x="473614" y="2829307"/>
                  <a:pt x="393212" y="2807345"/>
                </a:cubicBezTo>
                <a:cubicBezTo>
                  <a:pt x="306483" y="2783895"/>
                  <a:pt x="273726" y="2827818"/>
                  <a:pt x="295688" y="2913059"/>
                </a:cubicBezTo>
                <a:cubicBezTo>
                  <a:pt x="309833" y="2967777"/>
                  <a:pt x="294943" y="2984900"/>
                  <a:pt x="235386" y="2978572"/>
                </a:cubicBezTo>
                <a:cubicBezTo>
                  <a:pt x="169501" y="2971499"/>
                  <a:pt x="106967" y="2935765"/>
                  <a:pt x="25448" y="2952888"/>
                </a:cubicBezTo>
                <a:cubicBezTo>
                  <a:pt x="90588" y="3052646"/>
                  <a:pt x="229803" y="3024356"/>
                  <a:pt x="305738" y="3119275"/>
                </a:cubicBezTo>
                <a:cubicBezTo>
                  <a:pt x="215286" y="3119647"/>
                  <a:pt x="146051" y="3119275"/>
                  <a:pt x="79049" y="3098430"/>
                </a:cubicBezTo>
                <a:cubicBezTo>
                  <a:pt x="51132" y="3089869"/>
                  <a:pt x="20609" y="3081308"/>
                  <a:pt x="4975" y="3109969"/>
                </a:cubicBezTo>
                <a:cubicBezTo>
                  <a:pt x="-13636" y="3144587"/>
                  <a:pt x="24331" y="3157615"/>
                  <a:pt x="47037" y="3163943"/>
                </a:cubicBezTo>
                <a:cubicBezTo>
                  <a:pt x="111061" y="3181438"/>
                  <a:pt x="160196" y="3222755"/>
                  <a:pt x="213425" y="3255139"/>
                </a:cubicBezTo>
                <a:cubicBezTo>
                  <a:pt x="329933" y="3326236"/>
                  <a:pt x="457981" y="3385420"/>
                  <a:pt x="556622" y="3502301"/>
                </a:cubicBezTo>
                <a:cubicBezTo>
                  <a:pt x="432669" y="3472523"/>
                  <a:pt x="339983" y="3402915"/>
                  <a:pt x="224592" y="3388771"/>
                </a:cubicBezTo>
                <a:cubicBezTo>
                  <a:pt x="324722" y="3495601"/>
                  <a:pt x="453142" y="3565208"/>
                  <a:pt x="574861" y="3643004"/>
                </a:cubicBezTo>
                <a:cubicBezTo>
                  <a:pt x="609479" y="3664966"/>
                  <a:pt x="644841" y="3679855"/>
                  <a:pt x="652657" y="3727501"/>
                </a:cubicBezTo>
                <a:cubicBezTo>
                  <a:pt x="667919" y="3819814"/>
                  <a:pt x="712959" y="3896494"/>
                  <a:pt x="810111" y="3937067"/>
                </a:cubicBezTo>
                <a:cubicBezTo>
                  <a:pt x="810856" y="3937439"/>
                  <a:pt x="805644" y="3951212"/>
                  <a:pt x="802294" y="3960890"/>
                </a:cubicBezTo>
                <a:cubicBezTo>
                  <a:pt x="743110" y="3963868"/>
                  <a:pt x="696581" y="3909149"/>
                  <a:pt x="620646" y="3927017"/>
                </a:cubicBezTo>
                <a:cubicBezTo>
                  <a:pt x="692858" y="4001091"/>
                  <a:pt x="753532" y="4067720"/>
                  <a:pt x="856268" y="4103082"/>
                </a:cubicBezTo>
                <a:cubicBezTo>
                  <a:pt x="938531" y="4131372"/>
                  <a:pt x="1040150" y="4147377"/>
                  <a:pt x="1099707" y="4238574"/>
                </a:cubicBezTo>
                <a:cubicBezTo>
                  <a:pt x="1030472" y="4256441"/>
                  <a:pt x="978732" y="4234107"/>
                  <a:pt x="926992" y="4218102"/>
                </a:cubicBezTo>
                <a:cubicBezTo>
                  <a:pt x="847334" y="4193534"/>
                  <a:pt x="769166" y="4165617"/>
                  <a:pt x="689508" y="4140677"/>
                </a:cubicBezTo>
                <a:cubicBezTo>
                  <a:pt x="659358" y="4131372"/>
                  <a:pt x="626229" y="4124299"/>
                  <a:pt x="606873" y="4169711"/>
                </a:cubicBezTo>
                <a:cubicBezTo>
                  <a:pt x="707748" y="4179389"/>
                  <a:pt x="768421" y="4240435"/>
                  <a:pt x="831701" y="4297759"/>
                </a:cubicBezTo>
                <a:cubicBezTo>
                  <a:pt x="867435" y="4330143"/>
                  <a:pt x="896469" y="4373322"/>
                  <a:pt x="960493" y="4356944"/>
                </a:cubicBezTo>
                <a:cubicBezTo>
                  <a:pt x="994366" y="4348382"/>
                  <a:pt x="1015955" y="4372578"/>
                  <a:pt x="1012233" y="4402356"/>
                </a:cubicBezTo>
                <a:cubicBezTo>
                  <a:pt x="999577" y="4507325"/>
                  <a:pt x="1078118" y="4544176"/>
                  <a:pt x="1159636" y="4564276"/>
                </a:cubicBezTo>
                <a:cubicBezTo>
                  <a:pt x="1313740" y="4602616"/>
                  <a:pt x="1442160" y="4692324"/>
                  <a:pt x="1592169" y="4741458"/>
                </a:cubicBezTo>
                <a:cubicBezTo>
                  <a:pt x="1738083" y="4789104"/>
                  <a:pt x="2833187" y="5010209"/>
                  <a:pt x="3110499" y="5032171"/>
                </a:cubicBezTo>
                <a:cubicBezTo>
                  <a:pt x="4807501" y="5166546"/>
                  <a:pt x="6028047" y="4106432"/>
                  <a:pt x="6033630" y="4091915"/>
                </a:cubicBezTo>
                <a:cubicBezTo>
                  <a:pt x="6059314" y="4023797"/>
                  <a:pt x="6122965" y="3994390"/>
                  <a:pt x="6180661" y="3957912"/>
                </a:cubicBezTo>
                <a:cubicBezTo>
                  <a:pt x="6230913" y="3925900"/>
                  <a:pt x="6284514" y="3892027"/>
                  <a:pt x="6305359" y="3837309"/>
                </a:cubicBezTo>
                <a:cubicBezTo>
                  <a:pt x="6332904" y="3764724"/>
                  <a:pt x="6254735" y="3824281"/>
                  <a:pt x="6240218" y="3796364"/>
                </a:cubicBezTo>
                <a:cubicBezTo>
                  <a:pt x="6269997" y="3758768"/>
                  <a:pt x="6316153" y="3724151"/>
                  <a:pt x="6328437" y="3681344"/>
                </a:cubicBezTo>
                <a:cubicBezTo>
                  <a:pt x="6372361" y="3526496"/>
                  <a:pt x="6466907" y="3413710"/>
                  <a:pt x="6608355" y="3326236"/>
                </a:cubicBezTo>
                <a:cubicBezTo>
                  <a:pt x="6648928" y="3300924"/>
                  <a:pt x="6675729" y="3255512"/>
                  <a:pt x="6731191" y="3248067"/>
                </a:cubicBezTo>
                <a:cubicBezTo>
                  <a:pt x="6854400" y="3232061"/>
                  <a:pt x="6815315" y="3106992"/>
                  <a:pt x="6880456" y="3051529"/>
                </a:cubicBezTo>
                <a:cubicBezTo>
                  <a:pt x="6892739" y="3041107"/>
                  <a:pt x="6903907" y="2777939"/>
                  <a:pt x="6901673" y="2763795"/>
                </a:cubicBezTo>
                <a:cubicBezTo>
                  <a:pt x="6898323" y="2743322"/>
                  <a:pt x="6883806" y="2966288"/>
                  <a:pt x="6871150" y="2948421"/>
                </a:cubicBezTo>
                <a:cubicBezTo>
                  <a:pt x="6858494" y="2930182"/>
                  <a:pt x="6839138" y="2914176"/>
                  <a:pt x="6848444" y="2890353"/>
                </a:cubicBezTo>
                <a:cubicBezTo>
                  <a:pt x="6852166" y="2880303"/>
                  <a:pt x="6849561" y="2846058"/>
                  <a:pt x="6878223" y="2873230"/>
                </a:cubicBezTo>
                <a:cubicBezTo>
                  <a:pt x="6956763" y="2946932"/>
                  <a:pt x="6870778" y="2578051"/>
                  <a:pt x="6762459" y="2568745"/>
                </a:cubicBezTo>
                <a:cubicBezTo>
                  <a:pt x="6801915" y="2465637"/>
                  <a:pt x="6801915" y="2465637"/>
                  <a:pt x="6673123" y="2451493"/>
                </a:cubicBezTo>
                <a:cubicBezTo>
                  <a:pt x="6722630" y="2385980"/>
                  <a:pt x="6722630" y="2369229"/>
                  <a:pt x="6662700" y="2346896"/>
                </a:cubicBezTo>
                <a:cubicBezTo>
                  <a:pt x="6605005" y="2325306"/>
                  <a:pt x="6540981" y="2318234"/>
                  <a:pt x="6487752" y="2285105"/>
                </a:cubicBezTo>
                <a:cubicBezTo>
                  <a:pt x="6536887" y="2201353"/>
                  <a:pt x="6550659" y="2104573"/>
                  <a:pt x="6652278" y="2063628"/>
                </a:cubicBezTo>
                <a:cubicBezTo>
                  <a:pt x="6668284" y="2057300"/>
                  <a:pt x="6679079" y="2031988"/>
                  <a:pt x="6668656" y="2017843"/>
                </a:cubicBezTo>
                <a:cubicBezTo>
                  <a:pt x="6631805" y="1965359"/>
                  <a:pt x="6684662" y="1864856"/>
                  <a:pt x="6570015" y="1854062"/>
                </a:cubicBezTo>
                <a:cubicBezTo>
                  <a:pt x="6555870" y="1852573"/>
                  <a:pt x="6542842" y="1842150"/>
                  <a:pt x="6554009" y="1827633"/>
                </a:cubicBezTo>
                <a:cubicBezTo>
                  <a:pt x="6592349" y="1778126"/>
                  <a:pt x="6545820" y="1781476"/>
                  <a:pt x="6517531" y="1775149"/>
                </a:cubicBezTo>
                <a:cubicBezTo>
                  <a:pt x="6483285" y="1767704"/>
                  <a:pt x="6444573" y="1789293"/>
                  <a:pt x="6412934" y="1762493"/>
                </a:cubicBezTo>
                <a:cubicBezTo>
                  <a:pt x="6420378" y="1734203"/>
                  <a:pt x="6447923" y="1734575"/>
                  <a:pt x="6467279" y="1725642"/>
                </a:cubicBezTo>
                <a:cubicBezTo>
                  <a:pt x="6523858" y="1699213"/>
                  <a:pt x="6570015" y="1667946"/>
                  <a:pt x="6572621" y="1600200"/>
                </a:cubicBezTo>
                <a:cubicBezTo>
                  <a:pt x="6574854" y="1545482"/>
                  <a:pt x="6580810" y="1497092"/>
                  <a:pt x="6502641" y="1480341"/>
                </a:cubicBezTo>
                <a:cubicBezTo>
                  <a:pt x="6490358" y="1477736"/>
                  <a:pt x="6484030" y="1470664"/>
                  <a:pt x="6481796" y="1461358"/>
                </a:cubicBezTo>
                <a:cubicBezTo>
                  <a:pt x="6490730" y="1452424"/>
                  <a:pt x="6499291" y="1443118"/>
                  <a:pt x="6509713" y="1436418"/>
                </a:cubicBezTo>
                <a:cubicBezTo>
                  <a:pt x="6544703" y="1414457"/>
                  <a:pt x="6556615" y="1382072"/>
                  <a:pt x="6567037" y="1348199"/>
                </a:cubicBezTo>
                <a:cubicBezTo>
                  <a:pt x="6573737" y="1326610"/>
                  <a:pt x="6581554" y="1305393"/>
                  <a:pt x="6596816" y="1286781"/>
                </a:cubicBezTo>
                <a:cubicBezTo>
                  <a:pt x="6606122" y="1275242"/>
                  <a:pt x="6617661" y="1266681"/>
                  <a:pt x="6632178" y="1261842"/>
                </a:cubicBezTo>
                <a:cubicBezTo>
                  <a:pt x="6644833" y="1257375"/>
                  <a:pt x="6648556" y="1251419"/>
                  <a:pt x="6639994" y="1240625"/>
                </a:cubicBezTo>
                <a:cubicBezTo>
                  <a:pt x="6615799" y="1209729"/>
                  <a:pt x="6606122" y="1175856"/>
                  <a:pt x="6622127" y="1136400"/>
                </a:cubicBezTo>
                <a:cubicBezTo>
                  <a:pt x="6626967" y="1124489"/>
                  <a:pt x="6623617" y="1114066"/>
                  <a:pt x="6612077" y="1109599"/>
                </a:cubicBezTo>
                <a:cubicBezTo>
                  <a:pt x="6564059" y="1090616"/>
                  <a:pt x="6552148" y="1046692"/>
                  <a:pt x="6531675" y="1009469"/>
                </a:cubicBezTo>
                <a:cubicBezTo>
                  <a:pt x="6502641" y="956612"/>
                  <a:pt x="6476213" y="902639"/>
                  <a:pt x="6456113" y="845315"/>
                </a:cubicBezTo>
                <a:cubicBezTo>
                  <a:pt x="6444201" y="811070"/>
                  <a:pt x="6432662" y="777197"/>
                  <a:pt x="6440851" y="739229"/>
                </a:cubicBezTo>
                <a:cubicBezTo>
                  <a:pt x="6442712" y="729924"/>
                  <a:pt x="6439362" y="722107"/>
                  <a:pt x="6434523" y="715034"/>
                </a:cubicBezTo>
                <a:cubicBezTo>
                  <a:pt x="6414050" y="684139"/>
                  <a:pt x="6416656" y="651383"/>
                  <a:pt x="6432290" y="617510"/>
                </a:cubicBezTo>
                <a:cubicBezTo>
                  <a:pt x="6441968" y="597037"/>
                  <a:pt x="6440851" y="594431"/>
                  <a:pt x="6416284" y="595176"/>
                </a:cubicBezTo>
                <a:cubicBezTo>
                  <a:pt x="6366405" y="596293"/>
                  <a:pt x="6316898" y="598154"/>
                  <a:pt x="6267763" y="591826"/>
                </a:cubicBezTo>
                <a:cubicBezTo>
                  <a:pt x="6212673" y="584753"/>
                  <a:pt x="6194806" y="568375"/>
                  <a:pt x="6236496" y="521102"/>
                </a:cubicBezTo>
                <a:cubicBezTo>
                  <a:pt x="6245430" y="511052"/>
                  <a:pt x="6253246" y="499885"/>
                  <a:pt x="6257341" y="487229"/>
                </a:cubicBezTo>
                <a:cubicBezTo>
                  <a:pt x="6260319" y="477179"/>
                  <a:pt x="6257713" y="470106"/>
                  <a:pt x="6248780" y="465267"/>
                </a:cubicBezTo>
                <a:cubicBezTo>
                  <a:pt x="6238357" y="459312"/>
                  <a:pt x="6232774" y="467501"/>
                  <a:pt x="6226818" y="473456"/>
                </a:cubicBezTo>
                <a:cubicBezTo>
                  <a:pt x="6194434" y="505468"/>
                  <a:pt x="6153861" y="527430"/>
                  <a:pt x="6115149" y="551625"/>
                </a:cubicBezTo>
                <a:cubicBezTo>
                  <a:pt x="6059686" y="586615"/>
                  <a:pt x="6001246" y="617510"/>
                  <a:pt x="5951739" y="659944"/>
                </a:cubicBezTo>
                <a:cubicBezTo>
                  <a:pt x="5939084" y="670739"/>
                  <a:pt x="5918611" y="662550"/>
                  <a:pt x="5917122" y="644310"/>
                </a:cubicBezTo>
                <a:cubicBezTo>
                  <a:pt x="5915633" y="626071"/>
                  <a:pt x="5905583" y="626071"/>
                  <a:pt x="5890694" y="630538"/>
                </a:cubicBezTo>
                <a:cubicBezTo>
                  <a:pt x="5872826" y="635749"/>
                  <a:pt x="5854959" y="640960"/>
                  <a:pt x="5837464" y="646916"/>
                </a:cubicBezTo>
                <a:cubicBezTo>
                  <a:pt x="5819225" y="653244"/>
                  <a:pt x="5811036" y="666644"/>
                  <a:pt x="5809175" y="683395"/>
                </a:cubicBezTo>
                <a:cubicBezTo>
                  <a:pt x="5808430" y="689723"/>
                  <a:pt x="5808803" y="697539"/>
                  <a:pt x="5815503" y="698656"/>
                </a:cubicBezTo>
                <a:cubicBezTo>
                  <a:pt x="5843048" y="703495"/>
                  <a:pt x="5755201" y="682278"/>
                  <a:pt x="5746268" y="667389"/>
                </a:cubicBezTo>
                <a:cubicBezTo>
                  <a:pt x="5745896" y="666644"/>
                  <a:pt x="5525907" y="720246"/>
                  <a:pt x="5458905" y="754119"/>
                </a:cubicBezTo>
                <a:close/>
                <a:moveTo>
                  <a:pt x="885302" y="1333310"/>
                </a:moveTo>
                <a:cubicBezTo>
                  <a:pt x="877857" y="1326982"/>
                  <a:pt x="870040" y="1321027"/>
                  <a:pt x="862596" y="1314326"/>
                </a:cubicBezTo>
                <a:cubicBezTo>
                  <a:pt x="863712" y="1312837"/>
                  <a:pt x="865201" y="1311349"/>
                  <a:pt x="866318" y="1309860"/>
                </a:cubicBezTo>
                <a:cubicBezTo>
                  <a:pt x="881580" y="1320282"/>
                  <a:pt x="896841" y="1330705"/>
                  <a:pt x="912103" y="1341127"/>
                </a:cubicBezTo>
                <a:cubicBezTo>
                  <a:pt x="903541" y="1338522"/>
                  <a:pt x="894235" y="1335916"/>
                  <a:pt x="885302" y="1333310"/>
                </a:cubicBezTo>
                <a:close/>
                <a:moveTo>
                  <a:pt x="1140280" y="787619"/>
                </a:moveTo>
                <a:cubicBezTo>
                  <a:pt x="1231849" y="850154"/>
                  <a:pt x="1323418" y="913061"/>
                  <a:pt x="1414987" y="975596"/>
                </a:cubicBezTo>
                <a:cubicBezTo>
                  <a:pt x="1413498" y="977085"/>
                  <a:pt x="1412381" y="978574"/>
                  <a:pt x="1410892" y="980063"/>
                </a:cubicBezTo>
                <a:cubicBezTo>
                  <a:pt x="1310390" y="927206"/>
                  <a:pt x="1215471" y="868394"/>
                  <a:pt x="1140280" y="787619"/>
                </a:cubicBezTo>
                <a:close/>
              </a:path>
            </a:pathLst>
          </a:custGeom>
          <a:solidFill>
            <a:schemeClr val="accent1">
              <a:alpha val="20000"/>
            </a:schemeClr>
          </a:solidFill>
          <a:ln w="32707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8DB1DFE-8154-440D-93CF-FEF7860E8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9032" y="2523744"/>
            <a:ext cx="3831336" cy="1453896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CD9D1F5-05CC-48F3-A314-315EF17030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11696" y="640079"/>
            <a:ext cx="4837176" cy="556869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1807DE-1178-4BBB-89D8-9046239C2D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655064" y="4087368"/>
            <a:ext cx="3319272" cy="649224"/>
          </a:xfrm>
        </p:spPr>
        <p:txBody>
          <a:bodyPr>
            <a:noAutofit/>
          </a:bodyPr>
          <a:lstStyle>
            <a:lvl1pPr marL="0" indent="0" algn="ctr">
              <a:buNone/>
              <a:defRPr sz="2000" cap="all" baseline="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48EA59-A1BC-48B7-9495-6D5C6035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85A72-B50F-440E-AAD3-53C099F6D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C2D00B-4207-4720-8C68-605CAFDD5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6369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888B-58B8-4428-8B1D-4E26FC5DD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14F67B-D516-42FA-A2CA-2DCD37CFE8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2BA5FF-4919-4FF8-9C04-06CE156B7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EDA970-128E-4150-8E5A-A1B056E835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EC6CD1-EE5E-42EF-B76D-BB803BA6AB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6504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50C2A1B-34CA-4877-9435-D77DF325757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255E5E-4A81-44CC-8D99-F56E625D46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EECF-A221-4ECC-AD9C-E197D516D2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8F41AE-0DDE-49ED-9F0C-E0E16F599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B47FB7-77F0-4C43-B81E-D04B31C95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69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81E0804-8E9E-4C6E-B18D-44FE715B239E}"/>
              </a:ext>
            </a:extLst>
          </p:cNvPr>
          <p:cNvSpPr/>
          <p:nvPr/>
        </p:nvSpPr>
        <p:spPr>
          <a:xfrm>
            <a:off x="0" y="0"/>
            <a:ext cx="12192000" cy="4224973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C278AA1-17A5-44BF-8791-EACDA31F5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768096"/>
            <a:ext cx="10268712" cy="3136392"/>
          </a:xfrm>
        </p:spPr>
        <p:txBody>
          <a:bodyPr anchor="b">
            <a:normAutofit/>
          </a:bodyPr>
          <a:lstStyle>
            <a:lvl1pPr>
              <a:defRPr sz="7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1203A5-DA79-4778-AB85-1503657484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4544568"/>
            <a:ext cx="10268712" cy="1545336"/>
          </a:xfrm>
        </p:spPr>
        <p:txBody>
          <a:bodyPr>
            <a:normAutofit/>
          </a:bodyPr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CE3B1B5E-0912-44AE-BAED-70B980E53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346C82F1-A7B2-4F03-A26B-59D79BF5BF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DC1ABC-47A9-477B-A29D-F6690EE6B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214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35F398-F05F-4793-9FA5-5B817EB95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17F1CD-2CD4-4BBB-AB36-73A20B1A8D6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60120" y="2587752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7BBE02-B884-4CCC-9CBD-13B792BBA2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12992" y="2583371"/>
            <a:ext cx="4815840" cy="359359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Date Placeholder 11">
            <a:extLst>
              <a:ext uri="{FF2B5EF4-FFF2-40B4-BE49-F238E27FC236}">
                <a16:creationId xmlns:a16="http://schemas.microsoft.com/office/drawing/2014/main" id="{B7FBE509-AA68-4D63-A589-AD5DE7FFFE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/>
          </a:p>
        </p:txBody>
      </p:sp>
      <p:sp>
        <p:nvSpPr>
          <p:cNvPr id="13" name="Footer Placeholder 12">
            <a:extLst>
              <a:ext uri="{FF2B5EF4-FFF2-40B4-BE49-F238E27FC236}">
                <a16:creationId xmlns:a16="http://schemas.microsoft.com/office/drawing/2014/main" id="{9C1A4D52-57E4-4F45-BC2C-9FD73E9CEC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E76AD5E1-358D-4236-85AE-74713259E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826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87D32C-166A-4FBE-B24D-C257690954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1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9EC567-F249-462A-B71A-9C40D50E26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60120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BB7D2C6-69D1-4DE4-BF68-5FB0623DB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09944" y="2587752"/>
            <a:ext cx="4818888" cy="892048"/>
          </a:xfrm>
        </p:spPr>
        <p:txBody>
          <a:bodyPr anchor="ctr"/>
          <a:lstStyle>
            <a:lvl1pPr marL="0" indent="0">
              <a:buNone/>
              <a:defRPr sz="2600" b="0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367CC7-ED09-4F8D-A39A-C5969D33B9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09944" y="3594538"/>
            <a:ext cx="4818888" cy="258680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F92A44F-DE98-4FB5-B474-5DCCDD267A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3ACC79DA-A9E4-4E93-93F1-81907A901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04DFE57-AA80-4ED8-AD77-35CC56F3F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13" name="Title 12">
            <a:extLst>
              <a:ext uri="{FF2B5EF4-FFF2-40B4-BE49-F238E27FC236}">
                <a16:creationId xmlns:a16="http://schemas.microsoft.com/office/drawing/2014/main" id="{FB62259C-ADDF-4293-AD3B-AB2E04A74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04769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BC7BA0-DC57-452F-85B7-C979AA6909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1C53797-8D72-4774-AC93-EB9FDD650C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9E945AB7-1A32-4516-ABF9-B40958AE2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B22923C3-1D67-4089-A6B1-9A10315E8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7996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0A8DC1-14F6-453B-A724-D6493F06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E63FF0-1A91-4698-B12A-112D053735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066D53-44B3-4F04-93FD-9756A60139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5418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83A0FE-F7E3-433E-9A29-D778690D22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2591850"/>
            <a:ext cx="6045644" cy="359359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94B15D-55F5-4208-AF40-41CAFEB56F4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60120" y="2591850"/>
            <a:ext cx="3811905" cy="3277137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E8A46CE7-2F0F-4C85-B633-B9FCB8347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D0900919-3A73-4918-9D97-8DBE7ABB7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8BC1001-E44E-4A9A-9E60-2E319A844F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A125AC31-022C-40AA-B65C-C9AC48395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4448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97A575-703F-410E-9A84-F9B578FEAE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0" y="2267712"/>
            <a:ext cx="6571469" cy="4590288"/>
          </a:xfrm>
          <a:solidFill>
            <a:schemeClr val="bg1">
              <a:lumMod val="85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518B509-934D-400A-A922-45B61AC6ED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235971" y="2587752"/>
            <a:ext cx="3992856" cy="3593592"/>
          </a:xfrm>
        </p:spPr>
        <p:txBody>
          <a:bodyPr anchor="ctr"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99813C51-6954-4F3A-A043-D1BCC8B50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C0AC32FB-49A3-40E4-9D24-1775970436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endParaRPr lang="en-US">
              <a:effectLst>
                <a:outerShdw blurRad="50800" dist="38100" dir="2700000" algn="tl" rotWithShape="0">
                  <a:prstClr val="black">
                    <a:alpha val="43000"/>
                  </a:prstClr>
                </a:outerShdw>
              </a:effectLst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93F5E6-DAE6-447B-8038-5F4C9A799F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BFF97FB-514D-4FE8-A9A4-E9A111A56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82220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D153959-30FA-4987-A094-7243641F474B}"/>
              </a:ext>
            </a:extLst>
          </p:cNvPr>
          <p:cNvSpPr/>
          <p:nvPr/>
        </p:nvSpPr>
        <p:spPr>
          <a:xfrm>
            <a:off x="0" y="0"/>
            <a:ext cx="12192000" cy="226498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0216229-A6DB-436A-B327-667E80F0A5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0120" y="317814"/>
            <a:ext cx="10268712" cy="17007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B351D-270D-480D-8AF5-6A213ED2B3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60120" y="2587752"/>
            <a:ext cx="10268712" cy="35935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EB0E73-3310-4A8F-BB4A-7A6A99121A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03720" y="6356350"/>
            <a:ext cx="32369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just">
              <a:defRPr sz="1200" spc="50" baseline="0">
                <a:solidFill>
                  <a:schemeClr val="tx1"/>
                </a:solidFill>
              </a:defRPr>
            </a:lvl1pPr>
          </a:lstStyle>
          <a:p>
            <a:pPr algn="r"/>
            <a:fld id="{A37D6D71-8B28-4ED6-B932-04B197003D23}" type="datetimeFigureOut">
              <a:rPr lang="en-US" smtClean="0"/>
              <a:pPr algn="r"/>
              <a:t>10/6/22</a:t>
            </a:fld>
            <a:endParaRPr lang="en-US" spc="5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81C4C0-515B-4404-A780-C31E7DFE54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60120" y="6356350"/>
            <a:ext cx="5504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cap="all" spc="50" baseline="0">
                <a:solidFill>
                  <a:schemeClr val="tx1"/>
                </a:solidFill>
              </a:defRPr>
            </a:lvl1pPr>
          </a:lstStyle>
          <a:p>
            <a:endParaRPr lang="en-US" spc="5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4C30C7-F013-428C-A6F7-A8CCCD14CEF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6144" y="6356350"/>
            <a:ext cx="9326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pPr algn="l"/>
            <a:fld id="{F97E8200-1950-409B-82E7-99938E7AE355}" type="slidenum">
              <a:rPr lang="en-US" smtClean="0"/>
              <a:pPr algn="l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0054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65" r:id="rId5"/>
    <p:sldLayoutId id="2147483766" r:id="rId6"/>
    <p:sldLayoutId id="2147483771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600" kern="1200" cap="all" spc="12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1000"/>
        </a:lnSpc>
        <a:spcBef>
          <a:spcPts val="700"/>
        </a:spcBef>
        <a:spcAft>
          <a:spcPts val="700"/>
        </a:spcAft>
        <a:buFont typeface="Arial" panose="020B0604020202020204" pitchFamily="34" charset="0"/>
        <a:buNone/>
        <a:defRPr sz="2600" kern="1200" spc="50" baseline="0">
          <a:solidFill>
            <a:schemeClr val="tx1"/>
          </a:solidFill>
          <a:latin typeface="+mn-lt"/>
          <a:ea typeface="+mn-ea"/>
          <a:cs typeface="+mn-cs"/>
        </a:defRPr>
      </a:lvl1pPr>
      <a:lvl2pPr marL="27432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2300" kern="1200" spc="50" baseline="0">
          <a:solidFill>
            <a:schemeClr val="tx1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27432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ClrTx/>
        <a:buFont typeface="Wingdings" panose="05000000000000000000" pitchFamily="2" charset="2"/>
        <a:buChar char="§"/>
        <a:defRPr sz="1800" kern="1200" spc="50" baseline="0">
          <a:solidFill>
            <a:schemeClr val="tx1"/>
          </a:solidFill>
          <a:latin typeface="+mn-lt"/>
          <a:ea typeface="+mn-ea"/>
          <a:cs typeface="+mn-cs"/>
        </a:defRPr>
      </a:lvl4pPr>
      <a:lvl5pPr marL="594360" indent="0" algn="l" defTabSz="914400" rtl="0" eaLnBrk="1" latinLnBrk="0" hangingPunct="1">
        <a:lnSpc>
          <a:spcPct val="101000"/>
        </a:lnSpc>
        <a:spcBef>
          <a:spcPts val="400"/>
        </a:spcBef>
        <a:spcAft>
          <a:spcPts val="400"/>
        </a:spcAft>
        <a:buFont typeface="Arial" panose="020B0604020202020204" pitchFamily="34" charset="0"/>
        <a:buNone/>
        <a:defRPr sz="1800" b="1" kern="1200" spc="5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8615C6B-1C98-4B1C-AB4B-1E1898E593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8DFF97-B7FD-47F9-BC7F-DD4B4C5EA2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831D22-079E-43E3-86A4-BA12DB888C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4E684-10F4-4CC3-A0B9-F03AA7BE37CF}" type="datetimeFigureOut">
              <a:rPr lang="en-US" smtClean="0"/>
              <a:t>10/6/22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4C30A2-140B-4A5D-BEEC-C1314AF1F3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71BA8F-7826-496D-91F8-B3ECDF34DA7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45F5A-061D-4825-9AE9-D7794091C6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104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0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i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4AA13AD3-0A4F-475A-BEBB-DEEFF5C096C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205BB74C-33FB-4335-8808-49E247F7BF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59935" y="1225106"/>
            <a:ext cx="8132066" cy="3788958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704037F2-4978-4A71-80ED-3C58158BC1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03402" y="1841412"/>
            <a:ext cx="6406559" cy="2688020"/>
          </a:xfrm>
        </p:spPr>
        <p:txBody>
          <a:bodyPr>
            <a:normAutofit/>
          </a:bodyPr>
          <a:lstStyle/>
          <a:p>
            <a:pPr algn="l"/>
            <a:r>
              <a:rPr lang="cs-CZ">
                <a:solidFill>
                  <a:schemeClr val="bg1"/>
                </a:solidFill>
              </a:rPr>
              <a:t>LEXIKOLOGIE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B4A2B6C-79C5-4250-950A-6E6C380835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03402" y="5206246"/>
            <a:ext cx="6433990" cy="1024128"/>
          </a:xfrm>
        </p:spPr>
        <p:txBody>
          <a:bodyPr>
            <a:normAutofit/>
          </a:bodyPr>
          <a:lstStyle/>
          <a:p>
            <a:pPr algn="l"/>
            <a:r>
              <a:rPr lang="cs-CZ">
                <a:solidFill>
                  <a:schemeClr val="tx1"/>
                </a:solidFill>
              </a:rPr>
              <a:t>VYMEZENÍ DISCIPLÍNY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0232542-0AB0-4D3A-905B-FBBBC64A10C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434" r="20899"/>
          <a:stretch/>
        </p:blipFill>
        <p:spPr>
          <a:xfrm>
            <a:off x="20" y="1225106"/>
            <a:ext cx="4059915" cy="37889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464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Kupř. s využitím aristotelské definice:</a:t>
            </a:r>
          </a:p>
          <a:p>
            <a:r>
              <a:rPr lang="cs-CZ"/>
              <a:t>genus proximum et </a:t>
            </a:r>
            <a:r>
              <a:rPr lang="cs-CZ" err="1"/>
              <a:t>differentiae</a:t>
            </a:r>
            <a:r>
              <a:rPr lang="cs-CZ"/>
              <a:t> </a:t>
            </a:r>
            <a:r>
              <a:rPr lang="cs-CZ" err="1"/>
              <a:t>specificae</a:t>
            </a:r>
            <a:r>
              <a:rPr lang="cs-CZ"/>
              <a:t> (traduje se z nějakého důvodu latinsky, ovšem Aristoteles mluvil a psal pochopitelně řecky)</a:t>
            </a:r>
          </a:p>
          <a:p>
            <a:r>
              <a:rPr lang="cs-CZ"/>
              <a:t>tedy řecky: </a:t>
            </a:r>
            <a:r>
              <a:rPr lang="el-GR"/>
              <a:t>γενος και διαφοραι / </a:t>
            </a:r>
            <a:r>
              <a:rPr lang="cs-CZ" err="1"/>
              <a:t>genos</a:t>
            </a:r>
            <a:r>
              <a:rPr lang="cs-CZ"/>
              <a:t> </a:t>
            </a:r>
            <a:r>
              <a:rPr lang="cs-CZ" err="1"/>
              <a:t>kai</a:t>
            </a:r>
            <a:r>
              <a:rPr lang="cs-CZ"/>
              <a:t> </a:t>
            </a:r>
            <a:r>
              <a:rPr lang="cs-CZ" err="1"/>
              <a:t>diaforai</a:t>
            </a:r>
            <a:endParaRPr lang="cs-CZ"/>
          </a:p>
          <a:p>
            <a:r>
              <a:rPr lang="cs-CZ"/>
              <a:t>resp. česky: rod a rozdíly</a:t>
            </a:r>
          </a:p>
        </p:txBody>
      </p:sp>
    </p:spTree>
    <p:extLst>
      <p:ext uri="{BB962C8B-B14F-4D97-AF65-F5344CB8AC3E}">
        <p14:creationId xmlns:p14="http://schemas.microsoft.com/office/powerpoint/2010/main" val="2430255666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9E3907-2FA4-48DC-A286-56D2190B6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derivolog</a:t>
            </a:r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91ECC708-B025-46DD-A9ED-919FF1C8BD4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73395" y="2314737"/>
            <a:ext cx="6645210" cy="4017161"/>
          </a:xfrm>
        </p:spPr>
      </p:pic>
    </p:spTree>
    <p:extLst>
      <p:ext uri="{BB962C8B-B14F-4D97-AF65-F5344CB8AC3E}">
        <p14:creationId xmlns:p14="http://schemas.microsoft.com/office/powerpoint/2010/main" val="2416316133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cs-CZ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549841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/>
              <a:t>lexikolog: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Mirek Čejka, Josef Filipec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lexikolog/lexikograf: James Murray, František Čermák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onomastik/dialektolog: Rudolf Šrámek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fonolog: Nikolaj Sergejevič Trubeckoj, Ondřej Šefčík, Aleš Bičan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derivolog/onomaziolog: Miloš Dokulil 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sémiolog, lingvista, celostní filolog: Tomáš Hoskovec</a:t>
            </a:r>
          </a:p>
        </p:txBody>
      </p:sp>
    </p:spTree>
    <p:extLst>
      <p:ext uri="{BB962C8B-B14F-4D97-AF65-F5344CB8AC3E}">
        <p14:creationId xmlns:p14="http://schemas.microsoft.com/office/powerpoint/2010/main" val="162677898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/>
              <a:t>lexikolog: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Mirek Čejka, Josef Filipec</a:t>
            </a:r>
          </a:p>
          <a:p>
            <a:pPr algn="ctr"/>
            <a:r>
              <a:rPr lang="cs-CZ"/>
              <a:t>lexikolog/lexikograf: </a:t>
            </a:r>
            <a:r>
              <a:rPr lang="cs-CZ">
                <a:solidFill>
                  <a:srgbClr val="FF0000"/>
                </a:solidFill>
              </a:rPr>
              <a:t>James Murray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, František Čermák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onomastik/dialektolog: Rudolf Šrámek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fonolog: Nikolaj Sergejevič Trubeckoj, Ondřej Šefčík, Aleš Bičan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derivolog/onomaziolog: Miloš Dokulil 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sémiolog, lingvista, celostní filolog: Tomáš Hoskovec</a:t>
            </a:r>
          </a:p>
        </p:txBody>
      </p:sp>
    </p:spTree>
    <p:extLst>
      <p:ext uri="{BB962C8B-B14F-4D97-AF65-F5344CB8AC3E}">
        <p14:creationId xmlns:p14="http://schemas.microsoft.com/office/powerpoint/2010/main" val="1339885905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/>
              <a:t>lexikolog: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Mirek Čejka, Josef Filipec</a:t>
            </a:r>
          </a:p>
          <a:p>
            <a:pPr algn="ctr"/>
            <a:r>
              <a:rPr lang="cs-CZ"/>
              <a:t>lexikolog/lexikograf: </a:t>
            </a:r>
            <a:r>
              <a:rPr lang="cs-CZ">
                <a:solidFill>
                  <a:srgbClr val="FF0000"/>
                </a:solidFill>
              </a:rPr>
              <a:t>James Murray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, František Čermák</a:t>
            </a:r>
          </a:p>
          <a:p>
            <a:pPr algn="ctr"/>
            <a:r>
              <a:rPr lang="cs-CZ"/>
              <a:t>onomastik/dialektolog: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Rudolf Šrámek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fonolog: Nikolaj Sergejevič Trubeckoj, Ondřej Šefčík, Aleš Bičan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derivolog/onomaziolog: Miloš Dokulil 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sémiolog, lingvista, celostní filolog: Tomáš Hoskovec</a:t>
            </a:r>
          </a:p>
        </p:txBody>
      </p:sp>
    </p:spTree>
    <p:extLst>
      <p:ext uri="{BB962C8B-B14F-4D97-AF65-F5344CB8AC3E}">
        <p14:creationId xmlns:p14="http://schemas.microsoft.com/office/powerpoint/2010/main" val="2003233148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/>
              <a:t>lexikolog: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Mirek Čejka, Josef Filipec</a:t>
            </a:r>
          </a:p>
          <a:p>
            <a:pPr algn="ctr"/>
            <a:r>
              <a:rPr lang="cs-CZ"/>
              <a:t>lexikolog/lexikograf: </a:t>
            </a:r>
            <a:r>
              <a:rPr lang="cs-CZ">
                <a:solidFill>
                  <a:srgbClr val="FF0000"/>
                </a:solidFill>
              </a:rPr>
              <a:t>James Murray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, František Čermák</a:t>
            </a:r>
          </a:p>
          <a:p>
            <a:pPr algn="ctr"/>
            <a:r>
              <a:rPr lang="cs-CZ"/>
              <a:t>onomastik/dialektolog: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Rudolf Šrámek</a:t>
            </a:r>
          </a:p>
          <a:p>
            <a:pPr algn="ctr"/>
            <a:r>
              <a:rPr lang="cs-CZ"/>
              <a:t>fonolog: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Nikolaj Sergejevič Trubeckoj, Ondřej Šefčík, Aleš Bičan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derivolog/onomaziolog: Miloš Dokulil 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sémiolog, lingvista, celostní filolog: Tomáš Hoskovec</a:t>
            </a:r>
          </a:p>
        </p:txBody>
      </p:sp>
    </p:spTree>
    <p:extLst>
      <p:ext uri="{BB962C8B-B14F-4D97-AF65-F5344CB8AC3E}">
        <p14:creationId xmlns:p14="http://schemas.microsoft.com/office/powerpoint/2010/main" val="239067955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/>
              <a:t>lexikolog: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Mirek Čejka, Josef Filipec</a:t>
            </a:r>
          </a:p>
          <a:p>
            <a:pPr algn="ctr"/>
            <a:r>
              <a:rPr lang="cs-CZ"/>
              <a:t>lexikolog/lexikograf: </a:t>
            </a:r>
            <a:r>
              <a:rPr lang="cs-CZ">
                <a:solidFill>
                  <a:srgbClr val="FF0000"/>
                </a:solidFill>
              </a:rPr>
              <a:t>James Murray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, František Čermák</a:t>
            </a:r>
          </a:p>
          <a:p>
            <a:pPr algn="ctr"/>
            <a:r>
              <a:rPr lang="cs-CZ"/>
              <a:t>onomastik/dialektolog: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Rudolf Šrámek</a:t>
            </a:r>
          </a:p>
          <a:p>
            <a:pPr algn="ctr"/>
            <a:r>
              <a:rPr lang="cs-CZ"/>
              <a:t>fonolog: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Nikolaj Sergejevič Trubeckoj, Ondřej Šefčík, Aleš Bičan</a:t>
            </a:r>
          </a:p>
          <a:p>
            <a:pPr algn="ctr"/>
            <a:r>
              <a:rPr lang="cs-CZ"/>
              <a:t>derivolog/onomaziolog: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Miloš Dokulil 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sémiolog, lingvista, celostní filolog: Tomáš Hoskovec</a:t>
            </a:r>
          </a:p>
        </p:txBody>
      </p:sp>
    </p:spTree>
    <p:extLst>
      <p:ext uri="{BB962C8B-B14F-4D97-AF65-F5344CB8AC3E}">
        <p14:creationId xmlns:p14="http://schemas.microsoft.com/office/powerpoint/2010/main" val="3731038656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/>
              <a:t>lexikolog: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Mirek Čejka, Josef Filipec</a:t>
            </a:r>
          </a:p>
          <a:p>
            <a:pPr algn="ctr"/>
            <a:r>
              <a:rPr lang="cs-CZ"/>
              <a:t>lexikolog/lexikograf: </a:t>
            </a:r>
            <a:r>
              <a:rPr lang="cs-CZ">
                <a:solidFill>
                  <a:srgbClr val="FF0000"/>
                </a:solidFill>
              </a:rPr>
              <a:t>James Murray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, František Čermák</a:t>
            </a:r>
          </a:p>
          <a:p>
            <a:pPr algn="ctr"/>
            <a:r>
              <a:rPr lang="cs-CZ"/>
              <a:t>onomastik/dialektolog: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Rudolf Šrámek</a:t>
            </a:r>
          </a:p>
          <a:p>
            <a:pPr algn="ctr"/>
            <a:r>
              <a:rPr lang="cs-CZ"/>
              <a:t>fonolog: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Nikolaj Sergejevič Trubeckoj, Ondřej Šefčík, Aleš Bičan</a:t>
            </a:r>
          </a:p>
          <a:p>
            <a:pPr algn="ctr"/>
            <a:r>
              <a:rPr lang="cs-CZ"/>
              <a:t>derivolog/onomaziolog: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Miloš Dokulil </a:t>
            </a:r>
          </a:p>
          <a:p>
            <a:pPr algn="ctr"/>
            <a:r>
              <a:rPr lang="cs-CZ"/>
              <a:t>sémiolog, lingvista, celostní filolog: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Tomáš Hoskovec</a:t>
            </a:r>
          </a:p>
        </p:txBody>
      </p:sp>
    </p:spTree>
    <p:extLst>
      <p:ext uri="{BB962C8B-B14F-4D97-AF65-F5344CB8AC3E}">
        <p14:creationId xmlns:p14="http://schemas.microsoft.com/office/powerpoint/2010/main" val="997723233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5145933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genus proximum: </a:t>
            </a:r>
          </a:p>
          <a:p>
            <a:r>
              <a:rPr lang="cs-CZ">
                <a:solidFill>
                  <a:schemeClr val="bg1"/>
                </a:solidFill>
              </a:rPr>
              <a:t>sémiotika/sémiologie → (celostní) filologie → lingvistika</a:t>
            </a:r>
          </a:p>
          <a:p>
            <a:r>
              <a:rPr lang="cs-CZ">
                <a:solidFill>
                  <a:schemeClr val="bg1"/>
                </a:solidFill>
              </a:rPr>
              <a:t>differentiae specificae:</a:t>
            </a:r>
          </a:p>
          <a:p>
            <a:r>
              <a:rPr lang="cs-CZ">
                <a:solidFill>
                  <a:schemeClr val="bg1"/>
                </a:solidFill>
              </a:rPr>
              <a:t>fonetika, fonologie, morfologie, syntax, lexikologie // sémantika</a:t>
            </a:r>
          </a:p>
          <a:p>
            <a:r>
              <a:rPr lang="cs-CZ">
                <a:solidFill>
                  <a:schemeClr val="bg1"/>
                </a:solidFill>
              </a:rPr>
              <a:t>«a ještě více specificae»: poddisciplíny lexikologie: </a:t>
            </a:r>
          </a:p>
          <a:p>
            <a:r>
              <a:rPr lang="cs-CZ">
                <a:solidFill>
                  <a:schemeClr val="bg1"/>
                </a:solidFill>
              </a:rPr>
              <a:t>etymologie, onomastika, lexikografie, (slovotvorba)</a:t>
            </a:r>
          </a:p>
        </p:txBody>
      </p:sp>
    </p:spTree>
    <p:extLst>
      <p:ext uri="{BB962C8B-B14F-4D97-AF65-F5344CB8AC3E}">
        <p14:creationId xmlns:p14="http://schemas.microsoft.com/office/powerpoint/2010/main" val="4723531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Kupř. s využitím aristotelské definice:</a:t>
            </a:r>
          </a:p>
          <a:p>
            <a:r>
              <a:rPr lang="cs-CZ"/>
              <a:t>genus proximum et </a:t>
            </a:r>
            <a:r>
              <a:rPr lang="cs-CZ" err="1"/>
              <a:t>differentiae</a:t>
            </a:r>
            <a:r>
              <a:rPr lang="cs-CZ"/>
              <a:t> </a:t>
            </a:r>
            <a:r>
              <a:rPr lang="cs-CZ" err="1"/>
              <a:t>specificae</a:t>
            </a:r>
            <a:r>
              <a:rPr lang="cs-CZ"/>
              <a:t> (traduje se z nějakého důvodu latinsky, ovšem Aristoteles mluvil a psal pochopitelně řecky)</a:t>
            </a:r>
          </a:p>
          <a:p>
            <a:r>
              <a:rPr lang="cs-CZ"/>
              <a:t>tedy řecky: </a:t>
            </a:r>
            <a:r>
              <a:rPr lang="el-GR"/>
              <a:t>γενος και διαφοραι / </a:t>
            </a:r>
            <a:r>
              <a:rPr lang="cs-CZ" err="1"/>
              <a:t>genos</a:t>
            </a:r>
            <a:r>
              <a:rPr lang="cs-CZ"/>
              <a:t> </a:t>
            </a:r>
            <a:r>
              <a:rPr lang="cs-CZ" err="1"/>
              <a:t>kai</a:t>
            </a:r>
            <a:r>
              <a:rPr lang="cs-CZ"/>
              <a:t> </a:t>
            </a:r>
            <a:r>
              <a:rPr lang="cs-CZ" err="1"/>
              <a:t>diaforai</a:t>
            </a:r>
            <a:endParaRPr lang="cs-CZ"/>
          </a:p>
          <a:p>
            <a:r>
              <a:rPr lang="cs-CZ"/>
              <a:t>resp. česky: rod a rozdíly</a:t>
            </a:r>
          </a:p>
          <a:p>
            <a:r>
              <a:rPr lang="cs-CZ"/>
              <a:t>lexikologickou terminologií: hyperonymum a hyponyma</a:t>
            </a:r>
          </a:p>
        </p:txBody>
      </p:sp>
    </p:spTree>
    <p:extLst>
      <p:ext uri="{BB962C8B-B14F-4D97-AF65-F5344CB8AC3E}">
        <p14:creationId xmlns:p14="http://schemas.microsoft.com/office/powerpoint/2010/main" val="1801433969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genus proximum: </a:t>
            </a:r>
          </a:p>
          <a:p>
            <a:r>
              <a:rPr lang="cs-CZ">
                <a:solidFill>
                  <a:schemeClr val="bg1">
                    <a:lumMod val="65000"/>
                  </a:schemeClr>
                </a:solidFill>
              </a:rPr>
              <a:t>sémiotika/sémiologie → (celostní) filologie → lingvistika</a:t>
            </a:r>
          </a:p>
          <a:p>
            <a:r>
              <a:rPr lang="cs-CZ">
                <a:solidFill>
                  <a:schemeClr val="bg1"/>
                </a:solidFill>
              </a:rPr>
              <a:t>differentiae specificae:</a:t>
            </a:r>
          </a:p>
          <a:p>
            <a:r>
              <a:rPr lang="cs-CZ">
                <a:solidFill>
                  <a:schemeClr val="bg1"/>
                </a:solidFill>
              </a:rPr>
              <a:t>fonetika, fonologie, morfologie, syntax, lexikologie // sémantika</a:t>
            </a:r>
          </a:p>
          <a:p>
            <a:r>
              <a:rPr lang="cs-CZ">
                <a:solidFill>
                  <a:schemeClr val="bg1"/>
                </a:solidFill>
              </a:rPr>
              <a:t>«a ještě více specificae»: poddisciplíny lexikologie: </a:t>
            </a:r>
          </a:p>
          <a:p>
            <a:r>
              <a:rPr lang="cs-CZ">
                <a:solidFill>
                  <a:schemeClr val="bg1"/>
                </a:solidFill>
              </a:rPr>
              <a:t>etymologie, onomastika, lexikografie, (slovotvorba)</a:t>
            </a:r>
          </a:p>
        </p:txBody>
      </p:sp>
    </p:spTree>
    <p:extLst>
      <p:ext uri="{BB962C8B-B14F-4D97-AF65-F5344CB8AC3E}">
        <p14:creationId xmlns:p14="http://schemas.microsoft.com/office/powerpoint/2010/main" val="343083469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genus proximum: </a:t>
            </a:r>
          </a:p>
          <a:p>
            <a:r>
              <a:rPr lang="cs-CZ">
                <a:solidFill>
                  <a:schemeClr val="bg1">
                    <a:lumMod val="65000"/>
                  </a:schemeClr>
                </a:solidFill>
              </a:rPr>
              <a:t>sémiotika/sémiologie → (celostní) filologie → lingvistika</a:t>
            </a:r>
          </a:p>
          <a:p>
            <a:r>
              <a:rPr lang="cs-CZ"/>
              <a:t>differentiae specificae:</a:t>
            </a:r>
          </a:p>
          <a:p>
            <a:r>
              <a:rPr lang="cs-CZ">
                <a:solidFill>
                  <a:schemeClr val="bg1"/>
                </a:solidFill>
              </a:rPr>
              <a:t>fonetika, fonologie, morfologie, syntax, lexikologie // sémantika</a:t>
            </a:r>
          </a:p>
          <a:p>
            <a:r>
              <a:rPr lang="cs-CZ">
                <a:solidFill>
                  <a:schemeClr val="bg1"/>
                </a:solidFill>
              </a:rPr>
              <a:t>«a ještě více specificae»: poddisciplíny lexikologie: </a:t>
            </a:r>
          </a:p>
          <a:p>
            <a:r>
              <a:rPr lang="cs-CZ">
                <a:solidFill>
                  <a:schemeClr val="bg1"/>
                </a:solidFill>
              </a:rPr>
              <a:t>etymologie, onomastika, lexikografie, (slovotvorba)</a:t>
            </a:r>
          </a:p>
        </p:txBody>
      </p:sp>
    </p:spTree>
    <p:extLst>
      <p:ext uri="{BB962C8B-B14F-4D97-AF65-F5344CB8AC3E}">
        <p14:creationId xmlns:p14="http://schemas.microsoft.com/office/powerpoint/2010/main" val="128574470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genus proximum: </a:t>
            </a:r>
          </a:p>
          <a:p>
            <a:r>
              <a:rPr lang="cs-CZ">
                <a:solidFill>
                  <a:schemeClr val="bg1">
                    <a:lumMod val="65000"/>
                  </a:schemeClr>
                </a:solidFill>
              </a:rPr>
              <a:t>sémiotika/sémiologie → (celostní) filologie → lingvistika</a:t>
            </a:r>
          </a:p>
          <a:p>
            <a:r>
              <a:rPr lang="cs-CZ"/>
              <a:t>differentiae specificae:</a:t>
            </a:r>
          </a:p>
          <a:p>
            <a:r>
              <a:rPr lang="cs-CZ">
                <a:solidFill>
                  <a:schemeClr val="bg1">
                    <a:lumMod val="65000"/>
                  </a:schemeClr>
                </a:solidFill>
              </a:rPr>
              <a:t>fonetika, fonologie, morfologie, syntax, sémantika</a:t>
            </a:r>
          </a:p>
          <a:p>
            <a:r>
              <a:rPr lang="cs-CZ">
                <a:solidFill>
                  <a:schemeClr val="bg1"/>
                </a:solidFill>
              </a:rPr>
              <a:t>«a ještě více specificae»: poddisciplíny lexikologie: </a:t>
            </a:r>
          </a:p>
          <a:p>
            <a:r>
              <a:rPr lang="cs-CZ">
                <a:solidFill>
                  <a:schemeClr val="bg1"/>
                </a:solidFill>
              </a:rPr>
              <a:t>etymologie, onomastika, lexikografie, (slovotvorba)</a:t>
            </a:r>
          </a:p>
        </p:txBody>
      </p:sp>
    </p:spTree>
    <p:extLst>
      <p:ext uri="{BB962C8B-B14F-4D97-AF65-F5344CB8AC3E}">
        <p14:creationId xmlns:p14="http://schemas.microsoft.com/office/powerpoint/2010/main" val="146825794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genus proximum: </a:t>
            </a:r>
          </a:p>
          <a:p>
            <a:r>
              <a:rPr lang="cs-CZ">
                <a:solidFill>
                  <a:schemeClr val="bg1">
                    <a:lumMod val="65000"/>
                  </a:schemeClr>
                </a:solidFill>
              </a:rPr>
              <a:t>sémiotika/sémiologie → (celostní) filologie → lingvistika</a:t>
            </a:r>
          </a:p>
          <a:p>
            <a:r>
              <a:rPr lang="cs-CZ"/>
              <a:t>differentiae specificae:</a:t>
            </a:r>
          </a:p>
          <a:p>
            <a:r>
              <a:rPr lang="cs-CZ">
                <a:solidFill>
                  <a:schemeClr val="bg1">
                    <a:lumMod val="65000"/>
                  </a:schemeClr>
                </a:solidFill>
              </a:rPr>
              <a:t>fonetika, fonologie, morfologie, syntax, sémantika</a:t>
            </a:r>
          </a:p>
          <a:p>
            <a:r>
              <a:rPr lang="cs-CZ"/>
              <a:t>«a ještě více specificae»: poddisciplíny lexikologie: </a:t>
            </a:r>
          </a:p>
          <a:p>
            <a:r>
              <a:rPr lang="cs-CZ">
                <a:solidFill>
                  <a:schemeClr val="bg1"/>
                </a:solidFill>
              </a:rPr>
              <a:t>etymologie, onomastika, lexikografie, (slovotvorba)</a:t>
            </a:r>
          </a:p>
        </p:txBody>
      </p:sp>
    </p:spTree>
    <p:extLst>
      <p:ext uri="{BB962C8B-B14F-4D97-AF65-F5344CB8AC3E}">
        <p14:creationId xmlns:p14="http://schemas.microsoft.com/office/powerpoint/2010/main" val="2228202181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genus proximum: </a:t>
            </a:r>
          </a:p>
          <a:p>
            <a:r>
              <a:rPr lang="cs-CZ">
                <a:solidFill>
                  <a:schemeClr val="bg1">
                    <a:lumMod val="65000"/>
                  </a:schemeClr>
                </a:solidFill>
              </a:rPr>
              <a:t>sémiotika/sémiologie → (celostní) filologie → lingvistika</a:t>
            </a:r>
          </a:p>
          <a:p>
            <a:r>
              <a:rPr lang="cs-CZ"/>
              <a:t>differentiae specificae:</a:t>
            </a:r>
          </a:p>
          <a:p>
            <a:r>
              <a:rPr lang="cs-CZ">
                <a:solidFill>
                  <a:schemeClr val="bg1">
                    <a:lumMod val="65000"/>
                  </a:schemeClr>
                </a:solidFill>
              </a:rPr>
              <a:t>fonetika, fonologie, morfologie, syntax, sémantika</a:t>
            </a:r>
          </a:p>
          <a:p>
            <a:r>
              <a:rPr lang="cs-CZ"/>
              <a:t>«a ještě více specificae»: poddisciplíny lexikologie: </a:t>
            </a:r>
          </a:p>
          <a:p>
            <a:r>
              <a:rPr lang="cs-CZ">
                <a:solidFill>
                  <a:schemeClr val="bg1">
                    <a:lumMod val="65000"/>
                  </a:schemeClr>
                </a:solidFill>
              </a:rPr>
              <a:t>etymologie, onomastika, lexikografie, (slovotvorba)</a:t>
            </a:r>
          </a:p>
        </p:txBody>
      </p:sp>
    </p:spTree>
    <p:extLst>
      <p:ext uri="{BB962C8B-B14F-4D97-AF65-F5344CB8AC3E}">
        <p14:creationId xmlns:p14="http://schemas.microsoft.com/office/powerpoint/2010/main" val="3927161390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20557-4BAB-46C9-8C68-4CDBBD1D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LEXIKOLOGIE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E56DE-3866-4DFB-8148-782D8818A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„</a:t>
            </a:r>
            <a:r>
              <a:rPr lang="cs-CZ" sz="3200" b="1">
                <a:solidFill>
                  <a:schemeClr val="bg1"/>
                </a:solidFill>
              </a:rPr>
              <a:t>Lingvistická disciplína </a:t>
            </a:r>
          </a:p>
          <a:p>
            <a:r>
              <a:rPr lang="cs-CZ" sz="3200">
                <a:solidFill>
                  <a:schemeClr val="bg1"/>
                </a:solidFill>
              </a:rPr>
              <a:t>zkoumající </a:t>
            </a:r>
          </a:p>
          <a:p>
            <a:r>
              <a:rPr lang="cs-CZ" sz="3200" b="1">
                <a:solidFill>
                  <a:schemeClr val="bg1"/>
                </a:solidFill>
              </a:rPr>
              <a:t>lexikální složku </a:t>
            </a:r>
            <a:r>
              <a:rPr lang="cs-CZ" sz="3200">
                <a:solidFill>
                  <a:schemeClr val="bg1"/>
                </a:solidFill>
              </a:rPr>
              <a:t>[subsystém] </a:t>
            </a:r>
            <a:r>
              <a:rPr lang="cs-CZ" sz="3200" b="1">
                <a:solidFill>
                  <a:schemeClr val="bg1"/>
                </a:solidFill>
              </a:rPr>
              <a:t>jazyka</a:t>
            </a:r>
            <a:r>
              <a:rPr lang="cs-CZ" sz="3200">
                <a:solidFill>
                  <a:schemeClr val="bg1"/>
                </a:solidFill>
              </a:rPr>
              <a:t> (</a:t>
            </a:r>
            <a:r>
              <a:rPr lang="cs-CZ" sz="3200" b="1">
                <a:solidFill>
                  <a:schemeClr val="bg1"/>
                </a:solidFill>
              </a:rPr>
              <a:t>lexikon</a:t>
            </a:r>
            <a:r>
              <a:rPr lang="cs-CZ" sz="3200">
                <a:solidFill>
                  <a:schemeClr val="bg1"/>
                </a:solidFill>
              </a:rPr>
              <a:t>).“</a:t>
            </a:r>
          </a:p>
        </p:txBody>
      </p:sp>
    </p:spTree>
    <p:extLst>
      <p:ext uri="{BB962C8B-B14F-4D97-AF65-F5344CB8AC3E}">
        <p14:creationId xmlns:p14="http://schemas.microsoft.com/office/powerpoint/2010/main" val="2232668159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20557-4BAB-46C9-8C68-4CDBBD1D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LEXIKOLOGIE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E56DE-3866-4DFB-8148-782D8818A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/>
              <a:t>„</a:t>
            </a:r>
            <a:r>
              <a:rPr lang="cs-CZ" sz="3200" b="1"/>
              <a:t>Lingvistická disciplína </a:t>
            </a:r>
          </a:p>
          <a:p>
            <a:r>
              <a:rPr lang="cs-CZ" sz="3200">
                <a:solidFill>
                  <a:schemeClr val="bg1"/>
                </a:solidFill>
              </a:rPr>
              <a:t>zkoumající </a:t>
            </a:r>
          </a:p>
          <a:p>
            <a:r>
              <a:rPr lang="cs-CZ" sz="3200" b="1">
                <a:solidFill>
                  <a:schemeClr val="bg1"/>
                </a:solidFill>
              </a:rPr>
              <a:t>lexikální složku </a:t>
            </a:r>
            <a:r>
              <a:rPr lang="cs-CZ" sz="3200">
                <a:solidFill>
                  <a:schemeClr val="bg1"/>
                </a:solidFill>
              </a:rPr>
              <a:t>[subsystém] </a:t>
            </a:r>
            <a:r>
              <a:rPr lang="cs-CZ" sz="3200" b="1">
                <a:solidFill>
                  <a:schemeClr val="bg1"/>
                </a:solidFill>
              </a:rPr>
              <a:t>jazyka</a:t>
            </a:r>
            <a:r>
              <a:rPr lang="cs-CZ" sz="3200">
                <a:solidFill>
                  <a:schemeClr val="bg1"/>
                </a:solidFill>
              </a:rPr>
              <a:t> (</a:t>
            </a:r>
            <a:r>
              <a:rPr lang="cs-CZ" sz="3200" b="1">
                <a:solidFill>
                  <a:schemeClr val="bg1"/>
                </a:solidFill>
              </a:rPr>
              <a:t>lexikon</a:t>
            </a:r>
            <a:r>
              <a:rPr lang="cs-CZ" sz="3200">
                <a:solidFill>
                  <a:schemeClr val="bg1"/>
                </a:solidFill>
              </a:rPr>
              <a:t>).“</a:t>
            </a:r>
          </a:p>
        </p:txBody>
      </p:sp>
    </p:spTree>
    <p:extLst>
      <p:ext uri="{BB962C8B-B14F-4D97-AF65-F5344CB8AC3E}">
        <p14:creationId xmlns:p14="http://schemas.microsoft.com/office/powerpoint/2010/main" val="559198960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20557-4BAB-46C9-8C68-4CDBBD1D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LEXIKOLOGIE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E56DE-3866-4DFB-8148-782D8818A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/>
              <a:t>„</a:t>
            </a:r>
            <a:r>
              <a:rPr lang="cs-CZ" sz="3200" b="1"/>
              <a:t>Lingvistická disciplína </a:t>
            </a:r>
          </a:p>
          <a:p>
            <a:r>
              <a:rPr lang="cs-CZ" sz="3200"/>
              <a:t>zkoumající </a:t>
            </a:r>
          </a:p>
          <a:p>
            <a:r>
              <a:rPr lang="cs-CZ" sz="3200" b="1">
                <a:solidFill>
                  <a:schemeClr val="bg1"/>
                </a:solidFill>
              </a:rPr>
              <a:t>lexikální složku </a:t>
            </a:r>
            <a:r>
              <a:rPr lang="cs-CZ" sz="3200">
                <a:solidFill>
                  <a:schemeClr val="bg1"/>
                </a:solidFill>
              </a:rPr>
              <a:t>[subsystém] </a:t>
            </a:r>
            <a:r>
              <a:rPr lang="cs-CZ" sz="3200" b="1">
                <a:solidFill>
                  <a:schemeClr val="bg1"/>
                </a:solidFill>
              </a:rPr>
              <a:t>jazyka</a:t>
            </a:r>
            <a:r>
              <a:rPr lang="cs-CZ" sz="3200">
                <a:solidFill>
                  <a:schemeClr val="bg1"/>
                </a:solidFill>
              </a:rPr>
              <a:t> (</a:t>
            </a:r>
            <a:r>
              <a:rPr lang="cs-CZ" sz="3200" b="1">
                <a:solidFill>
                  <a:schemeClr val="bg1"/>
                </a:solidFill>
              </a:rPr>
              <a:t>lexikon</a:t>
            </a:r>
            <a:r>
              <a:rPr lang="cs-CZ" sz="3200">
                <a:solidFill>
                  <a:schemeClr val="bg1"/>
                </a:solidFill>
              </a:rPr>
              <a:t>).“</a:t>
            </a:r>
          </a:p>
        </p:txBody>
      </p:sp>
    </p:spTree>
    <p:extLst>
      <p:ext uri="{BB962C8B-B14F-4D97-AF65-F5344CB8AC3E}">
        <p14:creationId xmlns:p14="http://schemas.microsoft.com/office/powerpoint/2010/main" val="4058569183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20557-4BAB-46C9-8C68-4CDBBD1D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LEXIKOLOGIE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E56DE-3866-4DFB-8148-782D8818A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/>
              <a:t>„</a:t>
            </a:r>
            <a:r>
              <a:rPr lang="cs-CZ" sz="3200" b="1"/>
              <a:t>Lingvistická disciplína </a:t>
            </a:r>
          </a:p>
          <a:p>
            <a:r>
              <a:rPr lang="cs-CZ" sz="3200"/>
              <a:t>zkoumající </a:t>
            </a:r>
          </a:p>
          <a:p>
            <a:r>
              <a:rPr lang="cs-CZ" sz="3200" b="1"/>
              <a:t>lexikální složku </a:t>
            </a:r>
            <a:r>
              <a:rPr lang="cs-CZ" sz="3200"/>
              <a:t>[subsystém] </a:t>
            </a:r>
            <a:r>
              <a:rPr lang="cs-CZ" sz="3200" b="1"/>
              <a:t>jazyka</a:t>
            </a:r>
            <a:r>
              <a:rPr lang="cs-CZ" sz="3200"/>
              <a:t> (</a:t>
            </a:r>
            <a:r>
              <a:rPr lang="cs-CZ" sz="3200" b="1"/>
              <a:t>lexikon</a:t>
            </a:r>
            <a:r>
              <a:rPr lang="cs-CZ" sz="3200"/>
              <a:t>).“</a:t>
            </a:r>
          </a:p>
        </p:txBody>
      </p:sp>
    </p:spTree>
    <p:extLst>
      <p:ext uri="{BB962C8B-B14F-4D97-AF65-F5344CB8AC3E}">
        <p14:creationId xmlns:p14="http://schemas.microsoft.com/office/powerpoint/2010/main" val="1749286280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720557-4BAB-46C9-8C68-4CDBBD1D8E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LEXIKOLOGIE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56E56DE-3866-4DFB-8148-782D8818A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/>
              <a:t>„Zabývá se </a:t>
            </a:r>
            <a:r>
              <a:rPr lang="cs-CZ" b="1"/>
              <a:t>delimitací</a:t>
            </a:r>
            <a:r>
              <a:rPr lang="cs-CZ"/>
              <a:t>“ (vyčleněním slova = odkud kam jedno slovo sahá), „</a:t>
            </a:r>
            <a:r>
              <a:rPr lang="cs-CZ" b="1"/>
              <a:t>klasifikací</a:t>
            </a:r>
            <a:r>
              <a:rPr lang="cs-CZ"/>
              <a:t>, </a:t>
            </a:r>
            <a:r>
              <a:rPr lang="cs-CZ" b="1">
                <a:solidFill>
                  <a:srgbClr val="0070C0"/>
                </a:solidFill>
              </a:rPr>
              <a:t>formou</a:t>
            </a:r>
            <a:r>
              <a:rPr lang="cs-CZ"/>
              <a:t>, </a:t>
            </a:r>
            <a:r>
              <a:rPr lang="cs-CZ" b="1">
                <a:solidFill>
                  <a:srgbClr val="FFC000"/>
                </a:solidFill>
              </a:rPr>
              <a:t>významem</a:t>
            </a:r>
            <a:r>
              <a:rPr lang="cs-CZ"/>
              <a:t> (v propojení s </a:t>
            </a:r>
            <a:r>
              <a:rPr lang="cs-CZ" b="1"/>
              <a:t>pojmenovací</a:t>
            </a:r>
            <a:r>
              <a:rPr lang="cs-CZ"/>
              <a:t> </a:t>
            </a:r>
            <a:r>
              <a:rPr lang="cs-CZ" b="1"/>
              <a:t>funkcí</a:t>
            </a:r>
            <a:r>
              <a:rPr lang="cs-CZ"/>
              <a:t>) i </a:t>
            </a:r>
            <a:r>
              <a:rPr lang="cs-CZ" b="1"/>
              <a:t>užíváním</a:t>
            </a:r>
            <a:r>
              <a:rPr lang="cs-CZ"/>
              <a:t> lexikálních jednotek. Studuje významové, formální ad. </a:t>
            </a:r>
            <a:r>
              <a:rPr lang="cs-CZ" b="1"/>
              <a:t>vztahy</a:t>
            </a:r>
            <a:r>
              <a:rPr lang="cs-CZ"/>
              <a:t> strukturující lexikon, </a:t>
            </a:r>
            <a:r>
              <a:rPr lang="cs-CZ" b="1"/>
              <a:t>stratifikaci</a:t>
            </a:r>
            <a:r>
              <a:rPr lang="cs-CZ"/>
              <a:t> slovní zásoby, její </a:t>
            </a:r>
            <a:r>
              <a:rPr lang="cs-CZ" b="1"/>
              <a:t>synchronní</a:t>
            </a:r>
            <a:r>
              <a:rPr lang="cs-CZ"/>
              <a:t> dynamiku i </a:t>
            </a:r>
            <a:r>
              <a:rPr lang="cs-CZ" b="1"/>
              <a:t>historický</a:t>
            </a:r>
            <a:r>
              <a:rPr lang="cs-CZ"/>
              <a:t> vývoj, lexikální univerzália a specifika“ (některá zájmena (</a:t>
            </a:r>
            <a:r>
              <a:rPr lang="cs-CZ" i="1"/>
              <a:t>já, ty</a:t>
            </a:r>
            <a:r>
              <a:rPr lang="cs-CZ"/>
              <a:t>) vs. inkluzivní a exkluzivní </a:t>
            </a:r>
            <a:r>
              <a:rPr lang="cs-CZ" i="1"/>
              <a:t>my</a:t>
            </a:r>
            <a:r>
              <a:rPr lang="cs-CZ"/>
              <a:t>), „v interdisciplinárním kontextu též </a:t>
            </a:r>
            <a:r>
              <a:rPr lang="cs-CZ" b="1"/>
              <a:t>vztah lexikonu k dějinám a kultuře </a:t>
            </a:r>
            <a:r>
              <a:rPr lang="cs-CZ"/>
              <a:t>jednotlivých jaz. společenství, </a:t>
            </a:r>
            <a:r>
              <a:rPr lang="cs-CZ" b="1"/>
              <a:t>úlohu slovníku v myšlenkovém a poznávacím procesu</a:t>
            </a:r>
            <a:r>
              <a:rPr lang="cs-CZ"/>
              <a:t> ad.“ (= antropologický rozměr), (příp. onomaziologický rozměr: ‘konce tkaniček’ = návlečky; ovšem kdo z nás zná to slovo aktivně? V běžném životě onen výraz opíšeme a jdeme dál).</a:t>
            </a:r>
          </a:p>
        </p:txBody>
      </p:sp>
    </p:spTree>
    <p:extLst>
      <p:ext uri="{BB962C8B-B14F-4D97-AF65-F5344CB8AC3E}">
        <p14:creationId xmlns:p14="http://schemas.microsoft.com/office/powerpoint/2010/main" val="2439391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0120" y="2587751"/>
            <a:ext cx="10268712" cy="3853389"/>
          </a:xfrm>
        </p:spPr>
        <p:txBody>
          <a:bodyPr>
            <a:normAutofit/>
          </a:bodyPr>
          <a:lstStyle/>
          <a:p>
            <a:r>
              <a:rPr lang="cs-CZ"/>
              <a:t>Kupř. s využitím aristotelské definice:</a:t>
            </a:r>
          </a:p>
          <a:p>
            <a:r>
              <a:rPr lang="cs-CZ"/>
              <a:t>genus proximum et </a:t>
            </a:r>
            <a:r>
              <a:rPr lang="cs-CZ" err="1"/>
              <a:t>differentiae</a:t>
            </a:r>
            <a:r>
              <a:rPr lang="cs-CZ"/>
              <a:t> </a:t>
            </a:r>
            <a:r>
              <a:rPr lang="cs-CZ" err="1"/>
              <a:t>specificae</a:t>
            </a:r>
            <a:r>
              <a:rPr lang="cs-CZ"/>
              <a:t> (traduje se z nějakého důvodu latinsky, ovšem Aristoteles mluvil a psal pochopitelně řecky)</a:t>
            </a:r>
          </a:p>
          <a:p>
            <a:r>
              <a:rPr lang="cs-CZ"/>
              <a:t>tedy řecky: </a:t>
            </a:r>
            <a:r>
              <a:rPr lang="el-GR"/>
              <a:t>γενος και διαφοραι / </a:t>
            </a:r>
            <a:r>
              <a:rPr lang="cs-CZ" err="1"/>
              <a:t>genos</a:t>
            </a:r>
            <a:r>
              <a:rPr lang="cs-CZ"/>
              <a:t> </a:t>
            </a:r>
            <a:r>
              <a:rPr lang="cs-CZ" err="1"/>
              <a:t>kai</a:t>
            </a:r>
            <a:r>
              <a:rPr lang="cs-CZ"/>
              <a:t> </a:t>
            </a:r>
            <a:r>
              <a:rPr lang="cs-CZ" err="1"/>
              <a:t>diaforai</a:t>
            </a:r>
            <a:endParaRPr lang="cs-CZ"/>
          </a:p>
          <a:p>
            <a:r>
              <a:rPr lang="cs-CZ"/>
              <a:t>resp. česky: rod a rozdíly</a:t>
            </a:r>
          </a:p>
          <a:p>
            <a:r>
              <a:rPr lang="cs-CZ"/>
              <a:t>lexikologickou terminologií: hyperonymum a hyponyma</a:t>
            </a:r>
          </a:p>
          <a:p>
            <a:r>
              <a:rPr lang="cs-CZ" err="1"/>
              <a:t>srv</a:t>
            </a:r>
            <a:r>
              <a:rPr lang="cs-CZ"/>
              <a:t>. také níže sémata generická a specifická</a:t>
            </a:r>
          </a:p>
        </p:txBody>
      </p:sp>
    </p:spTree>
    <p:extLst>
      <p:ext uri="{BB962C8B-B14F-4D97-AF65-F5344CB8AC3E}">
        <p14:creationId xmlns:p14="http://schemas.microsoft.com/office/powerpoint/2010/main" val="29980436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GENUS PROXIMUM</a:t>
            </a:r>
            <a:br>
              <a:rPr lang="cs-CZ"/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81384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GENUS PROXIMUM</a:t>
            </a:r>
            <a:br>
              <a:rPr lang="cs-CZ"/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Co je to jazyk?</a:t>
            </a:r>
          </a:p>
        </p:txBody>
      </p:sp>
    </p:spTree>
    <p:extLst>
      <p:ext uri="{BB962C8B-B14F-4D97-AF65-F5344CB8AC3E}">
        <p14:creationId xmlns:p14="http://schemas.microsoft.com/office/powerpoint/2010/main" val="24253549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GENUS PROXIMUM</a:t>
            </a:r>
            <a:br>
              <a:rPr lang="cs-CZ"/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Co je to jazyk?</a:t>
            </a:r>
          </a:p>
          <a:p>
            <a:r>
              <a:rPr lang="cs-CZ"/>
              <a:t>A jaká disciplína zkoumá jazyk?</a:t>
            </a:r>
          </a:p>
        </p:txBody>
      </p:sp>
    </p:spTree>
    <p:extLst>
      <p:ext uri="{BB962C8B-B14F-4D97-AF65-F5344CB8AC3E}">
        <p14:creationId xmlns:p14="http://schemas.microsoft.com/office/powerpoint/2010/main" val="314963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GENUS PROXIMUM</a:t>
            </a:r>
            <a:br>
              <a:rPr lang="cs-CZ"/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Co je to jazyk? </a:t>
            </a:r>
            <a:r>
              <a:rPr lang="cs-CZ">
                <a:solidFill>
                  <a:srgbClr val="FF0000"/>
                </a:solidFill>
              </a:rPr>
              <a:t>Systém znaků.</a:t>
            </a:r>
          </a:p>
          <a:p>
            <a:r>
              <a:rPr lang="cs-CZ"/>
              <a:t>A jaká disciplína zkoumá jazyk?</a:t>
            </a:r>
          </a:p>
        </p:txBody>
      </p:sp>
    </p:spTree>
    <p:extLst>
      <p:ext uri="{BB962C8B-B14F-4D97-AF65-F5344CB8AC3E}">
        <p14:creationId xmlns:p14="http://schemas.microsoft.com/office/powerpoint/2010/main" val="339427617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/>
              <a:t>GENUS PROXIMUM</a:t>
            </a:r>
            <a:br>
              <a:rPr lang="cs-CZ"/>
            </a:br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Co je to jazyk? </a:t>
            </a:r>
            <a:r>
              <a:rPr lang="cs-CZ">
                <a:solidFill>
                  <a:srgbClr val="FF0000"/>
                </a:solidFill>
              </a:rPr>
              <a:t>Systém znaků.</a:t>
            </a:r>
          </a:p>
          <a:p>
            <a:r>
              <a:rPr lang="cs-CZ"/>
              <a:t>A jaká disciplína zkoumá jazyk? </a:t>
            </a:r>
            <a:r>
              <a:rPr lang="cs-CZ">
                <a:solidFill>
                  <a:srgbClr val="FF0000"/>
                </a:solidFill>
              </a:rPr>
              <a:t>Lingvistika.</a:t>
            </a:r>
          </a:p>
        </p:txBody>
      </p:sp>
    </p:spTree>
    <p:extLst>
      <p:ext uri="{BB962C8B-B14F-4D97-AF65-F5344CB8AC3E}">
        <p14:creationId xmlns:p14="http://schemas.microsoft.com/office/powerpoint/2010/main" val="245090463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850587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>
                <a:solidFill>
                  <a:schemeClr val="bg1"/>
                </a:solidFill>
              </a:rPr>
              <a:t>Věda o znacích obecně:</a:t>
            </a:r>
          </a:p>
          <a:p>
            <a:r>
              <a:rPr lang="cs-CZ">
                <a:solidFill>
                  <a:schemeClr val="bg1"/>
                </a:solidFill>
              </a:rPr>
              <a:t>(americká vs. evropská tradice)</a:t>
            </a:r>
          </a:p>
          <a:p>
            <a:r>
              <a:rPr lang="cs-CZ">
                <a:solidFill>
                  <a:schemeClr val="bg1"/>
                </a:solidFill>
              </a:rPr>
              <a:t>v anglosaském prostředí: sémiotika (</a:t>
            </a:r>
            <a:r>
              <a:rPr lang="cs-CZ" i="1" err="1">
                <a:solidFill>
                  <a:schemeClr val="bg1"/>
                </a:solidFill>
              </a:rPr>
              <a:t>semiotics</a:t>
            </a:r>
            <a:r>
              <a:rPr lang="cs-CZ">
                <a:solidFill>
                  <a:schemeClr val="bg1"/>
                </a:solidFill>
              </a:rPr>
              <a:t>); toť v současnosti stále mainstream</a:t>
            </a:r>
          </a:p>
          <a:p>
            <a:r>
              <a:rPr lang="cs-CZ">
                <a:solidFill>
                  <a:schemeClr val="bg1"/>
                </a:solidFill>
              </a:rPr>
              <a:t>(Ch. S. </a:t>
            </a:r>
            <a:r>
              <a:rPr lang="cs-CZ" err="1">
                <a:solidFill>
                  <a:schemeClr val="bg1"/>
                </a:solidFill>
              </a:rPr>
              <a:t>Peirce</a:t>
            </a:r>
            <a:r>
              <a:rPr lang="cs-CZ">
                <a:solidFill>
                  <a:schemeClr val="bg1"/>
                </a:solidFill>
              </a:rPr>
              <a:t> [</a:t>
            </a:r>
            <a:r>
              <a:rPr lang="cs-CZ" err="1">
                <a:solidFill>
                  <a:schemeClr val="bg1"/>
                </a:solidFill>
              </a:rPr>
              <a:t>pə:rs</a:t>
            </a:r>
            <a:r>
              <a:rPr lang="cs-CZ">
                <a:solidFill>
                  <a:schemeClr val="bg1"/>
                </a:solidFill>
              </a:rPr>
              <a:t>] – referenční (a později také inferenční – </a:t>
            </a:r>
            <a:r>
              <a:rPr lang="cs-CZ" err="1">
                <a:solidFill>
                  <a:schemeClr val="bg1"/>
                </a:solidFill>
              </a:rPr>
              <a:t>Lakoff</a:t>
            </a:r>
            <a:r>
              <a:rPr lang="cs-CZ">
                <a:solidFill>
                  <a:schemeClr val="bg1"/>
                </a:solidFill>
              </a:rPr>
              <a:t>, pragmatika) přístup)</a:t>
            </a:r>
          </a:p>
          <a:p>
            <a:r>
              <a:rPr lang="cs-CZ">
                <a:solidFill>
                  <a:schemeClr val="bg1"/>
                </a:solidFill>
              </a:rPr>
              <a:t>vs.</a:t>
            </a:r>
          </a:p>
          <a:p>
            <a:r>
              <a:rPr lang="cs-CZ">
                <a:solidFill>
                  <a:schemeClr val="bg1"/>
                </a:solidFill>
              </a:rPr>
              <a:t>ve frankofonním prostředí: sémiologie (fr. sémiologie [</a:t>
            </a:r>
            <a:r>
              <a:rPr lang="cs-CZ" err="1">
                <a:solidFill>
                  <a:schemeClr val="bg1"/>
                </a:solidFill>
              </a:rPr>
              <a:t>sémijoloží</a:t>
            </a:r>
            <a:r>
              <a:rPr lang="cs-CZ">
                <a:solidFill>
                  <a:schemeClr val="bg1"/>
                </a:solidFill>
              </a:rPr>
              <a:t>])</a:t>
            </a:r>
          </a:p>
          <a:p>
            <a:r>
              <a:rPr lang="cs-CZ">
                <a:solidFill>
                  <a:schemeClr val="bg1"/>
                </a:solidFill>
              </a:rPr>
              <a:t>(Ferdinand de </a:t>
            </a:r>
            <a:r>
              <a:rPr lang="cs-CZ" err="1">
                <a:solidFill>
                  <a:schemeClr val="bg1"/>
                </a:solidFill>
              </a:rPr>
              <a:t>Saussure</a:t>
            </a:r>
            <a:r>
              <a:rPr lang="cs-CZ">
                <a:solidFill>
                  <a:schemeClr val="bg1"/>
                </a:solidFill>
              </a:rPr>
              <a:t>, dále jen </a:t>
            </a:r>
            <a:r>
              <a:rPr lang="cs-CZ" err="1">
                <a:solidFill>
                  <a:schemeClr val="bg1"/>
                </a:solidFill>
              </a:rPr>
              <a:t>FdS</a:t>
            </a:r>
            <a:r>
              <a:rPr lang="cs-CZ">
                <a:solidFill>
                  <a:schemeClr val="bg1"/>
                </a:solidFill>
              </a:rPr>
              <a:t>; diferenční přístup)</a:t>
            </a:r>
          </a:p>
        </p:txBody>
      </p:sp>
    </p:spTree>
    <p:extLst>
      <p:ext uri="{BB962C8B-B14F-4D97-AF65-F5344CB8AC3E}">
        <p14:creationId xmlns:p14="http://schemas.microsoft.com/office/powerpoint/2010/main" val="3736451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5313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/>
              <a:t>Věda o znacích obecně:</a:t>
            </a:r>
          </a:p>
          <a:p>
            <a:r>
              <a:rPr lang="cs-CZ">
                <a:solidFill>
                  <a:schemeClr val="bg1"/>
                </a:solidFill>
              </a:rPr>
              <a:t>(americká vs. evropská tradice)</a:t>
            </a:r>
          </a:p>
          <a:p>
            <a:r>
              <a:rPr lang="cs-CZ">
                <a:solidFill>
                  <a:schemeClr val="bg1"/>
                </a:solidFill>
              </a:rPr>
              <a:t>v anglosaském prostředí: sémiotika (</a:t>
            </a:r>
            <a:r>
              <a:rPr lang="cs-CZ" i="1" err="1">
                <a:solidFill>
                  <a:schemeClr val="bg1"/>
                </a:solidFill>
              </a:rPr>
              <a:t>semiotics</a:t>
            </a:r>
            <a:r>
              <a:rPr lang="cs-CZ">
                <a:solidFill>
                  <a:schemeClr val="bg1"/>
                </a:solidFill>
              </a:rPr>
              <a:t>); toť v současnosti stále mainstream</a:t>
            </a:r>
          </a:p>
          <a:p>
            <a:r>
              <a:rPr lang="cs-CZ">
                <a:solidFill>
                  <a:schemeClr val="bg1"/>
                </a:solidFill>
              </a:rPr>
              <a:t>(Ch. S. </a:t>
            </a:r>
            <a:r>
              <a:rPr lang="cs-CZ" err="1">
                <a:solidFill>
                  <a:schemeClr val="bg1"/>
                </a:solidFill>
              </a:rPr>
              <a:t>Peirce</a:t>
            </a:r>
            <a:r>
              <a:rPr lang="cs-CZ">
                <a:solidFill>
                  <a:schemeClr val="bg1"/>
                </a:solidFill>
              </a:rPr>
              <a:t> [</a:t>
            </a:r>
            <a:r>
              <a:rPr lang="cs-CZ" err="1">
                <a:solidFill>
                  <a:schemeClr val="bg1"/>
                </a:solidFill>
              </a:rPr>
              <a:t>pə:rs</a:t>
            </a:r>
            <a:r>
              <a:rPr lang="cs-CZ">
                <a:solidFill>
                  <a:schemeClr val="bg1"/>
                </a:solidFill>
              </a:rPr>
              <a:t>] – referenční (a později také inferenční – </a:t>
            </a:r>
            <a:r>
              <a:rPr lang="cs-CZ" err="1">
                <a:solidFill>
                  <a:schemeClr val="bg1"/>
                </a:solidFill>
              </a:rPr>
              <a:t>Lakoff</a:t>
            </a:r>
            <a:r>
              <a:rPr lang="cs-CZ">
                <a:solidFill>
                  <a:schemeClr val="bg1"/>
                </a:solidFill>
              </a:rPr>
              <a:t>, pragmatika) přístup)</a:t>
            </a:r>
          </a:p>
          <a:p>
            <a:r>
              <a:rPr lang="cs-CZ">
                <a:solidFill>
                  <a:schemeClr val="bg1"/>
                </a:solidFill>
              </a:rPr>
              <a:t>vs.</a:t>
            </a:r>
          </a:p>
          <a:p>
            <a:r>
              <a:rPr lang="cs-CZ">
                <a:solidFill>
                  <a:schemeClr val="bg1"/>
                </a:solidFill>
              </a:rPr>
              <a:t>ve frankofonním prostředí: sémiologie (fr. sémiologie [</a:t>
            </a:r>
            <a:r>
              <a:rPr lang="cs-CZ" err="1">
                <a:solidFill>
                  <a:schemeClr val="bg1"/>
                </a:solidFill>
              </a:rPr>
              <a:t>sémijoloží</a:t>
            </a:r>
            <a:r>
              <a:rPr lang="cs-CZ">
                <a:solidFill>
                  <a:schemeClr val="bg1"/>
                </a:solidFill>
              </a:rPr>
              <a:t>])</a:t>
            </a:r>
          </a:p>
          <a:p>
            <a:r>
              <a:rPr lang="cs-CZ">
                <a:solidFill>
                  <a:schemeClr val="bg1"/>
                </a:solidFill>
              </a:rPr>
              <a:t>(Ferdinand de </a:t>
            </a:r>
            <a:r>
              <a:rPr lang="cs-CZ" err="1">
                <a:solidFill>
                  <a:schemeClr val="bg1"/>
                </a:solidFill>
              </a:rPr>
              <a:t>Saussure</a:t>
            </a:r>
            <a:r>
              <a:rPr lang="cs-CZ">
                <a:solidFill>
                  <a:schemeClr val="bg1"/>
                </a:solidFill>
              </a:rPr>
              <a:t>, dále jen </a:t>
            </a:r>
            <a:r>
              <a:rPr lang="cs-CZ" err="1">
                <a:solidFill>
                  <a:schemeClr val="bg1"/>
                </a:solidFill>
              </a:rPr>
              <a:t>FdS</a:t>
            </a:r>
            <a:r>
              <a:rPr lang="cs-CZ">
                <a:solidFill>
                  <a:schemeClr val="bg1"/>
                </a:solidFill>
              </a:rPr>
              <a:t>; diferenční přístup)</a:t>
            </a:r>
          </a:p>
        </p:txBody>
      </p:sp>
    </p:spTree>
    <p:extLst>
      <p:ext uri="{BB962C8B-B14F-4D97-AF65-F5344CB8AC3E}">
        <p14:creationId xmlns:p14="http://schemas.microsoft.com/office/powerpoint/2010/main" val="6665814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/>
              <a:t>Věda o znacích obecně:</a:t>
            </a:r>
          </a:p>
          <a:p>
            <a:r>
              <a:rPr lang="cs-CZ"/>
              <a:t>(americká vs. evropská tradice)</a:t>
            </a:r>
            <a:endParaRPr lang="cs-CZ">
              <a:solidFill>
                <a:schemeClr val="bg1"/>
              </a:solidFill>
            </a:endParaRPr>
          </a:p>
          <a:p>
            <a:r>
              <a:rPr lang="cs-CZ">
                <a:solidFill>
                  <a:schemeClr val="bg1"/>
                </a:solidFill>
              </a:rPr>
              <a:t>v anglosaském prostředí: sémiotika (</a:t>
            </a:r>
            <a:r>
              <a:rPr lang="cs-CZ" i="1" err="1">
                <a:solidFill>
                  <a:schemeClr val="bg1"/>
                </a:solidFill>
              </a:rPr>
              <a:t>semiotics</a:t>
            </a:r>
            <a:r>
              <a:rPr lang="cs-CZ">
                <a:solidFill>
                  <a:schemeClr val="bg1"/>
                </a:solidFill>
              </a:rPr>
              <a:t>); toť v současnosti stále mainstream</a:t>
            </a:r>
          </a:p>
          <a:p>
            <a:r>
              <a:rPr lang="cs-CZ">
                <a:solidFill>
                  <a:schemeClr val="bg1"/>
                </a:solidFill>
              </a:rPr>
              <a:t>(Ch. S. </a:t>
            </a:r>
            <a:r>
              <a:rPr lang="cs-CZ" err="1">
                <a:solidFill>
                  <a:schemeClr val="bg1"/>
                </a:solidFill>
              </a:rPr>
              <a:t>Peirce</a:t>
            </a:r>
            <a:r>
              <a:rPr lang="cs-CZ">
                <a:solidFill>
                  <a:schemeClr val="bg1"/>
                </a:solidFill>
              </a:rPr>
              <a:t> [</a:t>
            </a:r>
            <a:r>
              <a:rPr lang="cs-CZ" err="1">
                <a:solidFill>
                  <a:schemeClr val="bg1"/>
                </a:solidFill>
              </a:rPr>
              <a:t>pə:rs</a:t>
            </a:r>
            <a:r>
              <a:rPr lang="cs-CZ">
                <a:solidFill>
                  <a:schemeClr val="bg1"/>
                </a:solidFill>
              </a:rPr>
              <a:t>] – referenční (a později také inferenční – </a:t>
            </a:r>
            <a:r>
              <a:rPr lang="cs-CZ" err="1">
                <a:solidFill>
                  <a:schemeClr val="bg1"/>
                </a:solidFill>
              </a:rPr>
              <a:t>Lakoff</a:t>
            </a:r>
            <a:r>
              <a:rPr lang="cs-CZ">
                <a:solidFill>
                  <a:schemeClr val="bg1"/>
                </a:solidFill>
              </a:rPr>
              <a:t>, pragmatika) přístup)</a:t>
            </a:r>
          </a:p>
          <a:p>
            <a:r>
              <a:rPr lang="cs-CZ">
                <a:solidFill>
                  <a:schemeClr val="bg1"/>
                </a:solidFill>
              </a:rPr>
              <a:t>vs.</a:t>
            </a:r>
          </a:p>
          <a:p>
            <a:r>
              <a:rPr lang="cs-CZ">
                <a:solidFill>
                  <a:schemeClr val="bg1"/>
                </a:solidFill>
              </a:rPr>
              <a:t>ve frankofonním prostředí: sémiologie (fr. sémiologie [</a:t>
            </a:r>
            <a:r>
              <a:rPr lang="cs-CZ" err="1">
                <a:solidFill>
                  <a:schemeClr val="bg1"/>
                </a:solidFill>
              </a:rPr>
              <a:t>sémijoloží</a:t>
            </a:r>
            <a:r>
              <a:rPr lang="cs-CZ">
                <a:solidFill>
                  <a:schemeClr val="bg1"/>
                </a:solidFill>
              </a:rPr>
              <a:t>])</a:t>
            </a:r>
          </a:p>
          <a:p>
            <a:r>
              <a:rPr lang="cs-CZ">
                <a:solidFill>
                  <a:schemeClr val="bg1"/>
                </a:solidFill>
              </a:rPr>
              <a:t>(Ferdinand de </a:t>
            </a:r>
            <a:r>
              <a:rPr lang="cs-CZ" err="1">
                <a:solidFill>
                  <a:schemeClr val="bg1"/>
                </a:solidFill>
              </a:rPr>
              <a:t>Saussure</a:t>
            </a:r>
            <a:r>
              <a:rPr lang="cs-CZ">
                <a:solidFill>
                  <a:schemeClr val="bg1"/>
                </a:solidFill>
              </a:rPr>
              <a:t>, dále jen </a:t>
            </a:r>
            <a:r>
              <a:rPr lang="cs-CZ" err="1">
                <a:solidFill>
                  <a:schemeClr val="bg1"/>
                </a:solidFill>
              </a:rPr>
              <a:t>FdS</a:t>
            </a:r>
            <a:r>
              <a:rPr lang="cs-CZ">
                <a:solidFill>
                  <a:schemeClr val="bg1"/>
                </a:solidFill>
              </a:rPr>
              <a:t>; diferenční přístup)</a:t>
            </a:r>
          </a:p>
        </p:txBody>
      </p:sp>
    </p:spTree>
    <p:extLst>
      <p:ext uri="{BB962C8B-B14F-4D97-AF65-F5344CB8AC3E}">
        <p14:creationId xmlns:p14="http://schemas.microsoft.com/office/powerpoint/2010/main" val="12800833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/>
              <a:t>Věda o znacích obecně:</a:t>
            </a:r>
          </a:p>
          <a:p>
            <a:r>
              <a:rPr lang="cs-CZ"/>
              <a:t>(americká vs. evropská tradice)</a:t>
            </a:r>
          </a:p>
          <a:p>
            <a:r>
              <a:rPr lang="cs-CZ"/>
              <a:t>v anglosaském prostředí: </a:t>
            </a:r>
            <a:r>
              <a:rPr lang="cs-CZ">
                <a:solidFill>
                  <a:schemeClr val="bg1"/>
                </a:solidFill>
              </a:rPr>
              <a:t>sémiotika (</a:t>
            </a:r>
            <a:r>
              <a:rPr lang="cs-CZ" i="1" err="1">
                <a:solidFill>
                  <a:schemeClr val="bg1"/>
                </a:solidFill>
              </a:rPr>
              <a:t>semiotics</a:t>
            </a:r>
            <a:r>
              <a:rPr lang="cs-CZ">
                <a:solidFill>
                  <a:schemeClr val="bg1"/>
                </a:solidFill>
              </a:rPr>
              <a:t>); toť v současnosti stále mainstream</a:t>
            </a:r>
          </a:p>
          <a:p>
            <a:r>
              <a:rPr lang="cs-CZ">
                <a:solidFill>
                  <a:schemeClr val="bg1"/>
                </a:solidFill>
              </a:rPr>
              <a:t>(Ch. S. </a:t>
            </a:r>
            <a:r>
              <a:rPr lang="cs-CZ" err="1">
                <a:solidFill>
                  <a:schemeClr val="bg1"/>
                </a:solidFill>
              </a:rPr>
              <a:t>Peirce</a:t>
            </a:r>
            <a:r>
              <a:rPr lang="cs-CZ">
                <a:solidFill>
                  <a:schemeClr val="bg1"/>
                </a:solidFill>
              </a:rPr>
              <a:t> [</a:t>
            </a:r>
            <a:r>
              <a:rPr lang="cs-CZ" err="1">
                <a:solidFill>
                  <a:schemeClr val="bg1"/>
                </a:solidFill>
              </a:rPr>
              <a:t>pə:rs</a:t>
            </a:r>
            <a:r>
              <a:rPr lang="cs-CZ">
                <a:solidFill>
                  <a:schemeClr val="bg1"/>
                </a:solidFill>
              </a:rPr>
              <a:t>] – referenční (a později také inferenční – </a:t>
            </a:r>
            <a:r>
              <a:rPr lang="cs-CZ" err="1">
                <a:solidFill>
                  <a:schemeClr val="bg1"/>
                </a:solidFill>
              </a:rPr>
              <a:t>Lakoff</a:t>
            </a:r>
            <a:r>
              <a:rPr lang="cs-CZ">
                <a:solidFill>
                  <a:schemeClr val="bg1"/>
                </a:solidFill>
              </a:rPr>
              <a:t>, pragmatika) přístup)</a:t>
            </a:r>
          </a:p>
          <a:p>
            <a:r>
              <a:rPr lang="cs-CZ">
                <a:solidFill>
                  <a:schemeClr val="bg1"/>
                </a:solidFill>
              </a:rPr>
              <a:t>vs.</a:t>
            </a:r>
          </a:p>
          <a:p>
            <a:r>
              <a:rPr lang="cs-CZ">
                <a:solidFill>
                  <a:schemeClr val="bg1"/>
                </a:solidFill>
              </a:rPr>
              <a:t>ve frankofonním prostředí: sémiologie (fr. sémiologie [</a:t>
            </a:r>
            <a:r>
              <a:rPr lang="cs-CZ" err="1">
                <a:solidFill>
                  <a:schemeClr val="bg1"/>
                </a:solidFill>
              </a:rPr>
              <a:t>sémijoloží</a:t>
            </a:r>
            <a:r>
              <a:rPr lang="cs-CZ">
                <a:solidFill>
                  <a:schemeClr val="bg1"/>
                </a:solidFill>
              </a:rPr>
              <a:t>])</a:t>
            </a:r>
          </a:p>
          <a:p>
            <a:r>
              <a:rPr lang="cs-CZ">
                <a:solidFill>
                  <a:schemeClr val="bg1"/>
                </a:solidFill>
              </a:rPr>
              <a:t>(Ferdinand de </a:t>
            </a:r>
            <a:r>
              <a:rPr lang="cs-CZ" err="1">
                <a:solidFill>
                  <a:schemeClr val="bg1"/>
                </a:solidFill>
              </a:rPr>
              <a:t>Saussure</a:t>
            </a:r>
            <a:r>
              <a:rPr lang="cs-CZ">
                <a:solidFill>
                  <a:schemeClr val="bg1"/>
                </a:solidFill>
              </a:rPr>
              <a:t>, dále jen </a:t>
            </a:r>
            <a:r>
              <a:rPr lang="cs-CZ" err="1">
                <a:solidFill>
                  <a:schemeClr val="bg1"/>
                </a:solidFill>
              </a:rPr>
              <a:t>FdS</a:t>
            </a:r>
            <a:r>
              <a:rPr lang="cs-CZ">
                <a:solidFill>
                  <a:schemeClr val="bg1"/>
                </a:solidFill>
              </a:rPr>
              <a:t>; diferenční přístup)</a:t>
            </a:r>
          </a:p>
        </p:txBody>
      </p:sp>
    </p:spTree>
    <p:extLst>
      <p:ext uri="{BB962C8B-B14F-4D97-AF65-F5344CB8AC3E}">
        <p14:creationId xmlns:p14="http://schemas.microsoft.com/office/powerpoint/2010/main" val="4380074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/>
              <a:t>Věda o znacích obecně:</a:t>
            </a:r>
          </a:p>
          <a:p>
            <a:r>
              <a:rPr lang="cs-CZ"/>
              <a:t>(americká vs. evropská tradice)</a:t>
            </a:r>
          </a:p>
          <a:p>
            <a:r>
              <a:rPr lang="cs-CZ"/>
              <a:t>v anglosaském prostředí: </a:t>
            </a:r>
            <a:r>
              <a:rPr lang="cs-CZ" b="1">
                <a:solidFill>
                  <a:srgbClr val="FF0000"/>
                </a:solidFill>
              </a:rPr>
              <a:t>sémiotika</a:t>
            </a:r>
            <a:r>
              <a:rPr lang="cs-CZ"/>
              <a:t> (</a:t>
            </a:r>
            <a:r>
              <a:rPr lang="cs-CZ" i="1" err="1"/>
              <a:t>semiotics</a:t>
            </a:r>
            <a:r>
              <a:rPr lang="cs-CZ"/>
              <a:t>)</a:t>
            </a:r>
            <a:r>
              <a:rPr lang="cs-CZ">
                <a:solidFill>
                  <a:schemeClr val="bg1"/>
                </a:solidFill>
              </a:rPr>
              <a:t>;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toť v současnosti stále mainstream</a:t>
            </a:r>
          </a:p>
          <a:p>
            <a:r>
              <a:rPr lang="cs-CZ">
                <a:solidFill>
                  <a:schemeClr val="bg1"/>
                </a:solidFill>
              </a:rPr>
              <a:t>(Ch. S. </a:t>
            </a:r>
            <a:r>
              <a:rPr lang="cs-CZ" err="1">
                <a:solidFill>
                  <a:schemeClr val="bg1"/>
                </a:solidFill>
              </a:rPr>
              <a:t>Peirce</a:t>
            </a:r>
            <a:r>
              <a:rPr lang="cs-CZ">
                <a:solidFill>
                  <a:schemeClr val="bg1"/>
                </a:solidFill>
              </a:rPr>
              <a:t> [</a:t>
            </a:r>
            <a:r>
              <a:rPr lang="cs-CZ" err="1">
                <a:solidFill>
                  <a:schemeClr val="bg1"/>
                </a:solidFill>
              </a:rPr>
              <a:t>pə:rs</a:t>
            </a:r>
            <a:r>
              <a:rPr lang="cs-CZ">
                <a:solidFill>
                  <a:schemeClr val="bg1"/>
                </a:solidFill>
              </a:rPr>
              <a:t>] – referenční (a později také inferenční – </a:t>
            </a:r>
            <a:r>
              <a:rPr lang="cs-CZ" err="1">
                <a:solidFill>
                  <a:schemeClr val="bg1"/>
                </a:solidFill>
              </a:rPr>
              <a:t>Lakoff</a:t>
            </a:r>
            <a:r>
              <a:rPr lang="cs-CZ">
                <a:solidFill>
                  <a:schemeClr val="bg1"/>
                </a:solidFill>
              </a:rPr>
              <a:t>, pragmatika) přístup)</a:t>
            </a:r>
          </a:p>
          <a:p>
            <a:r>
              <a:rPr lang="cs-CZ">
                <a:solidFill>
                  <a:schemeClr val="bg1"/>
                </a:solidFill>
              </a:rPr>
              <a:t>vs.</a:t>
            </a:r>
          </a:p>
          <a:p>
            <a:r>
              <a:rPr lang="cs-CZ">
                <a:solidFill>
                  <a:schemeClr val="bg1"/>
                </a:solidFill>
              </a:rPr>
              <a:t>ve frankofonním prostředí: sémiologie (fr. sémiologie [</a:t>
            </a:r>
            <a:r>
              <a:rPr lang="cs-CZ" err="1">
                <a:solidFill>
                  <a:schemeClr val="bg1"/>
                </a:solidFill>
              </a:rPr>
              <a:t>sémijoloží</a:t>
            </a:r>
            <a:r>
              <a:rPr lang="cs-CZ">
                <a:solidFill>
                  <a:schemeClr val="bg1"/>
                </a:solidFill>
              </a:rPr>
              <a:t>])</a:t>
            </a:r>
          </a:p>
          <a:p>
            <a:r>
              <a:rPr lang="cs-CZ">
                <a:solidFill>
                  <a:schemeClr val="bg1"/>
                </a:solidFill>
              </a:rPr>
              <a:t>(Ferdinand de </a:t>
            </a:r>
            <a:r>
              <a:rPr lang="cs-CZ" err="1">
                <a:solidFill>
                  <a:schemeClr val="bg1"/>
                </a:solidFill>
              </a:rPr>
              <a:t>Saussure</a:t>
            </a:r>
            <a:r>
              <a:rPr lang="cs-CZ">
                <a:solidFill>
                  <a:schemeClr val="bg1"/>
                </a:solidFill>
              </a:rPr>
              <a:t>, dále jen </a:t>
            </a:r>
            <a:r>
              <a:rPr lang="cs-CZ" err="1">
                <a:solidFill>
                  <a:schemeClr val="bg1"/>
                </a:solidFill>
              </a:rPr>
              <a:t>FdS</a:t>
            </a:r>
            <a:r>
              <a:rPr lang="cs-CZ">
                <a:solidFill>
                  <a:schemeClr val="bg1"/>
                </a:solidFill>
              </a:rPr>
              <a:t>; diferenční přístup)</a:t>
            </a:r>
          </a:p>
        </p:txBody>
      </p:sp>
    </p:spTree>
    <p:extLst>
      <p:ext uri="{BB962C8B-B14F-4D97-AF65-F5344CB8AC3E}">
        <p14:creationId xmlns:p14="http://schemas.microsoft.com/office/powerpoint/2010/main" val="157529333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/>
              <a:t>Věda o znacích obecně:</a:t>
            </a:r>
          </a:p>
          <a:p>
            <a:r>
              <a:rPr lang="cs-CZ"/>
              <a:t>(americká vs. evropská tradice)</a:t>
            </a:r>
          </a:p>
          <a:p>
            <a:r>
              <a:rPr lang="cs-CZ"/>
              <a:t>v anglosaském prostředí: </a:t>
            </a:r>
            <a:r>
              <a:rPr lang="cs-CZ" b="1">
                <a:solidFill>
                  <a:srgbClr val="FF0000"/>
                </a:solidFill>
              </a:rPr>
              <a:t>sémiotika</a:t>
            </a:r>
            <a:r>
              <a:rPr lang="cs-CZ"/>
              <a:t> (</a:t>
            </a:r>
            <a:r>
              <a:rPr lang="cs-CZ" i="1" err="1"/>
              <a:t>semiotics</a:t>
            </a:r>
            <a:r>
              <a:rPr lang="cs-CZ"/>
              <a:t>); toť v současnosti stále mainstream</a:t>
            </a:r>
          </a:p>
          <a:p>
            <a:r>
              <a:rPr lang="cs-CZ">
                <a:solidFill>
                  <a:schemeClr val="bg1"/>
                </a:solidFill>
              </a:rPr>
              <a:t>(Ch. S. </a:t>
            </a:r>
            <a:r>
              <a:rPr lang="cs-CZ" err="1">
                <a:solidFill>
                  <a:schemeClr val="bg1"/>
                </a:solidFill>
              </a:rPr>
              <a:t>Peirce</a:t>
            </a:r>
            <a:r>
              <a:rPr lang="cs-CZ">
                <a:solidFill>
                  <a:schemeClr val="bg1"/>
                </a:solidFill>
              </a:rPr>
              <a:t> [</a:t>
            </a:r>
            <a:r>
              <a:rPr lang="cs-CZ" err="1">
                <a:solidFill>
                  <a:schemeClr val="bg1"/>
                </a:solidFill>
              </a:rPr>
              <a:t>pə:rs</a:t>
            </a:r>
            <a:r>
              <a:rPr lang="cs-CZ">
                <a:solidFill>
                  <a:schemeClr val="bg1"/>
                </a:solidFill>
              </a:rPr>
              <a:t>] – referenční (a později také inferenční – </a:t>
            </a:r>
            <a:r>
              <a:rPr lang="cs-CZ" err="1">
                <a:solidFill>
                  <a:schemeClr val="bg1"/>
                </a:solidFill>
              </a:rPr>
              <a:t>Lakoff</a:t>
            </a:r>
            <a:r>
              <a:rPr lang="cs-CZ">
                <a:solidFill>
                  <a:schemeClr val="bg1"/>
                </a:solidFill>
              </a:rPr>
              <a:t>, pragmatika) přístup)</a:t>
            </a:r>
          </a:p>
          <a:p>
            <a:r>
              <a:rPr lang="cs-CZ">
                <a:solidFill>
                  <a:schemeClr val="bg1"/>
                </a:solidFill>
              </a:rPr>
              <a:t>vs.</a:t>
            </a:r>
          </a:p>
          <a:p>
            <a:r>
              <a:rPr lang="cs-CZ">
                <a:solidFill>
                  <a:schemeClr val="bg1"/>
                </a:solidFill>
              </a:rPr>
              <a:t>ve frankofonním prostředí: sémiologie (fr. sémiologie [</a:t>
            </a:r>
            <a:r>
              <a:rPr lang="cs-CZ" err="1">
                <a:solidFill>
                  <a:schemeClr val="bg1"/>
                </a:solidFill>
              </a:rPr>
              <a:t>sémijoloží</a:t>
            </a:r>
            <a:r>
              <a:rPr lang="cs-CZ">
                <a:solidFill>
                  <a:schemeClr val="bg1"/>
                </a:solidFill>
              </a:rPr>
              <a:t>])</a:t>
            </a:r>
          </a:p>
          <a:p>
            <a:r>
              <a:rPr lang="cs-CZ">
                <a:solidFill>
                  <a:schemeClr val="bg1"/>
                </a:solidFill>
              </a:rPr>
              <a:t>(Ferdinand de </a:t>
            </a:r>
            <a:r>
              <a:rPr lang="cs-CZ" err="1">
                <a:solidFill>
                  <a:schemeClr val="bg1"/>
                </a:solidFill>
              </a:rPr>
              <a:t>Saussure</a:t>
            </a:r>
            <a:r>
              <a:rPr lang="cs-CZ">
                <a:solidFill>
                  <a:schemeClr val="bg1"/>
                </a:solidFill>
              </a:rPr>
              <a:t>, dále jen </a:t>
            </a:r>
            <a:r>
              <a:rPr lang="cs-CZ" err="1">
                <a:solidFill>
                  <a:schemeClr val="bg1"/>
                </a:solidFill>
              </a:rPr>
              <a:t>FdS</a:t>
            </a:r>
            <a:r>
              <a:rPr lang="cs-CZ">
                <a:solidFill>
                  <a:schemeClr val="bg1"/>
                </a:solidFill>
              </a:rPr>
              <a:t>; diferenční přístup)</a:t>
            </a:r>
          </a:p>
        </p:txBody>
      </p:sp>
    </p:spTree>
    <p:extLst>
      <p:ext uri="{BB962C8B-B14F-4D97-AF65-F5344CB8AC3E}">
        <p14:creationId xmlns:p14="http://schemas.microsoft.com/office/powerpoint/2010/main" val="397877441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/>
              <a:t>Věda o znacích obecně:</a:t>
            </a:r>
          </a:p>
          <a:p>
            <a:r>
              <a:rPr lang="cs-CZ"/>
              <a:t>(americká vs. evropská tradice)</a:t>
            </a:r>
          </a:p>
          <a:p>
            <a:r>
              <a:rPr lang="cs-CZ"/>
              <a:t>v anglosaském prostředí: </a:t>
            </a:r>
            <a:r>
              <a:rPr lang="cs-CZ" b="1">
                <a:solidFill>
                  <a:srgbClr val="FF0000"/>
                </a:solidFill>
              </a:rPr>
              <a:t>sémiotika</a:t>
            </a:r>
            <a:r>
              <a:rPr lang="cs-CZ"/>
              <a:t> (</a:t>
            </a:r>
            <a:r>
              <a:rPr lang="cs-CZ" i="1" err="1"/>
              <a:t>semiotics</a:t>
            </a:r>
            <a:r>
              <a:rPr lang="cs-CZ"/>
              <a:t>); toť v současnosti stále mainstream</a:t>
            </a:r>
          </a:p>
          <a:p>
            <a:r>
              <a:rPr lang="cs-CZ"/>
              <a:t>Ch. S. </a:t>
            </a:r>
            <a:r>
              <a:rPr lang="cs-CZ" err="1"/>
              <a:t>Peirce</a:t>
            </a:r>
            <a:r>
              <a:rPr lang="cs-CZ"/>
              <a:t> [</a:t>
            </a:r>
            <a:r>
              <a:rPr lang="cs-CZ" err="1"/>
              <a:t>pə:rs</a:t>
            </a:r>
            <a:r>
              <a:rPr lang="cs-CZ"/>
              <a:t>] – </a:t>
            </a:r>
            <a:r>
              <a:rPr lang="cs-CZ">
                <a:solidFill>
                  <a:srgbClr val="FF0000"/>
                </a:solidFill>
              </a:rPr>
              <a:t>referenční</a:t>
            </a:r>
            <a:r>
              <a:rPr lang="cs-CZ"/>
              <a:t>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(a později také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inferenční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 – Lakoff,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pragmatika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cs-CZ"/>
              <a:t>  </a:t>
            </a:r>
            <a:r>
              <a:rPr lang="cs-CZ">
                <a:solidFill>
                  <a:schemeClr val="bg1"/>
                </a:solidFill>
              </a:rPr>
              <a:t>přístup)</a:t>
            </a:r>
          </a:p>
          <a:p>
            <a:r>
              <a:rPr lang="cs-CZ">
                <a:solidFill>
                  <a:schemeClr val="bg1"/>
                </a:solidFill>
              </a:rPr>
              <a:t>vs.</a:t>
            </a:r>
          </a:p>
          <a:p>
            <a:r>
              <a:rPr lang="cs-CZ">
                <a:solidFill>
                  <a:schemeClr val="bg1"/>
                </a:solidFill>
              </a:rPr>
              <a:t>ve frankofonním prostředí: sémiologie (fr. sémiologie [</a:t>
            </a:r>
            <a:r>
              <a:rPr lang="cs-CZ" err="1">
                <a:solidFill>
                  <a:schemeClr val="bg1"/>
                </a:solidFill>
              </a:rPr>
              <a:t>sémijoloží</a:t>
            </a:r>
            <a:r>
              <a:rPr lang="cs-CZ">
                <a:solidFill>
                  <a:schemeClr val="bg1"/>
                </a:solidFill>
              </a:rPr>
              <a:t>])</a:t>
            </a:r>
          </a:p>
          <a:p>
            <a:r>
              <a:rPr lang="cs-CZ">
                <a:solidFill>
                  <a:schemeClr val="bg1"/>
                </a:solidFill>
              </a:rPr>
              <a:t>(Ferdinand de </a:t>
            </a:r>
            <a:r>
              <a:rPr lang="cs-CZ" err="1">
                <a:solidFill>
                  <a:schemeClr val="bg1"/>
                </a:solidFill>
              </a:rPr>
              <a:t>Saussure</a:t>
            </a:r>
            <a:r>
              <a:rPr lang="cs-CZ">
                <a:solidFill>
                  <a:schemeClr val="bg1"/>
                </a:solidFill>
              </a:rPr>
              <a:t>, dále jen </a:t>
            </a:r>
            <a:r>
              <a:rPr lang="cs-CZ" err="1">
                <a:solidFill>
                  <a:schemeClr val="bg1"/>
                </a:solidFill>
              </a:rPr>
              <a:t>FdS</a:t>
            </a:r>
            <a:r>
              <a:rPr lang="cs-CZ">
                <a:solidFill>
                  <a:schemeClr val="bg1"/>
                </a:solidFill>
              </a:rPr>
              <a:t>; diferenční přístup)</a:t>
            </a:r>
          </a:p>
        </p:txBody>
      </p:sp>
    </p:spTree>
    <p:extLst>
      <p:ext uri="{BB962C8B-B14F-4D97-AF65-F5344CB8AC3E}">
        <p14:creationId xmlns:p14="http://schemas.microsoft.com/office/powerpoint/2010/main" val="389864868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/>
              <a:t>Věda o znacích obecně:</a:t>
            </a:r>
          </a:p>
          <a:p>
            <a:r>
              <a:rPr lang="cs-CZ"/>
              <a:t>(americká vs. evropská tradice)</a:t>
            </a:r>
          </a:p>
          <a:p>
            <a:r>
              <a:rPr lang="cs-CZ"/>
              <a:t>v anglosaském prostředí: </a:t>
            </a:r>
            <a:r>
              <a:rPr lang="cs-CZ" b="1">
                <a:solidFill>
                  <a:srgbClr val="FF0000"/>
                </a:solidFill>
              </a:rPr>
              <a:t>sémiotika</a:t>
            </a:r>
            <a:r>
              <a:rPr lang="cs-CZ"/>
              <a:t> (</a:t>
            </a:r>
            <a:r>
              <a:rPr lang="cs-CZ" i="1" err="1"/>
              <a:t>semiotics</a:t>
            </a:r>
            <a:r>
              <a:rPr lang="cs-CZ"/>
              <a:t>); toť v současnosti stále mainstream</a:t>
            </a:r>
          </a:p>
          <a:p>
            <a:r>
              <a:rPr lang="cs-CZ"/>
              <a:t>Ch. S. </a:t>
            </a:r>
            <a:r>
              <a:rPr lang="cs-CZ" err="1"/>
              <a:t>Peirce</a:t>
            </a:r>
            <a:r>
              <a:rPr lang="cs-CZ"/>
              <a:t> [</a:t>
            </a:r>
            <a:r>
              <a:rPr lang="cs-CZ" err="1"/>
              <a:t>pə:rs</a:t>
            </a:r>
            <a:r>
              <a:rPr lang="cs-CZ"/>
              <a:t>] – </a:t>
            </a:r>
            <a:r>
              <a:rPr lang="cs-CZ">
                <a:solidFill>
                  <a:srgbClr val="FF0000"/>
                </a:solidFill>
              </a:rPr>
              <a:t>referenční</a:t>
            </a:r>
            <a:r>
              <a:rPr lang="cs-CZ"/>
              <a:t>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(a později také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inferenční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 – </a:t>
            </a:r>
            <a:r>
              <a:rPr lang="cs-CZ" err="1">
                <a:solidFill>
                  <a:schemeClr val="bg1">
                    <a:lumMod val="65000"/>
                  </a:schemeClr>
                </a:solidFill>
              </a:rPr>
              <a:t>Lakoff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,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pragmatika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přístup)</a:t>
            </a:r>
          </a:p>
          <a:p>
            <a:r>
              <a:rPr lang="cs-CZ"/>
              <a:t>vs.</a:t>
            </a:r>
          </a:p>
          <a:p>
            <a:r>
              <a:rPr lang="cs-CZ">
                <a:solidFill>
                  <a:schemeClr val="bg1"/>
                </a:solidFill>
              </a:rPr>
              <a:t>ve frankofonním prostředí: sémiologie (fr. sémiologie [</a:t>
            </a:r>
            <a:r>
              <a:rPr lang="cs-CZ" err="1">
                <a:solidFill>
                  <a:schemeClr val="bg1"/>
                </a:solidFill>
              </a:rPr>
              <a:t>sémijoloží</a:t>
            </a:r>
            <a:r>
              <a:rPr lang="cs-CZ">
                <a:solidFill>
                  <a:schemeClr val="bg1"/>
                </a:solidFill>
              </a:rPr>
              <a:t>])</a:t>
            </a:r>
          </a:p>
          <a:p>
            <a:r>
              <a:rPr lang="cs-CZ">
                <a:solidFill>
                  <a:schemeClr val="bg1"/>
                </a:solidFill>
              </a:rPr>
              <a:t>(Ferdinand de </a:t>
            </a:r>
            <a:r>
              <a:rPr lang="cs-CZ" err="1">
                <a:solidFill>
                  <a:schemeClr val="bg1"/>
                </a:solidFill>
              </a:rPr>
              <a:t>Saussure</a:t>
            </a:r>
            <a:r>
              <a:rPr lang="cs-CZ">
                <a:solidFill>
                  <a:schemeClr val="bg1"/>
                </a:solidFill>
              </a:rPr>
              <a:t>, dále jen </a:t>
            </a:r>
            <a:r>
              <a:rPr lang="cs-CZ" err="1">
                <a:solidFill>
                  <a:schemeClr val="bg1"/>
                </a:solidFill>
              </a:rPr>
              <a:t>FdS</a:t>
            </a:r>
            <a:r>
              <a:rPr lang="cs-CZ">
                <a:solidFill>
                  <a:schemeClr val="bg1"/>
                </a:solidFill>
              </a:rPr>
              <a:t>; diferenční přístup)</a:t>
            </a:r>
          </a:p>
        </p:txBody>
      </p:sp>
    </p:spTree>
    <p:extLst>
      <p:ext uri="{BB962C8B-B14F-4D97-AF65-F5344CB8AC3E}">
        <p14:creationId xmlns:p14="http://schemas.microsoft.com/office/powerpoint/2010/main" val="34097370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/>
              <a:t>Věda o znacích obecně:</a:t>
            </a:r>
          </a:p>
          <a:p>
            <a:r>
              <a:rPr lang="cs-CZ"/>
              <a:t>(americká vs. evropská tradice)</a:t>
            </a:r>
          </a:p>
          <a:p>
            <a:r>
              <a:rPr lang="cs-CZ"/>
              <a:t>v anglosaském prostředí: </a:t>
            </a:r>
            <a:r>
              <a:rPr lang="cs-CZ" b="1"/>
              <a:t>sémiotika</a:t>
            </a:r>
            <a:r>
              <a:rPr lang="cs-CZ"/>
              <a:t> (</a:t>
            </a:r>
            <a:r>
              <a:rPr lang="cs-CZ" i="1" err="1"/>
              <a:t>semiotics</a:t>
            </a:r>
            <a:r>
              <a:rPr lang="cs-CZ"/>
              <a:t>); toť v současnosti stále mainstream</a:t>
            </a:r>
          </a:p>
          <a:p>
            <a:r>
              <a:rPr lang="cs-CZ"/>
              <a:t>Ch. S. </a:t>
            </a:r>
            <a:r>
              <a:rPr lang="cs-CZ" err="1"/>
              <a:t>Peirce</a:t>
            </a:r>
            <a:r>
              <a:rPr lang="cs-CZ"/>
              <a:t> [</a:t>
            </a:r>
            <a:r>
              <a:rPr lang="cs-CZ" err="1"/>
              <a:t>pə:rs</a:t>
            </a:r>
            <a:r>
              <a:rPr lang="cs-CZ"/>
              <a:t>] – </a:t>
            </a:r>
            <a:r>
              <a:rPr lang="cs-CZ">
                <a:solidFill>
                  <a:srgbClr val="FF0000"/>
                </a:solidFill>
              </a:rPr>
              <a:t>referenční</a:t>
            </a:r>
            <a:r>
              <a:rPr lang="cs-CZ"/>
              <a:t>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(a později také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inferenční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 – Lakoff,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pragmatika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přístup)</a:t>
            </a:r>
          </a:p>
          <a:p>
            <a:r>
              <a:rPr lang="cs-CZ"/>
              <a:t>vs.</a:t>
            </a:r>
          </a:p>
          <a:p>
            <a:r>
              <a:rPr lang="cs-CZ"/>
              <a:t>ve frankofonním prostředí: </a:t>
            </a:r>
            <a:r>
              <a:rPr lang="cs-CZ" b="1">
                <a:solidFill>
                  <a:srgbClr val="0070C0"/>
                </a:solidFill>
              </a:rPr>
              <a:t>sémiologie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(fr. sémiologie [</a:t>
            </a:r>
            <a:r>
              <a:rPr lang="cs-CZ" err="1">
                <a:solidFill>
                  <a:schemeClr val="bg1"/>
                </a:solidFill>
              </a:rPr>
              <a:t>sémijoloží</a:t>
            </a:r>
            <a:r>
              <a:rPr lang="cs-CZ">
                <a:solidFill>
                  <a:schemeClr val="bg1"/>
                </a:solidFill>
              </a:rPr>
              <a:t>])</a:t>
            </a:r>
          </a:p>
          <a:p>
            <a:r>
              <a:rPr lang="cs-CZ">
                <a:solidFill>
                  <a:schemeClr val="bg1"/>
                </a:solidFill>
              </a:rPr>
              <a:t>(Ferdinand de </a:t>
            </a:r>
            <a:r>
              <a:rPr lang="cs-CZ" err="1">
                <a:solidFill>
                  <a:schemeClr val="bg1"/>
                </a:solidFill>
              </a:rPr>
              <a:t>Saussure</a:t>
            </a:r>
            <a:r>
              <a:rPr lang="cs-CZ">
                <a:solidFill>
                  <a:schemeClr val="bg1"/>
                </a:solidFill>
              </a:rPr>
              <a:t>, dále jen </a:t>
            </a:r>
            <a:r>
              <a:rPr lang="cs-CZ" err="1">
                <a:solidFill>
                  <a:schemeClr val="bg1"/>
                </a:solidFill>
              </a:rPr>
              <a:t>FdS</a:t>
            </a:r>
            <a:r>
              <a:rPr lang="cs-CZ">
                <a:solidFill>
                  <a:schemeClr val="bg1"/>
                </a:solidFill>
              </a:rPr>
              <a:t>; diferenční přístup)</a:t>
            </a:r>
          </a:p>
        </p:txBody>
      </p:sp>
    </p:spTree>
    <p:extLst>
      <p:ext uri="{BB962C8B-B14F-4D97-AF65-F5344CB8AC3E}">
        <p14:creationId xmlns:p14="http://schemas.microsoft.com/office/powerpoint/2010/main" val="17045453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/>
              <a:t>Věda o znacích obecně:</a:t>
            </a:r>
          </a:p>
          <a:p>
            <a:r>
              <a:rPr lang="cs-CZ"/>
              <a:t>(americká vs. evropská tradice)</a:t>
            </a:r>
          </a:p>
          <a:p>
            <a:r>
              <a:rPr lang="cs-CZ"/>
              <a:t>v anglosaském prostředí: </a:t>
            </a:r>
            <a:r>
              <a:rPr lang="cs-CZ" b="1">
                <a:solidFill>
                  <a:srgbClr val="FF0000"/>
                </a:solidFill>
              </a:rPr>
              <a:t>sémiotika</a:t>
            </a:r>
            <a:r>
              <a:rPr lang="cs-CZ"/>
              <a:t> (</a:t>
            </a:r>
            <a:r>
              <a:rPr lang="cs-CZ" i="1" err="1"/>
              <a:t>semiotics</a:t>
            </a:r>
            <a:r>
              <a:rPr lang="cs-CZ"/>
              <a:t>); toť v současnosti stále mainstream</a:t>
            </a:r>
          </a:p>
          <a:p>
            <a:r>
              <a:rPr lang="cs-CZ"/>
              <a:t>Ch. S. </a:t>
            </a:r>
            <a:r>
              <a:rPr lang="cs-CZ" err="1"/>
              <a:t>Peirce</a:t>
            </a:r>
            <a:r>
              <a:rPr lang="cs-CZ"/>
              <a:t> [</a:t>
            </a:r>
            <a:r>
              <a:rPr lang="cs-CZ" err="1"/>
              <a:t>pə:rs</a:t>
            </a:r>
            <a:r>
              <a:rPr lang="cs-CZ"/>
              <a:t>] – </a:t>
            </a:r>
            <a:r>
              <a:rPr lang="cs-CZ">
                <a:solidFill>
                  <a:srgbClr val="FF0000"/>
                </a:solidFill>
              </a:rPr>
              <a:t>referenční</a:t>
            </a:r>
            <a:r>
              <a:rPr lang="cs-CZ"/>
              <a:t>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(a později také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inferenční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 – Lakoff,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pragmatika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přístup)</a:t>
            </a:r>
          </a:p>
          <a:p>
            <a:r>
              <a:rPr lang="cs-CZ"/>
              <a:t>vs.</a:t>
            </a:r>
          </a:p>
          <a:p>
            <a:r>
              <a:rPr lang="cs-CZ"/>
              <a:t>ve frankofonním prostředí: </a:t>
            </a:r>
            <a:r>
              <a:rPr lang="cs-CZ" b="1">
                <a:solidFill>
                  <a:srgbClr val="0070C0"/>
                </a:solidFill>
              </a:rPr>
              <a:t>sémiologie</a:t>
            </a:r>
            <a:r>
              <a:rPr lang="cs-CZ"/>
              <a:t> (fr. sémiologie [</a:t>
            </a:r>
            <a:r>
              <a:rPr lang="cs-CZ" err="1"/>
              <a:t>sémijoloží</a:t>
            </a:r>
            <a:r>
              <a:rPr lang="cs-CZ"/>
              <a:t>])</a:t>
            </a:r>
          </a:p>
        </p:txBody>
      </p:sp>
    </p:spTree>
    <p:extLst>
      <p:ext uri="{BB962C8B-B14F-4D97-AF65-F5344CB8AC3E}">
        <p14:creationId xmlns:p14="http://schemas.microsoft.com/office/powerpoint/2010/main" val="333932746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/>
              <a:t>Věda o znacích obecně:</a:t>
            </a:r>
          </a:p>
          <a:p>
            <a:r>
              <a:rPr lang="cs-CZ"/>
              <a:t>(americká vs. evropská tradice)</a:t>
            </a:r>
          </a:p>
          <a:p>
            <a:r>
              <a:rPr lang="cs-CZ"/>
              <a:t>v anglosaském prostředí: </a:t>
            </a:r>
            <a:r>
              <a:rPr lang="cs-CZ" b="1">
                <a:solidFill>
                  <a:srgbClr val="FF0000"/>
                </a:solidFill>
              </a:rPr>
              <a:t>sémiotika</a:t>
            </a:r>
            <a:r>
              <a:rPr lang="cs-CZ"/>
              <a:t> (</a:t>
            </a:r>
            <a:r>
              <a:rPr lang="cs-CZ" i="1" err="1"/>
              <a:t>semiotics</a:t>
            </a:r>
            <a:r>
              <a:rPr lang="cs-CZ"/>
              <a:t>); toť v současnosti stále mainstream</a:t>
            </a:r>
          </a:p>
          <a:p>
            <a:r>
              <a:rPr lang="cs-CZ"/>
              <a:t>Ch. S. </a:t>
            </a:r>
            <a:r>
              <a:rPr lang="cs-CZ" err="1"/>
              <a:t>Peirce</a:t>
            </a:r>
            <a:r>
              <a:rPr lang="cs-CZ"/>
              <a:t> [</a:t>
            </a:r>
            <a:r>
              <a:rPr lang="cs-CZ" err="1"/>
              <a:t>pə:rs</a:t>
            </a:r>
            <a:r>
              <a:rPr lang="cs-CZ"/>
              <a:t>] – </a:t>
            </a:r>
            <a:r>
              <a:rPr lang="cs-CZ">
                <a:solidFill>
                  <a:srgbClr val="FF0000"/>
                </a:solidFill>
              </a:rPr>
              <a:t>referenční</a:t>
            </a:r>
            <a:r>
              <a:rPr lang="cs-CZ"/>
              <a:t>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(a později také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inferenční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 – Lakoff,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pragmatika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přístup)</a:t>
            </a:r>
          </a:p>
          <a:p>
            <a:r>
              <a:rPr lang="cs-CZ"/>
              <a:t>vs.</a:t>
            </a:r>
          </a:p>
          <a:p>
            <a:r>
              <a:rPr lang="cs-CZ"/>
              <a:t>ve frankofonním prostředí: </a:t>
            </a:r>
            <a:r>
              <a:rPr lang="cs-CZ" b="1">
                <a:solidFill>
                  <a:srgbClr val="0070C0"/>
                </a:solidFill>
              </a:rPr>
              <a:t>sémiologie</a:t>
            </a:r>
            <a:r>
              <a:rPr lang="cs-CZ"/>
              <a:t> (fr. sémiologie [</a:t>
            </a:r>
            <a:r>
              <a:rPr lang="cs-CZ" err="1"/>
              <a:t>sémijoloží</a:t>
            </a:r>
            <a:r>
              <a:rPr lang="cs-CZ"/>
              <a:t>])</a:t>
            </a:r>
          </a:p>
          <a:p>
            <a:r>
              <a:rPr lang="cs-CZ"/>
              <a:t>Ferdinand de </a:t>
            </a:r>
            <a:r>
              <a:rPr lang="cs-CZ" err="1"/>
              <a:t>Saussure</a:t>
            </a:r>
            <a:r>
              <a:rPr lang="cs-CZ"/>
              <a:t>, dále jen </a:t>
            </a:r>
            <a:r>
              <a:rPr lang="cs-CZ" err="1"/>
              <a:t>FdS</a:t>
            </a:r>
            <a:r>
              <a:rPr lang="cs-CZ"/>
              <a:t>; </a:t>
            </a:r>
            <a:r>
              <a:rPr lang="cs-CZ">
                <a:solidFill>
                  <a:srgbClr val="0070C0"/>
                </a:solidFill>
              </a:rPr>
              <a:t>diferenční</a:t>
            </a:r>
            <a:r>
              <a:rPr lang="cs-CZ"/>
              <a:t> přístup</a:t>
            </a:r>
          </a:p>
        </p:txBody>
      </p:sp>
    </p:spTree>
    <p:extLst>
      <p:ext uri="{BB962C8B-B14F-4D97-AF65-F5344CB8AC3E}">
        <p14:creationId xmlns:p14="http://schemas.microsoft.com/office/powerpoint/2010/main" val="1594105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https://www.youtube.com/watch?v=8UG0-caYLfc&amp;ab_channel=TransmissionFilms</a:t>
            </a:r>
          </a:p>
        </p:txBody>
      </p:sp>
    </p:spTree>
    <p:extLst>
      <p:ext uri="{BB962C8B-B14F-4D97-AF65-F5344CB8AC3E}">
        <p14:creationId xmlns:p14="http://schemas.microsoft.com/office/powerpoint/2010/main" val="429471483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E9ABAB-C903-4C4D-AA53-45307E187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Znak a věda o znacích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BC46FF-F8E2-4429-B7D7-FFAB7C42DB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l-GR"/>
              <a:t>σημεῖον (</a:t>
            </a:r>
            <a:r>
              <a:rPr lang="cs-CZ" err="1"/>
              <a:t>sémeion</a:t>
            </a:r>
            <a:r>
              <a:rPr lang="cs-CZ"/>
              <a:t>) = znak</a:t>
            </a:r>
          </a:p>
          <a:p>
            <a:r>
              <a:rPr lang="cs-CZ"/>
              <a:t>Věda o znacích obecně:</a:t>
            </a:r>
          </a:p>
          <a:p>
            <a:r>
              <a:rPr lang="cs-CZ"/>
              <a:t>(americká vs. evropská tradice)</a:t>
            </a:r>
          </a:p>
          <a:p>
            <a:r>
              <a:rPr lang="cs-CZ"/>
              <a:t>v anglosaském prostředí: </a:t>
            </a:r>
            <a:r>
              <a:rPr lang="cs-CZ" b="1">
                <a:solidFill>
                  <a:srgbClr val="FF0000"/>
                </a:solidFill>
              </a:rPr>
              <a:t>sémiotika</a:t>
            </a:r>
            <a:r>
              <a:rPr lang="cs-CZ"/>
              <a:t> (</a:t>
            </a:r>
            <a:r>
              <a:rPr lang="cs-CZ" i="1" err="1"/>
              <a:t>semiotics</a:t>
            </a:r>
            <a:r>
              <a:rPr lang="cs-CZ"/>
              <a:t>); toť v současnosti stále mainstream</a:t>
            </a:r>
          </a:p>
          <a:p>
            <a:r>
              <a:rPr lang="cs-CZ"/>
              <a:t>Ch. S. </a:t>
            </a:r>
            <a:r>
              <a:rPr lang="cs-CZ" err="1"/>
              <a:t>Peirce</a:t>
            </a:r>
            <a:r>
              <a:rPr lang="cs-CZ"/>
              <a:t> [</a:t>
            </a:r>
            <a:r>
              <a:rPr lang="cs-CZ" err="1"/>
              <a:t>pə:rs</a:t>
            </a:r>
            <a:r>
              <a:rPr lang="cs-CZ"/>
              <a:t>] – </a:t>
            </a:r>
            <a:r>
              <a:rPr lang="cs-CZ">
                <a:solidFill>
                  <a:srgbClr val="FF0000"/>
                </a:solidFill>
              </a:rPr>
              <a:t>referenční</a:t>
            </a:r>
            <a:r>
              <a:rPr lang="cs-CZ"/>
              <a:t> 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(a později také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inferenční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 – Lakoff, </a:t>
            </a:r>
            <a:r>
              <a:rPr lang="cs-CZ">
                <a:solidFill>
                  <a:schemeClr val="accent3">
                    <a:lumMod val="60000"/>
                    <a:lumOff val="40000"/>
                  </a:schemeClr>
                </a:solidFill>
              </a:rPr>
              <a:t>pragmatika</a:t>
            </a:r>
            <a:r>
              <a:rPr lang="cs-CZ">
                <a:solidFill>
                  <a:schemeClr val="bg1">
                    <a:lumMod val="65000"/>
                  </a:schemeClr>
                </a:solidFill>
              </a:rPr>
              <a:t>)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přístup)</a:t>
            </a:r>
          </a:p>
          <a:p>
            <a:r>
              <a:rPr lang="cs-CZ"/>
              <a:t>vs.</a:t>
            </a:r>
          </a:p>
          <a:p>
            <a:r>
              <a:rPr lang="cs-CZ"/>
              <a:t>ve frankofonním prostředí: </a:t>
            </a:r>
            <a:r>
              <a:rPr lang="cs-CZ" b="1">
                <a:solidFill>
                  <a:srgbClr val="0070C0"/>
                </a:solidFill>
              </a:rPr>
              <a:t>sémiologie</a:t>
            </a:r>
            <a:r>
              <a:rPr lang="cs-CZ"/>
              <a:t> (fr. sémiologie [</a:t>
            </a:r>
            <a:r>
              <a:rPr lang="cs-CZ" err="1"/>
              <a:t>sémijoloží</a:t>
            </a:r>
            <a:r>
              <a:rPr lang="cs-CZ"/>
              <a:t>])</a:t>
            </a:r>
          </a:p>
          <a:p>
            <a:r>
              <a:rPr lang="cs-CZ"/>
              <a:t>Ferdinand de </a:t>
            </a:r>
            <a:r>
              <a:rPr lang="cs-CZ" err="1"/>
              <a:t>Saussure</a:t>
            </a:r>
            <a:r>
              <a:rPr lang="cs-CZ"/>
              <a:t>, dále jen </a:t>
            </a:r>
            <a:r>
              <a:rPr lang="cs-CZ" err="1"/>
              <a:t>FdS</a:t>
            </a:r>
            <a:r>
              <a:rPr lang="cs-CZ"/>
              <a:t>; </a:t>
            </a:r>
            <a:r>
              <a:rPr lang="cs-CZ">
                <a:solidFill>
                  <a:srgbClr val="0070C0"/>
                </a:solidFill>
              </a:rPr>
              <a:t>diferenční</a:t>
            </a:r>
            <a:r>
              <a:rPr lang="cs-CZ"/>
              <a:t> přístup</a:t>
            </a:r>
          </a:p>
        </p:txBody>
      </p:sp>
      <p:pic>
        <p:nvPicPr>
          <p:cNvPr id="5" name="Obrázek 4" descr="Obsah obrázku muž, osoba, fotka, staré&#10;&#10;Popis byl vytvořen automaticky">
            <a:extLst>
              <a:ext uri="{FF2B5EF4-FFF2-40B4-BE49-F238E27FC236}">
                <a16:creationId xmlns:a16="http://schemas.microsoft.com/office/drawing/2014/main" id="{627D7EEC-4951-4BE3-B8F8-68CC4F592A6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0734114" y="2683764"/>
            <a:ext cx="1230831" cy="1700784"/>
          </a:xfrm>
          <a:prstGeom prst="rect">
            <a:avLst/>
          </a:prstGeom>
        </p:spPr>
      </p:pic>
      <p:pic>
        <p:nvPicPr>
          <p:cNvPr id="7" name="Obrázek 6" descr="Obsah obrázku osoba, muž, fotka, držení&#10;&#10;Popis byl vytvořen automaticky">
            <a:extLst>
              <a:ext uri="{FF2B5EF4-FFF2-40B4-BE49-F238E27FC236}">
                <a16:creationId xmlns:a16="http://schemas.microsoft.com/office/drawing/2014/main" id="{D179DAFD-1D82-4BE0-962B-914EECE19AD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4114" y="4510461"/>
            <a:ext cx="1230831" cy="17668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8942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chemeClr val="bg1"/>
                </a:solidFill>
              </a:rPr>
              <a:t>systém znaků </a:t>
            </a:r>
          </a:p>
          <a:p>
            <a:r>
              <a:rPr lang="cs-CZ">
                <a:solidFill>
                  <a:schemeClr val="bg1"/>
                </a:solidFill>
              </a:rPr>
              <a:t>(1a) propojení dvou prostředí: lexikonu a gramatiky</a:t>
            </a:r>
          </a:p>
          <a:p>
            <a:r>
              <a:rPr lang="cs-CZ">
                <a:solidFill>
                  <a:schemeClr val="bg1"/>
                </a:solidFill>
              </a:rPr>
              <a:t>Lexikon je třída jednotek pojmenovávacích, </a:t>
            </a:r>
          </a:p>
          <a:p>
            <a:r>
              <a:rPr lang="cs-CZ">
                <a:solidFill>
                  <a:schemeClr val="bg1"/>
                </a:solidFill>
              </a:rPr>
              <a:t>gramatika je třída prostředků usouvztažňovacích.</a:t>
            </a:r>
          </a:p>
          <a:p>
            <a:r>
              <a:rPr lang="cs-CZ">
                <a:solidFill>
                  <a:schemeClr val="bg1"/>
                </a:solidFill>
              </a:rPr>
              <a:t>Jazyk je (2) společenská instituce. 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67274242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rgbClr val="0070C0"/>
                </a:solidFill>
              </a:rPr>
              <a:t>systém znaků </a:t>
            </a:r>
          </a:p>
          <a:p>
            <a:r>
              <a:rPr lang="cs-CZ">
                <a:solidFill>
                  <a:schemeClr val="bg1"/>
                </a:solidFill>
              </a:rPr>
              <a:t>(1a) propojení dvou prostředí: lexikonu a gramatiky</a:t>
            </a:r>
          </a:p>
          <a:p>
            <a:r>
              <a:rPr lang="cs-CZ">
                <a:solidFill>
                  <a:schemeClr val="bg1"/>
                </a:solidFill>
              </a:rPr>
              <a:t>Lexikon je třída jednotek pojmenovávacích, </a:t>
            </a:r>
          </a:p>
          <a:p>
            <a:r>
              <a:rPr lang="cs-CZ">
                <a:solidFill>
                  <a:schemeClr val="bg1"/>
                </a:solidFill>
              </a:rPr>
              <a:t>gramatika je třída prostředků usouvztažňovacích.</a:t>
            </a:r>
          </a:p>
          <a:p>
            <a:r>
              <a:rPr lang="cs-CZ">
                <a:solidFill>
                  <a:schemeClr val="bg1"/>
                </a:solidFill>
              </a:rPr>
              <a:t>Jazyk je (2) společenská instituce. 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394546625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rgbClr val="0070C0"/>
                </a:solidFill>
              </a:rPr>
              <a:t>systém znaků </a:t>
            </a:r>
          </a:p>
          <a:p>
            <a:r>
              <a:rPr lang="cs-CZ">
                <a:solidFill>
                  <a:srgbClr val="0070C0"/>
                </a:solidFill>
              </a:rPr>
              <a:t>(1a) </a:t>
            </a:r>
            <a:r>
              <a:rPr lang="cs-CZ">
                <a:solidFill>
                  <a:schemeClr val="bg1"/>
                </a:solidFill>
              </a:rPr>
              <a:t>propojení dvou prostředí: lexikonu a gramatiky</a:t>
            </a:r>
          </a:p>
          <a:p>
            <a:r>
              <a:rPr lang="cs-CZ">
                <a:solidFill>
                  <a:schemeClr val="bg1"/>
                </a:solidFill>
              </a:rPr>
              <a:t>Lexikon je třída jednotek pojmenovávacích, </a:t>
            </a:r>
          </a:p>
          <a:p>
            <a:r>
              <a:rPr lang="cs-CZ">
                <a:solidFill>
                  <a:schemeClr val="bg1"/>
                </a:solidFill>
              </a:rPr>
              <a:t>gramatika je třída prostředků usouvztažňovacích.</a:t>
            </a:r>
          </a:p>
          <a:p>
            <a:r>
              <a:rPr lang="cs-CZ">
                <a:solidFill>
                  <a:schemeClr val="bg1"/>
                </a:solidFill>
              </a:rPr>
              <a:t>Jazyk je (2) společenská instituce. 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230121174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rgbClr val="0070C0"/>
                </a:solidFill>
              </a:rPr>
              <a:t>systém znaků </a:t>
            </a:r>
          </a:p>
          <a:p>
            <a:r>
              <a:rPr lang="cs-CZ">
                <a:solidFill>
                  <a:srgbClr val="0070C0"/>
                </a:solidFill>
              </a:rPr>
              <a:t>(1a) </a:t>
            </a:r>
            <a:r>
              <a:rPr lang="cs-CZ"/>
              <a:t>propojení dvou prostředí:</a:t>
            </a:r>
            <a:r>
              <a:rPr lang="cs-CZ">
                <a:solidFill>
                  <a:schemeClr val="bg1"/>
                </a:solidFill>
              </a:rPr>
              <a:t> lexikonu a gramatiky</a:t>
            </a:r>
          </a:p>
          <a:p>
            <a:r>
              <a:rPr lang="cs-CZ">
                <a:solidFill>
                  <a:schemeClr val="bg1"/>
                </a:solidFill>
              </a:rPr>
              <a:t>Lexikon je třída jednotek pojmenovávacích, </a:t>
            </a:r>
          </a:p>
          <a:p>
            <a:r>
              <a:rPr lang="cs-CZ">
                <a:solidFill>
                  <a:schemeClr val="bg1"/>
                </a:solidFill>
              </a:rPr>
              <a:t>gramatika je třída prostředků usouvztažňovacích.</a:t>
            </a:r>
          </a:p>
          <a:p>
            <a:r>
              <a:rPr lang="cs-CZ">
                <a:solidFill>
                  <a:schemeClr val="bg1"/>
                </a:solidFill>
              </a:rPr>
              <a:t>Jazyk je (2) společenská instituce. 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420326592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rgbClr val="0070C0"/>
                </a:solidFill>
              </a:rPr>
              <a:t>systém znaků </a:t>
            </a:r>
          </a:p>
          <a:p>
            <a:r>
              <a:rPr lang="cs-CZ">
                <a:solidFill>
                  <a:srgbClr val="0070C0"/>
                </a:solidFill>
              </a:rPr>
              <a:t>(1a) </a:t>
            </a:r>
            <a:r>
              <a:rPr lang="cs-CZ"/>
              <a:t>propojení dvou prostředí: </a:t>
            </a:r>
            <a:r>
              <a:rPr lang="cs-CZ">
                <a:solidFill>
                  <a:srgbClr val="0070C0"/>
                </a:solidFill>
              </a:rPr>
              <a:t>lexikonu </a:t>
            </a:r>
            <a:r>
              <a:rPr lang="cs-CZ">
                <a:solidFill>
                  <a:schemeClr val="bg1"/>
                </a:solidFill>
              </a:rPr>
              <a:t>a gramatiky</a:t>
            </a:r>
          </a:p>
          <a:p>
            <a:r>
              <a:rPr lang="cs-CZ">
                <a:solidFill>
                  <a:schemeClr val="bg1"/>
                </a:solidFill>
              </a:rPr>
              <a:t>Lexikon je třída jednotek pojmenovávacích, </a:t>
            </a:r>
          </a:p>
          <a:p>
            <a:r>
              <a:rPr lang="cs-CZ">
                <a:solidFill>
                  <a:schemeClr val="bg1"/>
                </a:solidFill>
              </a:rPr>
              <a:t>gramatika je třída prostředků usouvztažňovacích.</a:t>
            </a:r>
          </a:p>
          <a:p>
            <a:r>
              <a:rPr lang="cs-CZ">
                <a:solidFill>
                  <a:schemeClr val="bg1"/>
                </a:solidFill>
              </a:rPr>
              <a:t>Jazyk je (2) společenská instituce. 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78652906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rgbClr val="0070C0"/>
                </a:solidFill>
              </a:rPr>
              <a:t>systém znaků </a:t>
            </a:r>
          </a:p>
          <a:p>
            <a:r>
              <a:rPr lang="cs-CZ">
                <a:solidFill>
                  <a:srgbClr val="0070C0"/>
                </a:solidFill>
              </a:rPr>
              <a:t>(1a) </a:t>
            </a:r>
            <a:r>
              <a:rPr lang="cs-CZ"/>
              <a:t>propojení dvou prostředí: </a:t>
            </a:r>
            <a:r>
              <a:rPr lang="cs-CZ">
                <a:solidFill>
                  <a:srgbClr val="0070C0"/>
                </a:solidFill>
              </a:rPr>
              <a:t>lexikonu a gramatiky</a:t>
            </a:r>
          </a:p>
          <a:p>
            <a:r>
              <a:rPr lang="cs-CZ">
                <a:solidFill>
                  <a:schemeClr val="bg1"/>
                </a:solidFill>
              </a:rPr>
              <a:t>Lexikon je třída jednotek pojmenovávacích, </a:t>
            </a:r>
          </a:p>
          <a:p>
            <a:r>
              <a:rPr lang="cs-CZ">
                <a:solidFill>
                  <a:schemeClr val="bg1"/>
                </a:solidFill>
              </a:rPr>
              <a:t>gramatika je třída prostředků usouvztažňovacích.</a:t>
            </a:r>
          </a:p>
          <a:p>
            <a:r>
              <a:rPr lang="cs-CZ">
                <a:solidFill>
                  <a:schemeClr val="bg1"/>
                </a:solidFill>
              </a:rPr>
              <a:t>Jazyk je (2) společenská instituce. 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300540880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rgbClr val="0070C0"/>
                </a:solidFill>
              </a:rPr>
              <a:t>systém znaků </a:t>
            </a:r>
          </a:p>
          <a:p>
            <a:r>
              <a:rPr lang="cs-CZ">
                <a:solidFill>
                  <a:srgbClr val="0070C0"/>
                </a:solidFill>
              </a:rPr>
              <a:t>(1a) </a:t>
            </a:r>
            <a:r>
              <a:rPr lang="cs-CZ"/>
              <a:t>propojení dvou prostředí: </a:t>
            </a:r>
            <a:r>
              <a:rPr lang="cs-CZ">
                <a:solidFill>
                  <a:srgbClr val="0070C0"/>
                </a:solidFill>
              </a:rPr>
              <a:t>lexikonu a gramatiky</a:t>
            </a:r>
          </a:p>
          <a:p>
            <a:r>
              <a:rPr lang="cs-CZ">
                <a:solidFill>
                  <a:schemeClr val="accent3"/>
                </a:solidFill>
              </a:rPr>
              <a:t>Lexikon</a:t>
            </a:r>
            <a:r>
              <a:rPr lang="cs-CZ"/>
              <a:t> je </a:t>
            </a:r>
            <a:r>
              <a:rPr lang="cs-CZ">
                <a:solidFill>
                  <a:schemeClr val="bg1"/>
                </a:solidFill>
              </a:rPr>
              <a:t>třída jednotek pojmenovávacích, </a:t>
            </a:r>
          </a:p>
          <a:p>
            <a:r>
              <a:rPr lang="cs-CZ">
                <a:solidFill>
                  <a:schemeClr val="bg1"/>
                </a:solidFill>
              </a:rPr>
              <a:t>gramatika je třída prostředků usouvztažňovacích.</a:t>
            </a:r>
          </a:p>
          <a:p>
            <a:r>
              <a:rPr lang="cs-CZ">
                <a:solidFill>
                  <a:schemeClr val="bg1"/>
                </a:solidFill>
              </a:rPr>
              <a:t>Jazyk je (2) společenská instituce. 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910479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rgbClr val="0070C0"/>
                </a:solidFill>
              </a:rPr>
              <a:t>systém znaků </a:t>
            </a:r>
          </a:p>
          <a:p>
            <a:r>
              <a:rPr lang="cs-CZ">
                <a:solidFill>
                  <a:srgbClr val="0070C0"/>
                </a:solidFill>
              </a:rPr>
              <a:t>(1a) </a:t>
            </a:r>
            <a:r>
              <a:rPr lang="cs-CZ"/>
              <a:t>propojení dvou prostředí: </a:t>
            </a:r>
            <a:r>
              <a:rPr lang="cs-CZ">
                <a:solidFill>
                  <a:srgbClr val="0070C0"/>
                </a:solidFill>
              </a:rPr>
              <a:t>lexikonu a gramatiky</a:t>
            </a:r>
          </a:p>
          <a:p>
            <a:r>
              <a:rPr lang="cs-CZ">
                <a:solidFill>
                  <a:schemeClr val="accent3"/>
                </a:solidFill>
              </a:rPr>
              <a:t>Lexikon</a:t>
            </a:r>
            <a:r>
              <a:rPr lang="cs-CZ"/>
              <a:t> je třída jednotek </a:t>
            </a:r>
            <a:r>
              <a:rPr lang="cs-CZ">
                <a:solidFill>
                  <a:schemeClr val="accent3"/>
                </a:solidFill>
              </a:rPr>
              <a:t>pojmenovávacích</a:t>
            </a:r>
            <a:r>
              <a:rPr lang="cs-CZ"/>
              <a:t>, </a:t>
            </a:r>
          </a:p>
          <a:p>
            <a:r>
              <a:rPr lang="cs-CZ">
                <a:solidFill>
                  <a:schemeClr val="bg1"/>
                </a:solidFill>
              </a:rPr>
              <a:t>gramatika je třída prostředků usouvztažňovacích.</a:t>
            </a:r>
          </a:p>
          <a:p>
            <a:r>
              <a:rPr lang="cs-CZ">
                <a:solidFill>
                  <a:schemeClr val="bg1"/>
                </a:solidFill>
              </a:rPr>
              <a:t>Jazyk je (2) společenská instituce. 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316381803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rgbClr val="0070C0"/>
                </a:solidFill>
              </a:rPr>
              <a:t>systém znaků </a:t>
            </a:r>
          </a:p>
          <a:p>
            <a:r>
              <a:rPr lang="cs-CZ">
                <a:solidFill>
                  <a:srgbClr val="0070C0"/>
                </a:solidFill>
              </a:rPr>
              <a:t>(1a) </a:t>
            </a:r>
            <a:r>
              <a:rPr lang="cs-CZ"/>
              <a:t>propojení dvou prostředí: </a:t>
            </a:r>
            <a:r>
              <a:rPr lang="cs-CZ">
                <a:solidFill>
                  <a:srgbClr val="0070C0"/>
                </a:solidFill>
              </a:rPr>
              <a:t>lexikonu a gramatiky</a:t>
            </a:r>
          </a:p>
          <a:p>
            <a:r>
              <a:rPr lang="cs-CZ">
                <a:solidFill>
                  <a:schemeClr val="accent3"/>
                </a:solidFill>
              </a:rPr>
              <a:t>Lexikon</a:t>
            </a:r>
            <a:r>
              <a:rPr lang="cs-CZ"/>
              <a:t> je třída jednotek </a:t>
            </a:r>
            <a:r>
              <a:rPr lang="cs-CZ">
                <a:solidFill>
                  <a:schemeClr val="accent3"/>
                </a:solidFill>
              </a:rPr>
              <a:t>pojmenovávacích</a:t>
            </a:r>
            <a:r>
              <a:rPr lang="cs-CZ"/>
              <a:t>, </a:t>
            </a:r>
          </a:p>
          <a:p>
            <a:r>
              <a:rPr lang="cs-CZ">
                <a:solidFill>
                  <a:srgbClr val="FFC000"/>
                </a:solidFill>
              </a:rPr>
              <a:t>gramatika</a:t>
            </a:r>
            <a:r>
              <a:rPr lang="cs-CZ"/>
              <a:t> je </a:t>
            </a:r>
            <a:r>
              <a:rPr lang="cs-CZ">
                <a:solidFill>
                  <a:schemeClr val="bg1"/>
                </a:solidFill>
              </a:rPr>
              <a:t>třída prostředků usouvztažňovacích.</a:t>
            </a:r>
          </a:p>
          <a:p>
            <a:r>
              <a:rPr lang="cs-CZ">
                <a:solidFill>
                  <a:schemeClr val="bg1"/>
                </a:solidFill>
              </a:rPr>
              <a:t>Jazyk je (2) společenská instituce. 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1449349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519270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rgbClr val="0070C0"/>
                </a:solidFill>
              </a:rPr>
              <a:t>systém znaků </a:t>
            </a:r>
          </a:p>
          <a:p>
            <a:r>
              <a:rPr lang="cs-CZ">
                <a:solidFill>
                  <a:srgbClr val="0070C0"/>
                </a:solidFill>
              </a:rPr>
              <a:t>(1a) </a:t>
            </a:r>
            <a:r>
              <a:rPr lang="cs-CZ"/>
              <a:t>propojení dvou prostředí: </a:t>
            </a:r>
            <a:r>
              <a:rPr lang="cs-CZ">
                <a:solidFill>
                  <a:srgbClr val="0070C0"/>
                </a:solidFill>
              </a:rPr>
              <a:t>lexikonu a gramatiky</a:t>
            </a:r>
          </a:p>
          <a:p>
            <a:r>
              <a:rPr lang="cs-CZ">
                <a:solidFill>
                  <a:schemeClr val="accent3"/>
                </a:solidFill>
              </a:rPr>
              <a:t>Lexikon</a:t>
            </a:r>
            <a:r>
              <a:rPr lang="cs-CZ"/>
              <a:t> je třída jednotek </a:t>
            </a:r>
            <a:r>
              <a:rPr lang="cs-CZ">
                <a:solidFill>
                  <a:schemeClr val="accent3"/>
                </a:solidFill>
              </a:rPr>
              <a:t>pojmenovávacích</a:t>
            </a:r>
            <a:r>
              <a:rPr lang="cs-CZ"/>
              <a:t>, </a:t>
            </a:r>
          </a:p>
          <a:p>
            <a:r>
              <a:rPr lang="cs-CZ">
                <a:solidFill>
                  <a:srgbClr val="FFC000"/>
                </a:solidFill>
              </a:rPr>
              <a:t>gramatika</a:t>
            </a:r>
            <a:r>
              <a:rPr lang="cs-CZ"/>
              <a:t> je třída prostředků </a:t>
            </a:r>
            <a:r>
              <a:rPr lang="cs-CZ">
                <a:solidFill>
                  <a:srgbClr val="FFC000"/>
                </a:solidFill>
              </a:rPr>
              <a:t>usouvztažňovacích</a:t>
            </a:r>
            <a:r>
              <a:rPr lang="cs-CZ"/>
              <a:t>.</a:t>
            </a:r>
          </a:p>
          <a:p>
            <a:r>
              <a:rPr lang="cs-CZ">
                <a:solidFill>
                  <a:schemeClr val="bg1"/>
                </a:solidFill>
              </a:rPr>
              <a:t>Jazyk je (2) společenská instituce. 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400288485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rgbClr val="0070C0"/>
                </a:solidFill>
              </a:rPr>
              <a:t>systém znaků </a:t>
            </a:r>
          </a:p>
          <a:p>
            <a:r>
              <a:rPr lang="cs-CZ">
                <a:solidFill>
                  <a:srgbClr val="0070C0"/>
                </a:solidFill>
              </a:rPr>
              <a:t>(1a) </a:t>
            </a:r>
            <a:r>
              <a:rPr lang="cs-CZ"/>
              <a:t>propojení dvou prostředí: </a:t>
            </a:r>
            <a:r>
              <a:rPr lang="cs-CZ">
                <a:solidFill>
                  <a:srgbClr val="0070C0"/>
                </a:solidFill>
              </a:rPr>
              <a:t>lexikonu a gramatiky</a:t>
            </a:r>
          </a:p>
          <a:p>
            <a:r>
              <a:rPr lang="cs-CZ">
                <a:solidFill>
                  <a:schemeClr val="accent3"/>
                </a:solidFill>
              </a:rPr>
              <a:t>Lexikon</a:t>
            </a:r>
            <a:r>
              <a:rPr lang="cs-CZ"/>
              <a:t> je třída jednotek </a:t>
            </a:r>
            <a:r>
              <a:rPr lang="cs-CZ">
                <a:solidFill>
                  <a:schemeClr val="accent3"/>
                </a:solidFill>
              </a:rPr>
              <a:t>pojmenovávacích</a:t>
            </a:r>
            <a:r>
              <a:rPr lang="cs-CZ"/>
              <a:t>, </a:t>
            </a:r>
          </a:p>
          <a:p>
            <a:r>
              <a:rPr lang="cs-CZ">
                <a:solidFill>
                  <a:srgbClr val="FFC000"/>
                </a:solidFill>
              </a:rPr>
              <a:t>gramatika</a:t>
            </a:r>
            <a:r>
              <a:rPr lang="cs-CZ"/>
              <a:t> je třída prostředků </a:t>
            </a:r>
            <a:r>
              <a:rPr lang="cs-CZ">
                <a:solidFill>
                  <a:srgbClr val="FFC000"/>
                </a:solidFill>
              </a:rPr>
              <a:t>usouvztažňovacích</a:t>
            </a:r>
            <a:r>
              <a:rPr lang="cs-CZ"/>
              <a:t>.</a:t>
            </a:r>
          </a:p>
          <a:p>
            <a:r>
              <a:rPr lang="cs-CZ"/>
              <a:t>Jazyk je </a:t>
            </a:r>
            <a:r>
              <a:rPr lang="cs-CZ">
                <a:solidFill>
                  <a:srgbClr val="0070C0"/>
                </a:solidFill>
              </a:rPr>
              <a:t>(2) </a:t>
            </a:r>
            <a:r>
              <a:rPr lang="cs-CZ">
                <a:solidFill>
                  <a:schemeClr val="bg1"/>
                </a:solidFill>
              </a:rPr>
              <a:t>společenská instituce. 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50881174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A77C6F-AE21-4DC3-B756-9DB393B86C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JAZYK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3C9CCE-0597-4043-B157-600E1BE35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arenBoth"/>
            </a:pPr>
            <a:r>
              <a:rPr lang="cs-CZ">
                <a:solidFill>
                  <a:srgbClr val="0070C0"/>
                </a:solidFill>
              </a:rPr>
              <a:t>systém znaků </a:t>
            </a:r>
          </a:p>
          <a:p>
            <a:r>
              <a:rPr lang="cs-CZ">
                <a:solidFill>
                  <a:srgbClr val="0070C0"/>
                </a:solidFill>
              </a:rPr>
              <a:t>(1a) </a:t>
            </a:r>
            <a:r>
              <a:rPr lang="cs-CZ"/>
              <a:t>propojení dvou prostředí: </a:t>
            </a:r>
            <a:r>
              <a:rPr lang="cs-CZ">
                <a:solidFill>
                  <a:srgbClr val="0070C0"/>
                </a:solidFill>
              </a:rPr>
              <a:t>lexikonu a gramatiky</a:t>
            </a:r>
          </a:p>
          <a:p>
            <a:r>
              <a:rPr lang="cs-CZ">
                <a:solidFill>
                  <a:schemeClr val="accent3"/>
                </a:solidFill>
              </a:rPr>
              <a:t>Lexikon</a:t>
            </a:r>
            <a:r>
              <a:rPr lang="cs-CZ"/>
              <a:t> je třída jednotek </a:t>
            </a:r>
            <a:r>
              <a:rPr lang="cs-CZ">
                <a:solidFill>
                  <a:schemeClr val="accent3"/>
                </a:solidFill>
              </a:rPr>
              <a:t>pojmenovávacích</a:t>
            </a:r>
            <a:r>
              <a:rPr lang="cs-CZ"/>
              <a:t>, </a:t>
            </a:r>
          </a:p>
          <a:p>
            <a:r>
              <a:rPr lang="cs-CZ">
                <a:solidFill>
                  <a:srgbClr val="FFC000"/>
                </a:solidFill>
              </a:rPr>
              <a:t>gramatika</a:t>
            </a:r>
            <a:r>
              <a:rPr lang="cs-CZ"/>
              <a:t> je třída prostředků </a:t>
            </a:r>
            <a:r>
              <a:rPr lang="cs-CZ">
                <a:solidFill>
                  <a:srgbClr val="FFC000"/>
                </a:solidFill>
              </a:rPr>
              <a:t>usouvztažňovacích</a:t>
            </a:r>
            <a:r>
              <a:rPr lang="cs-CZ"/>
              <a:t>.</a:t>
            </a:r>
          </a:p>
          <a:p>
            <a:r>
              <a:rPr lang="cs-CZ"/>
              <a:t>Jazyk je </a:t>
            </a:r>
            <a:r>
              <a:rPr lang="cs-CZ">
                <a:solidFill>
                  <a:srgbClr val="0070C0"/>
                </a:solidFill>
              </a:rPr>
              <a:t>(2) společenská instituce</a:t>
            </a:r>
            <a:r>
              <a:rPr lang="cs-CZ"/>
              <a:t>. </a:t>
            </a:r>
            <a:r>
              <a:rPr lang="cs-CZ">
                <a:solidFill>
                  <a:schemeClr val="bg1"/>
                </a:solidFill>
              </a:rPr>
              <a:t>Funguje ve společnosti, pro společnost je to instituce závazná.</a:t>
            </a:r>
          </a:p>
        </p:txBody>
      </p:sp>
    </p:spTree>
    <p:extLst>
      <p:ext uri="{BB962C8B-B14F-4D97-AF65-F5344CB8AC3E}">
        <p14:creationId xmlns:p14="http://schemas.microsoft.com/office/powerpoint/2010/main" val="15461579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433040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>
                <a:solidFill>
                  <a:schemeClr val="bg1"/>
                </a:solidFill>
              </a:rPr>
              <a:t>Znak</a:t>
            </a:r>
            <a:r>
              <a:rPr lang="cs-CZ">
                <a:solidFill>
                  <a:schemeClr val="bg1"/>
                </a:solidFill>
              </a:rPr>
              <a:t> je dvoutvářná jednotka, bilaterální/bifaciální (jako mince).</a:t>
            </a:r>
          </a:p>
          <a:p>
            <a:r>
              <a:rPr lang="cs-CZ">
                <a:solidFill>
                  <a:schemeClr val="bg1"/>
                </a:solidFill>
              </a:rPr>
              <a:t>Z jedné strany nějak vypadá a z druhé strany něco znamená (forma/obsah, výraz/význam).</a:t>
            </a:r>
          </a:p>
          <a:p>
            <a:r>
              <a:rPr lang="cs-CZ">
                <a:solidFill>
                  <a:schemeClr val="bg1"/>
                </a:solidFill>
              </a:rPr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9989817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/>
              <a:t>Znak</a:t>
            </a:r>
            <a:r>
              <a:rPr lang="cs-CZ">
                <a:solidFill>
                  <a:schemeClr val="bg1"/>
                </a:solidFill>
              </a:rPr>
              <a:t> je dvoutvářná jednotka, bilaterální/bifaciální (jako mince).</a:t>
            </a:r>
          </a:p>
          <a:p>
            <a:r>
              <a:rPr lang="cs-CZ">
                <a:solidFill>
                  <a:schemeClr val="bg1"/>
                </a:solidFill>
              </a:rPr>
              <a:t>Z jedné strany nějak vypadá a z druhé strany něco znamená (forma/obsah, výraz/význam).</a:t>
            </a:r>
          </a:p>
          <a:p>
            <a:r>
              <a:rPr lang="cs-CZ">
                <a:solidFill>
                  <a:schemeClr val="bg1"/>
                </a:solidFill>
              </a:rPr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524582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</a:t>
            </a:r>
            <a:r>
              <a:rPr lang="cs-CZ">
                <a:solidFill>
                  <a:schemeClr val="bg1"/>
                </a:solidFill>
              </a:rPr>
              <a:t> dvoutvářná jednotka, bilaterální/bifaciální (jako mince).</a:t>
            </a:r>
          </a:p>
          <a:p>
            <a:r>
              <a:rPr lang="cs-CZ">
                <a:solidFill>
                  <a:schemeClr val="bg1"/>
                </a:solidFill>
              </a:rPr>
              <a:t>Z jedné strany nějak vypadá a z druhé strany něco znamená (forma/obsah, výraz/význam).</a:t>
            </a:r>
          </a:p>
          <a:p>
            <a:r>
              <a:rPr lang="cs-CZ">
                <a:solidFill>
                  <a:schemeClr val="bg1"/>
                </a:solidFill>
              </a:rPr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722329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>
                <a:solidFill>
                  <a:schemeClr val="bg1"/>
                </a:solidFill>
              </a:rPr>
              <a:t>, bilaterální/bifaciální (jako mince).</a:t>
            </a:r>
          </a:p>
          <a:p>
            <a:r>
              <a:rPr lang="cs-CZ">
                <a:solidFill>
                  <a:schemeClr val="bg1"/>
                </a:solidFill>
              </a:rPr>
              <a:t>Z jedné strany nějak vypadá a z druhé strany něco znamená (forma/obsah, výraz/význam).</a:t>
            </a:r>
          </a:p>
          <a:p>
            <a:r>
              <a:rPr lang="cs-CZ">
                <a:solidFill>
                  <a:schemeClr val="bg1"/>
                </a:solidFill>
              </a:rPr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948914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</a:t>
            </a:r>
            <a:r>
              <a:rPr lang="cs-CZ">
                <a:solidFill>
                  <a:schemeClr val="bg1"/>
                </a:solidFill>
              </a:rPr>
              <a:t>/bifaciální (jako mince).</a:t>
            </a:r>
          </a:p>
          <a:p>
            <a:r>
              <a:rPr lang="cs-CZ">
                <a:solidFill>
                  <a:schemeClr val="bg1"/>
                </a:solidFill>
              </a:rPr>
              <a:t>Z jedné strany nějak vypadá a z druhé strany něco znamená (forma/obsah, výraz/význam).</a:t>
            </a:r>
          </a:p>
          <a:p>
            <a:r>
              <a:rPr lang="cs-CZ">
                <a:solidFill>
                  <a:schemeClr val="bg1"/>
                </a:solidFill>
              </a:rPr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5444265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bilaterální/</a:t>
            </a:r>
            <a:r>
              <a:rPr lang="cs-CZ">
                <a:solidFill>
                  <a:srgbClr val="0070C0"/>
                </a:solidFill>
              </a:rPr>
              <a:t>bifaciální</a:t>
            </a:r>
            <a:r>
              <a:rPr lang="cs-CZ">
                <a:solidFill>
                  <a:schemeClr val="bg1"/>
                </a:solidFill>
              </a:rPr>
              <a:t> (jako mince).</a:t>
            </a:r>
          </a:p>
          <a:p>
            <a:r>
              <a:rPr lang="cs-CZ">
                <a:solidFill>
                  <a:schemeClr val="bg1"/>
                </a:solidFill>
              </a:rPr>
              <a:t>Z jedné strany nějak vypadá a z druhé strany něco znamená (forma/obsah, výraz/význam).</a:t>
            </a:r>
          </a:p>
          <a:p>
            <a:r>
              <a:rPr lang="cs-CZ">
                <a:solidFill>
                  <a:schemeClr val="bg1"/>
                </a:solidFill>
              </a:rPr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8764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Kupř. s využitím aristotelské definice:</a:t>
            </a:r>
          </a:p>
        </p:txBody>
      </p:sp>
    </p:spTree>
    <p:extLst>
      <p:ext uri="{BB962C8B-B14F-4D97-AF65-F5344CB8AC3E}">
        <p14:creationId xmlns:p14="http://schemas.microsoft.com/office/powerpoint/2010/main" val="30056871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bilaterální/</a:t>
            </a:r>
            <a:r>
              <a:rPr lang="cs-CZ">
                <a:solidFill>
                  <a:srgbClr val="0070C0"/>
                </a:solidFill>
              </a:rPr>
              <a:t>bifaciální</a:t>
            </a:r>
            <a:r>
              <a:rPr lang="cs-CZ"/>
              <a:t> (jako </a:t>
            </a:r>
            <a:r>
              <a:rPr lang="cs-CZ">
                <a:solidFill>
                  <a:srgbClr val="0070C0"/>
                </a:solidFill>
              </a:rPr>
              <a:t>mince</a:t>
            </a:r>
            <a:r>
              <a:rPr lang="cs-CZ"/>
              <a:t>).</a:t>
            </a:r>
          </a:p>
          <a:p>
            <a:r>
              <a:rPr lang="cs-CZ">
                <a:solidFill>
                  <a:schemeClr val="bg1"/>
                </a:solidFill>
              </a:rPr>
              <a:t>Z jedné strany nějak vypadá a z druhé strany něco znamená (forma/obsah, výraz/význam).</a:t>
            </a:r>
          </a:p>
          <a:p>
            <a:r>
              <a:rPr lang="cs-CZ">
                <a:solidFill>
                  <a:schemeClr val="bg1"/>
                </a:solidFill>
              </a:rPr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36202603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bilaterální/</a:t>
            </a:r>
            <a:r>
              <a:rPr lang="cs-CZ">
                <a:solidFill>
                  <a:srgbClr val="0070C0"/>
                </a:solidFill>
              </a:rPr>
              <a:t>bifaciální</a:t>
            </a:r>
            <a:r>
              <a:rPr lang="cs-CZ"/>
              <a:t> (jako </a:t>
            </a:r>
            <a:r>
              <a:rPr lang="cs-CZ">
                <a:solidFill>
                  <a:srgbClr val="0070C0"/>
                </a:solidFill>
              </a:rPr>
              <a:t>mince</a:t>
            </a:r>
            <a:r>
              <a:rPr lang="cs-CZ"/>
              <a:t>).</a:t>
            </a:r>
          </a:p>
          <a:p>
            <a:r>
              <a:rPr lang="cs-CZ"/>
              <a:t>Z jedné strany nějak </a:t>
            </a:r>
            <a:r>
              <a:rPr lang="cs-CZ">
                <a:solidFill>
                  <a:srgbClr val="FF0000"/>
                </a:solidFill>
              </a:rPr>
              <a:t>vypadá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a z druhé strany něco znamená (forma/obsah, výraz/význam).</a:t>
            </a:r>
          </a:p>
          <a:p>
            <a:r>
              <a:rPr lang="cs-CZ">
                <a:solidFill>
                  <a:schemeClr val="bg1"/>
                </a:solidFill>
              </a:rPr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18224024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bilaterální/</a:t>
            </a:r>
            <a:r>
              <a:rPr lang="cs-CZ">
                <a:solidFill>
                  <a:srgbClr val="0070C0"/>
                </a:solidFill>
              </a:rPr>
              <a:t>bifaciální</a:t>
            </a:r>
            <a:r>
              <a:rPr lang="cs-CZ"/>
              <a:t> (jako </a:t>
            </a:r>
            <a:r>
              <a:rPr lang="cs-CZ">
                <a:solidFill>
                  <a:srgbClr val="0070C0"/>
                </a:solidFill>
              </a:rPr>
              <a:t>mince</a:t>
            </a:r>
            <a:r>
              <a:rPr lang="cs-CZ"/>
              <a:t>).</a:t>
            </a:r>
          </a:p>
          <a:p>
            <a:r>
              <a:rPr lang="cs-CZ"/>
              <a:t>Z jedné strany nějak </a:t>
            </a:r>
            <a:r>
              <a:rPr lang="cs-CZ">
                <a:solidFill>
                  <a:srgbClr val="FF0000"/>
                </a:solidFill>
              </a:rPr>
              <a:t>vypadá</a:t>
            </a:r>
            <a:r>
              <a:rPr lang="cs-CZ"/>
              <a:t> a z druhé strany něco </a:t>
            </a:r>
            <a:r>
              <a:rPr lang="cs-CZ">
                <a:solidFill>
                  <a:srgbClr val="7030A0"/>
                </a:solidFill>
              </a:rPr>
              <a:t>znamená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(forma/obsah, výraz/význam).</a:t>
            </a:r>
          </a:p>
          <a:p>
            <a:r>
              <a:rPr lang="cs-CZ">
                <a:solidFill>
                  <a:schemeClr val="bg1"/>
                </a:solidFill>
              </a:rPr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5657913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bilaterální/</a:t>
            </a:r>
            <a:r>
              <a:rPr lang="cs-CZ">
                <a:solidFill>
                  <a:srgbClr val="0070C0"/>
                </a:solidFill>
              </a:rPr>
              <a:t>bifaciální</a:t>
            </a:r>
            <a:r>
              <a:rPr lang="cs-CZ"/>
              <a:t> (jako </a:t>
            </a:r>
            <a:r>
              <a:rPr lang="cs-CZ">
                <a:solidFill>
                  <a:srgbClr val="0070C0"/>
                </a:solidFill>
              </a:rPr>
              <a:t>mince</a:t>
            </a:r>
            <a:r>
              <a:rPr lang="cs-CZ"/>
              <a:t>).</a:t>
            </a:r>
          </a:p>
          <a:p>
            <a:r>
              <a:rPr lang="cs-CZ"/>
              <a:t>Z jedné strany nějak </a:t>
            </a:r>
            <a:r>
              <a:rPr lang="cs-CZ">
                <a:solidFill>
                  <a:srgbClr val="FF0000"/>
                </a:solidFill>
              </a:rPr>
              <a:t>vypadá</a:t>
            </a:r>
            <a:r>
              <a:rPr lang="cs-CZ"/>
              <a:t> a z druhé strany něco </a:t>
            </a:r>
            <a:r>
              <a:rPr lang="cs-CZ">
                <a:solidFill>
                  <a:srgbClr val="7030A0"/>
                </a:solidFill>
              </a:rPr>
              <a:t>znamená</a:t>
            </a:r>
            <a:r>
              <a:rPr lang="cs-CZ"/>
              <a:t> (</a:t>
            </a:r>
            <a:r>
              <a:rPr lang="cs-CZ">
                <a:solidFill>
                  <a:srgbClr val="FF0000"/>
                </a:solidFill>
              </a:rPr>
              <a:t>forma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obsah</a:t>
            </a:r>
            <a:r>
              <a:rPr lang="cs-CZ">
                <a:solidFill>
                  <a:schemeClr val="bg1"/>
                </a:solidFill>
              </a:rPr>
              <a:t>, výraz/význam).</a:t>
            </a:r>
          </a:p>
          <a:p>
            <a:r>
              <a:rPr lang="cs-CZ">
                <a:solidFill>
                  <a:schemeClr val="bg1"/>
                </a:solidFill>
              </a:rPr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845619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bilaterální/</a:t>
            </a:r>
            <a:r>
              <a:rPr lang="cs-CZ">
                <a:solidFill>
                  <a:srgbClr val="0070C0"/>
                </a:solidFill>
              </a:rPr>
              <a:t>bifaciální</a:t>
            </a:r>
            <a:r>
              <a:rPr lang="cs-CZ"/>
              <a:t> (jako </a:t>
            </a:r>
            <a:r>
              <a:rPr lang="cs-CZ">
                <a:solidFill>
                  <a:srgbClr val="0070C0"/>
                </a:solidFill>
              </a:rPr>
              <a:t>mince</a:t>
            </a:r>
            <a:r>
              <a:rPr lang="cs-CZ"/>
              <a:t>).</a:t>
            </a:r>
          </a:p>
          <a:p>
            <a:r>
              <a:rPr lang="cs-CZ"/>
              <a:t>Z jedné strany nějak </a:t>
            </a:r>
            <a:r>
              <a:rPr lang="cs-CZ">
                <a:solidFill>
                  <a:srgbClr val="FF0000"/>
                </a:solidFill>
              </a:rPr>
              <a:t>vypadá</a:t>
            </a:r>
            <a:r>
              <a:rPr lang="cs-CZ"/>
              <a:t> a z druhé strany něco </a:t>
            </a:r>
            <a:r>
              <a:rPr lang="cs-CZ">
                <a:solidFill>
                  <a:srgbClr val="7030A0"/>
                </a:solidFill>
              </a:rPr>
              <a:t>znamená</a:t>
            </a:r>
            <a:r>
              <a:rPr lang="cs-CZ"/>
              <a:t> (</a:t>
            </a:r>
            <a:r>
              <a:rPr lang="cs-CZ">
                <a:solidFill>
                  <a:srgbClr val="FF0000"/>
                </a:solidFill>
              </a:rPr>
              <a:t>forma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obsah</a:t>
            </a:r>
            <a:r>
              <a:rPr lang="cs-CZ"/>
              <a:t>, </a:t>
            </a:r>
            <a:r>
              <a:rPr lang="cs-CZ">
                <a:solidFill>
                  <a:srgbClr val="FF0000"/>
                </a:solidFill>
              </a:rPr>
              <a:t>výraz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význam</a:t>
            </a:r>
            <a:r>
              <a:rPr lang="cs-CZ"/>
              <a:t>).</a:t>
            </a:r>
          </a:p>
          <a:p>
            <a:r>
              <a:rPr lang="cs-CZ">
                <a:solidFill>
                  <a:schemeClr val="bg1"/>
                </a:solidFill>
              </a:rPr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9365909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bilaterální/</a:t>
            </a:r>
            <a:r>
              <a:rPr lang="cs-CZ">
                <a:solidFill>
                  <a:srgbClr val="0070C0"/>
                </a:solidFill>
              </a:rPr>
              <a:t>bifaciální</a:t>
            </a:r>
            <a:r>
              <a:rPr lang="cs-CZ"/>
              <a:t> (jako </a:t>
            </a:r>
            <a:r>
              <a:rPr lang="cs-CZ">
                <a:solidFill>
                  <a:srgbClr val="0070C0"/>
                </a:solidFill>
              </a:rPr>
              <a:t>mince</a:t>
            </a:r>
            <a:r>
              <a:rPr lang="cs-CZ"/>
              <a:t>).</a:t>
            </a:r>
          </a:p>
          <a:p>
            <a:r>
              <a:rPr lang="cs-CZ"/>
              <a:t>Z jedné strany nějak </a:t>
            </a:r>
            <a:r>
              <a:rPr lang="cs-CZ">
                <a:solidFill>
                  <a:srgbClr val="FF0000"/>
                </a:solidFill>
              </a:rPr>
              <a:t>vypadá</a:t>
            </a:r>
            <a:r>
              <a:rPr lang="cs-CZ"/>
              <a:t> a z druhé strany něco </a:t>
            </a:r>
            <a:r>
              <a:rPr lang="cs-CZ">
                <a:solidFill>
                  <a:srgbClr val="7030A0"/>
                </a:solidFill>
              </a:rPr>
              <a:t>znamená</a:t>
            </a:r>
            <a:r>
              <a:rPr lang="cs-CZ"/>
              <a:t> (</a:t>
            </a:r>
            <a:r>
              <a:rPr lang="cs-CZ">
                <a:solidFill>
                  <a:srgbClr val="FF0000"/>
                </a:solidFill>
              </a:rPr>
              <a:t>forma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obsah</a:t>
            </a:r>
            <a:r>
              <a:rPr lang="cs-CZ"/>
              <a:t>, </a:t>
            </a:r>
            <a:r>
              <a:rPr lang="cs-CZ">
                <a:solidFill>
                  <a:srgbClr val="FF0000"/>
                </a:solidFill>
              </a:rPr>
              <a:t>výraz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význam</a:t>
            </a:r>
            <a:r>
              <a:rPr lang="cs-CZ"/>
              <a:t>).</a:t>
            </a:r>
          </a:p>
          <a:p>
            <a:r>
              <a:rPr lang="cs-CZ"/>
              <a:t>Znak lze dělit na menší jednotky</a:t>
            </a:r>
            <a:r>
              <a:rPr lang="cs-CZ">
                <a:solidFill>
                  <a:schemeClr val="bg1"/>
                </a:solidFill>
              </a:rPr>
              <a:t>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25164750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bilaterální/</a:t>
            </a:r>
            <a:r>
              <a:rPr lang="cs-CZ">
                <a:solidFill>
                  <a:srgbClr val="0070C0"/>
                </a:solidFill>
              </a:rPr>
              <a:t>bifaciální</a:t>
            </a:r>
            <a:r>
              <a:rPr lang="cs-CZ"/>
              <a:t> (jako </a:t>
            </a:r>
            <a:r>
              <a:rPr lang="cs-CZ">
                <a:solidFill>
                  <a:srgbClr val="0070C0"/>
                </a:solidFill>
              </a:rPr>
              <a:t>mince</a:t>
            </a:r>
            <a:r>
              <a:rPr lang="cs-CZ"/>
              <a:t>).</a:t>
            </a:r>
          </a:p>
          <a:p>
            <a:r>
              <a:rPr lang="cs-CZ"/>
              <a:t>Z jedné strany nějak </a:t>
            </a:r>
            <a:r>
              <a:rPr lang="cs-CZ">
                <a:solidFill>
                  <a:srgbClr val="FF0000"/>
                </a:solidFill>
              </a:rPr>
              <a:t>vypadá</a:t>
            </a:r>
            <a:r>
              <a:rPr lang="cs-CZ"/>
              <a:t> a z druhé strany něco </a:t>
            </a:r>
            <a:r>
              <a:rPr lang="cs-CZ">
                <a:solidFill>
                  <a:srgbClr val="7030A0"/>
                </a:solidFill>
              </a:rPr>
              <a:t>znamená</a:t>
            </a:r>
            <a:r>
              <a:rPr lang="cs-CZ"/>
              <a:t> (</a:t>
            </a:r>
            <a:r>
              <a:rPr lang="cs-CZ">
                <a:solidFill>
                  <a:srgbClr val="FF0000"/>
                </a:solidFill>
              </a:rPr>
              <a:t>forma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obsah</a:t>
            </a:r>
            <a:r>
              <a:rPr lang="cs-CZ"/>
              <a:t>, </a:t>
            </a:r>
            <a:r>
              <a:rPr lang="cs-CZ">
                <a:solidFill>
                  <a:srgbClr val="FF0000"/>
                </a:solidFill>
              </a:rPr>
              <a:t>výraz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význam</a:t>
            </a:r>
            <a:r>
              <a:rPr lang="cs-CZ"/>
              <a:t>).</a:t>
            </a:r>
          </a:p>
          <a:p>
            <a:r>
              <a:rPr lang="cs-CZ"/>
              <a:t>Znak lze dělit na menší jednotky či spojovat do větších celků. </a:t>
            </a:r>
          </a:p>
          <a:p>
            <a:r>
              <a:rPr lang="cs-CZ">
                <a:solidFill>
                  <a:schemeClr val="bg1"/>
                </a:solidFill>
              </a:rPr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280917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bilaterální/</a:t>
            </a:r>
            <a:r>
              <a:rPr lang="cs-CZ">
                <a:solidFill>
                  <a:srgbClr val="0070C0"/>
                </a:solidFill>
              </a:rPr>
              <a:t>bifaciální</a:t>
            </a:r>
            <a:r>
              <a:rPr lang="cs-CZ"/>
              <a:t> (jako </a:t>
            </a:r>
            <a:r>
              <a:rPr lang="cs-CZ">
                <a:solidFill>
                  <a:srgbClr val="0070C0"/>
                </a:solidFill>
              </a:rPr>
              <a:t>mince</a:t>
            </a:r>
            <a:r>
              <a:rPr lang="cs-CZ"/>
              <a:t>).</a:t>
            </a:r>
          </a:p>
          <a:p>
            <a:r>
              <a:rPr lang="cs-CZ"/>
              <a:t>Z jedné strany nějak </a:t>
            </a:r>
            <a:r>
              <a:rPr lang="cs-CZ">
                <a:solidFill>
                  <a:srgbClr val="FF0000"/>
                </a:solidFill>
              </a:rPr>
              <a:t>vypadá</a:t>
            </a:r>
            <a:r>
              <a:rPr lang="cs-CZ"/>
              <a:t> a z druhé strany něco </a:t>
            </a:r>
            <a:r>
              <a:rPr lang="cs-CZ">
                <a:solidFill>
                  <a:srgbClr val="7030A0"/>
                </a:solidFill>
              </a:rPr>
              <a:t>znamená</a:t>
            </a:r>
            <a:r>
              <a:rPr lang="cs-CZ"/>
              <a:t> (</a:t>
            </a:r>
            <a:r>
              <a:rPr lang="cs-CZ">
                <a:solidFill>
                  <a:srgbClr val="FF0000"/>
                </a:solidFill>
              </a:rPr>
              <a:t>forma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obsah</a:t>
            </a:r>
            <a:r>
              <a:rPr lang="cs-CZ"/>
              <a:t>, </a:t>
            </a:r>
            <a:r>
              <a:rPr lang="cs-CZ">
                <a:solidFill>
                  <a:srgbClr val="FF0000"/>
                </a:solidFill>
              </a:rPr>
              <a:t>výraz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význam</a:t>
            </a:r>
            <a:r>
              <a:rPr lang="cs-CZ"/>
              <a:t>).</a:t>
            </a:r>
          </a:p>
          <a:p>
            <a:r>
              <a:rPr lang="cs-CZ"/>
              <a:t>Znak lze dělit na menší jednotky či spojovat do větších celků. </a:t>
            </a:r>
          </a:p>
          <a:p>
            <a:r>
              <a:rPr lang="cs-CZ"/>
              <a:t>(Na dané větší celky lze také pohlížet jako na znaky.) </a:t>
            </a:r>
          </a:p>
          <a:p>
            <a:r>
              <a:rPr lang="cs-CZ">
                <a:solidFill>
                  <a:schemeClr val="bg1"/>
                </a:solidFill>
              </a:rPr>
              <a:t>Tyto různé pohledy na znak lze převést do různých pohledů na jazyk,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60412587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bilaterální/</a:t>
            </a:r>
            <a:r>
              <a:rPr lang="cs-CZ">
                <a:solidFill>
                  <a:srgbClr val="0070C0"/>
                </a:solidFill>
              </a:rPr>
              <a:t>bifaciální</a:t>
            </a:r>
            <a:r>
              <a:rPr lang="cs-CZ"/>
              <a:t> (jako </a:t>
            </a:r>
            <a:r>
              <a:rPr lang="cs-CZ">
                <a:solidFill>
                  <a:srgbClr val="0070C0"/>
                </a:solidFill>
              </a:rPr>
              <a:t>mince</a:t>
            </a:r>
            <a:r>
              <a:rPr lang="cs-CZ"/>
              <a:t>).</a:t>
            </a:r>
          </a:p>
          <a:p>
            <a:r>
              <a:rPr lang="cs-CZ"/>
              <a:t>Z jedné strany nějak </a:t>
            </a:r>
            <a:r>
              <a:rPr lang="cs-CZ">
                <a:solidFill>
                  <a:srgbClr val="FF0000"/>
                </a:solidFill>
              </a:rPr>
              <a:t>vypadá</a:t>
            </a:r>
            <a:r>
              <a:rPr lang="cs-CZ"/>
              <a:t> a z druhé strany něco </a:t>
            </a:r>
            <a:r>
              <a:rPr lang="cs-CZ">
                <a:solidFill>
                  <a:srgbClr val="7030A0"/>
                </a:solidFill>
              </a:rPr>
              <a:t>znamená</a:t>
            </a:r>
            <a:r>
              <a:rPr lang="cs-CZ"/>
              <a:t> (</a:t>
            </a:r>
            <a:r>
              <a:rPr lang="cs-CZ">
                <a:solidFill>
                  <a:srgbClr val="FF0000"/>
                </a:solidFill>
              </a:rPr>
              <a:t>forma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obsah</a:t>
            </a:r>
            <a:r>
              <a:rPr lang="cs-CZ"/>
              <a:t>, </a:t>
            </a:r>
            <a:r>
              <a:rPr lang="cs-CZ">
                <a:solidFill>
                  <a:srgbClr val="FF0000"/>
                </a:solidFill>
              </a:rPr>
              <a:t>výraz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význam</a:t>
            </a:r>
            <a:r>
              <a:rPr lang="cs-CZ"/>
              <a:t>).</a:t>
            </a:r>
          </a:p>
          <a:p>
            <a:r>
              <a:rPr lang="cs-CZ"/>
              <a:t>Znak lze dělit na menší jednotky či spojovat do větších celků. </a:t>
            </a:r>
          </a:p>
          <a:p>
            <a:r>
              <a:rPr lang="cs-CZ"/>
              <a:t>(Na dané větší celky lze také pohlížet jako na znaky.) </a:t>
            </a:r>
          </a:p>
          <a:p>
            <a:r>
              <a:rPr lang="cs-CZ"/>
              <a:t>Tyto různé pohledy na znak lze převést do různých pohledů na jazyk</a:t>
            </a:r>
            <a:r>
              <a:rPr lang="cs-CZ">
                <a:solidFill>
                  <a:schemeClr val="bg1"/>
                </a:solidFill>
              </a:rPr>
              <a:t>, mj. do </a:t>
            </a:r>
            <a:r>
              <a:rPr lang="cs-CZ" b="1">
                <a:solidFill>
                  <a:schemeClr val="bg1"/>
                </a:solidFill>
              </a:rPr>
              <a:t>jazykových rovin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00542169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14687AF-FEFF-4DF0-90C2-89497FFA1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ad 1  Systém znaků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3213534-2D0A-4DEB-88AC-C76CEC7B78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Znak</a:t>
            </a:r>
            <a:r>
              <a:rPr lang="cs-CZ"/>
              <a:t> je </a:t>
            </a:r>
            <a:r>
              <a:rPr lang="cs-CZ">
                <a:solidFill>
                  <a:srgbClr val="0070C0"/>
                </a:solidFill>
              </a:rPr>
              <a:t>dvoutvářná jednotka</a:t>
            </a:r>
            <a:r>
              <a:rPr lang="cs-CZ"/>
              <a:t>, bilaterální/</a:t>
            </a:r>
            <a:r>
              <a:rPr lang="cs-CZ">
                <a:solidFill>
                  <a:srgbClr val="0070C0"/>
                </a:solidFill>
              </a:rPr>
              <a:t>bifaciální</a:t>
            </a:r>
            <a:r>
              <a:rPr lang="cs-CZ"/>
              <a:t> (jako </a:t>
            </a:r>
            <a:r>
              <a:rPr lang="cs-CZ">
                <a:solidFill>
                  <a:srgbClr val="0070C0"/>
                </a:solidFill>
              </a:rPr>
              <a:t>mince</a:t>
            </a:r>
            <a:r>
              <a:rPr lang="cs-CZ"/>
              <a:t>).</a:t>
            </a:r>
          </a:p>
          <a:p>
            <a:r>
              <a:rPr lang="cs-CZ"/>
              <a:t>Z jedné strany nějak </a:t>
            </a:r>
            <a:r>
              <a:rPr lang="cs-CZ">
                <a:solidFill>
                  <a:srgbClr val="FF0000"/>
                </a:solidFill>
              </a:rPr>
              <a:t>vypadá</a:t>
            </a:r>
            <a:r>
              <a:rPr lang="cs-CZ"/>
              <a:t> a z druhé strany něco </a:t>
            </a:r>
            <a:r>
              <a:rPr lang="cs-CZ">
                <a:solidFill>
                  <a:srgbClr val="7030A0"/>
                </a:solidFill>
              </a:rPr>
              <a:t>znamená</a:t>
            </a:r>
            <a:r>
              <a:rPr lang="cs-CZ"/>
              <a:t> (</a:t>
            </a:r>
            <a:r>
              <a:rPr lang="cs-CZ">
                <a:solidFill>
                  <a:srgbClr val="FF0000"/>
                </a:solidFill>
              </a:rPr>
              <a:t>forma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obsah</a:t>
            </a:r>
            <a:r>
              <a:rPr lang="cs-CZ"/>
              <a:t>, </a:t>
            </a:r>
            <a:r>
              <a:rPr lang="cs-CZ">
                <a:solidFill>
                  <a:srgbClr val="FF0000"/>
                </a:solidFill>
              </a:rPr>
              <a:t>výraz</a:t>
            </a:r>
            <a:r>
              <a:rPr lang="cs-CZ"/>
              <a:t>/</a:t>
            </a:r>
            <a:r>
              <a:rPr lang="cs-CZ">
                <a:solidFill>
                  <a:srgbClr val="7030A0"/>
                </a:solidFill>
              </a:rPr>
              <a:t>význam</a:t>
            </a:r>
            <a:r>
              <a:rPr lang="cs-CZ"/>
              <a:t>).</a:t>
            </a:r>
          </a:p>
          <a:p>
            <a:r>
              <a:rPr lang="cs-CZ"/>
              <a:t>Znak lze dělit na menší jednotky či spojovat do větších celků. </a:t>
            </a:r>
          </a:p>
          <a:p>
            <a:r>
              <a:rPr lang="cs-CZ"/>
              <a:t>(Na dané větší celky lze také pohlížet jako na znaky.) </a:t>
            </a:r>
          </a:p>
          <a:p>
            <a:r>
              <a:rPr lang="cs-CZ"/>
              <a:t>Tyto různé pohledy na znak lze převést do různých pohledů na jazyk, mj. do </a:t>
            </a:r>
            <a:r>
              <a:rPr lang="cs-CZ" b="1"/>
              <a:t>jazykových rovin</a:t>
            </a:r>
            <a:r>
              <a:rPr lang="cs-CZ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76733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Kupř. s využitím aristotelské definice:</a:t>
            </a:r>
          </a:p>
          <a:p>
            <a:r>
              <a:rPr lang="cs-CZ"/>
              <a:t>genus proximum et </a:t>
            </a:r>
            <a:r>
              <a:rPr lang="cs-CZ" err="1"/>
              <a:t>differentiae</a:t>
            </a:r>
            <a:r>
              <a:rPr lang="cs-CZ"/>
              <a:t> </a:t>
            </a:r>
            <a:r>
              <a:rPr lang="cs-CZ" err="1"/>
              <a:t>specificae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235057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43E188-8C03-4B1E-A945-4B2537A2D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41DD769C-A5EB-411C-9846-436009CB3F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958" y="1573826"/>
            <a:ext cx="9108084" cy="5284174"/>
          </a:xfrm>
        </p:spPr>
      </p:pic>
    </p:spTree>
    <p:extLst>
      <p:ext uri="{BB962C8B-B14F-4D97-AF65-F5344CB8AC3E}">
        <p14:creationId xmlns:p14="http://schemas.microsoft.com/office/powerpoint/2010/main" val="198504030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Je tam někde tzv. «lexikální rovina»?</a:t>
            </a:r>
          </a:p>
        </p:txBody>
      </p:sp>
    </p:spTree>
    <p:extLst>
      <p:ext uri="{BB962C8B-B14F-4D97-AF65-F5344CB8AC3E}">
        <p14:creationId xmlns:p14="http://schemas.microsoft.com/office/powerpoint/2010/main" val="217651981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43E188-8C03-4B1E-A945-4B2537A2D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41DD769C-A5EB-411C-9846-436009CB3F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1958" y="1573826"/>
            <a:ext cx="9108084" cy="5284174"/>
          </a:xfrm>
        </p:spPr>
      </p:pic>
    </p:spTree>
    <p:extLst>
      <p:ext uri="{BB962C8B-B14F-4D97-AF65-F5344CB8AC3E}">
        <p14:creationId xmlns:p14="http://schemas.microsoft.com/office/powerpoint/2010/main" val="3985552483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Je tam někde tzv. </a:t>
            </a:r>
            <a:r>
              <a:rPr lang="cs-CZ"/>
              <a:t>«</a:t>
            </a:r>
            <a:r>
              <a:rPr lang="cs-CZ" strike="sngStrike"/>
              <a:t>lexikální rovina</a:t>
            </a:r>
            <a:r>
              <a:rPr lang="cs-CZ"/>
              <a:t>»</a:t>
            </a:r>
            <a:r>
              <a:rPr lang="cs-CZ">
                <a:solidFill>
                  <a:schemeClr val="bg1"/>
                </a:solidFill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10538790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Je tam někde tzv.</a:t>
            </a:r>
            <a:r>
              <a:rPr lang="cs-CZ"/>
              <a:t> «</a:t>
            </a:r>
            <a:r>
              <a:rPr lang="cs-CZ" strike="sngStrike"/>
              <a:t>lexikální rovina</a:t>
            </a:r>
            <a:r>
              <a:rPr lang="cs-CZ"/>
              <a:t>»</a:t>
            </a:r>
          </a:p>
          <a:p>
            <a:r>
              <a:rPr lang="cs-CZ">
                <a:solidFill>
                  <a:schemeClr val="bg1"/>
                </a:solidFill>
              </a:rPr>
              <a:t>?</a:t>
            </a:r>
          </a:p>
          <a:p>
            <a:r>
              <a:rPr lang="cs-CZ"/>
              <a:t>A kam zařadit lexikon? </a:t>
            </a:r>
          </a:p>
          <a:p>
            <a:r>
              <a:rPr lang="cs-CZ">
                <a:solidFill>
                  <a:schemeClr val="bg1"/>
                </a:solidFill>
              </a:rPr>
              <a:t>Sémantika a morfematika </a:t>
            </a:r>
          </a:p>
          <a:p>
            <a:r>
              <a:rPr lang="cs-CZ">
                <a:solidFill>
                  <a:schemeClr val="bg1"/>
                </a:solidFill>
              </a:rPr>
              <a:t>(sousloví a frazeologismy vnášejí do lexikologie i syntax).</a:t>
            </a:r>
          </a:p>
        </p:txBody>
      </p:sp>
    </p:spTree>
    <p:extLst>
      <p:ext uri="{BB962C8B-B14F-4D97-AF65-F5344CB8AC3E}">
        <p14:creationId xmlns:p14="http://schemas.microsoft.com/office/powerpoint/2010/main" val="184247275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Je tam někde tzv.</a:t>
            </a:r>
            <a:r>
              <a:rPr lang="cs-CZ"/>
              <a:t> «</a:t>
            </a:r>
            <a:r>
              <a:rPr lang="cs-CZ" strike="sngStrike"/>
              <a:t>lexikální rovina</a:t>
            </a:r>
            <a:r>
              <a:rPr lang="cs-CZ"/>
              <a:t>»</a:t>
            </a:r>
          </a:p>
          <a:p>
            <a:r>
              <a:rPr lang="cs-CZ">
                <a:solidFill>
                  <a:schemeClr val="bg1"/>
                </a:solidFill>
              </a:rPr>
              <a:t>?</a:t>
            </a:r>
          </a:p>
          <a:p>
            <a:r>
              <a:rPr lang="cs-CZ"/>
              <a:t>A kam zařadit lexikon? </a:t>
            </a:r>
          </a:p>
          <a:p>
            <a:r>
              <a:rPr lang="cs-CZ"/>
              <a:t>Sémantika </a:t>
            </a:r>
            <a:r>
              <a:rPr lang="cs-CZ">
                <a:solidFill>
                  <a:schemeClr val="bg1"/>
                </a:solidFill>
              </a:rPr>
              <a:t>a morfematika </a:t>
            </a:r>
          </a:p>
          <a:p>
            <a:r>
              <a:rPr lang="cs-CZ">
                <a:solidFill>
                  <a:schemeClr val="bg1"/>
                </a:solidFill>
              </a:rPr>
              <a:t>(sousloví a frazeologismy vnášejí do lexikologie i syntax).</a:t>
            </a:r>
          </a:p>
        </p:txBody>
      </p:sp>
    </p:spTree>
    <p:extLst>
      <p:ext uri="{BB962C8B-B14F-4D97-AF65-F5344CB8AC3E}">
        <p14:creationId xmlns:p14="http://schemas.microsoft.com/office/powerpoint/2010/main" val="2325099850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Je tam někde tzv.</a:t>
            </a:r>
            <a:r>
              <a:rPr lang="cs-CZ"/>
              <a:t> «</a:t>
            </a:r>
            <a:r>
              <a:rPr lang="cs-CZ" strike="sngStrike"/>
              <a:t>lexikální rovina</a:t>
            </a:r>
            <a:r>
              <a:rPr lang="cs-CZ"/>
              <a:t>»</a:t>
            </a:r>
          </a:p>
          <a:p>
            <a:r>
              <a:rPr lang="cs-CZ">
                <a:solidFill>
                  <a:schemeClr val="bg1"/>
                </a:solidFill>
              </a:rPr>
              <a:t>?</a:t>
            </a:r>
          </a:p>
          <a:p>
            <a:r>
              <a:rPr lang="cs-CZ"/>
              <a:t>A kam zařadit lexikon? </a:t>
            </a:r>
          </a:p>
          <a:p>
            <a:r>
              <a:rPr lang="cs-CZ"/>
              <a:t>Sémantika a morfematika </a:t>
            </a:r>
          </a:p>
          <a:p>
            <a:r>
              <a:rPr lang="cs-CZ">
                <a:solidFill>
                  <a:schemeClr val="bg1"/>
                </a:solidFill>
              </a:rPr>
              <a:t>(sousloví a frazeologismy vnášejí do lexikologie i syntax).</a:t>
            </a:r>
          </a:p>
        </p:txBody>
      </p:sp>
    </p:spTree>
    <p:extLst>
      <p:ext uri="{BB962C8B-B14F-4D97-AF65-F5344CB8AC3E}">
        <p14:creationId xmlns:p14="http://schemas.microsoft.com/office/powerpoint/2010/main" val="20596328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Je tam někde tzv.</a:t>
            </a:r>
            <a:r>
              <a:rPr lang="cs-CZ"/>
              <a:t> «</a:t>
            </a:r>
            <a:r>
              <a:rPr lang="cs-CZ" strike="sngStrike"/>
              <a:t>lexikální rovina</a:t>
            </a:r>
            <a:r>
              <a:rPr lang="cs-CZ"/>
              <a:t>»</a:t>
            </a:r>
          </a:p>
          <a:p>
            <a:r>
              <a:rPr lang="cs-CZ">
                <a:solidFill>
                  <a:schemeClr val="bg1"/>
                </a:solidFill>
              </a:rPr>
              <a:t>?</a:t>
            </a:r>
          </a:p>
          <a:p>
            <a:r>
              <a:rPr lang="cs-CZ"/>
              <a:t>A kam zařadit lexikon? </a:t>
            </a:r>
          </a:p>
          <a:p>
            <a:r>
              <a:rPr lang="cs-CZ"/>
              <a:t>Sémantika a morfematika </a:t>
            </a:r>
          </a:p>
          <a:p>
            <a:r>
              <a:rPr lang="cs-CZ"/>
              <a:t>(sousloví a frazeologismy vnášejí do lexikologie </a:t>
            </a:r>
            <a:r>
              <a:rPr lang="cs-CZ">
                <a:solidFill>
                  <a:schemeClr val="bg1"/>
                </a:solidFill>
              </a:rPr>
              <a:t>i syntax).</a:t>
            </a:r>
          </a:p>
        </p:txBody>
      </p:sp>
    </p:spTree>
    <p:extLst>
      <p:ext uri="{BB962C8B-B14F-4D97-AF65-F5344CB8AC3E}">
        <p14:creationId xmlns:p14="http://schemas.microsoft.com/office/powerpoint/2010/main" val="2662807527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>
                <a:solidFill>
                  <a:schemeClr val="bg1"/>
                </a:solidFill>
              </a:rPr>
              <a:t>Je tam někde tzv.</a:t>
            </a:r>
            <a:r>
              <a:rPr lang="cs-CZ"/>
              <a:t> «</a:t>
            </a:r>
            <a:r>
              <a:rPr lang="cs-CZ" strike="sngStrike"/>
              <a:t>lexikální rovina</a:t>
            </a:r>
            <a:r>
              <a:rPr lang="cs-CZ"/>
              <a:t>»</a:t>
            </a:r>
          </a:p>
          <a:p>
            <a:r>
              <a:rPr lang="cs-CZ">
                <a:solidFill>
                  <a:schemeClr val="bg1"/>
                </a:solidFill>
              </a:rPr>
              <a:t>?</a:t>
            </a:r>
          </a:p>
          <a:p>
            <a:r>
              <a:rPr lang="cs-CZ"/>
              <a:t>A kam zařadit lexikon? </a:t>
            </a:r>
          </a:p>
          <a:p>
            <a:r>
              <a:rPr lang="cs-CZ"/>
              <a:t>Sémantika a morfematika </a:t>
            </a:r>
          </a:p>
          <a:p>
            <a:r>
              <a:rPr lang="cs-CZ"/>
              <a:t>(sousloví a frazeologismy vnášejí do lexikologie i syntax).</a:t>
            </a:r>
          </a:p>
        </p:txBody>
      </p:sp>
    </p:spTree>
    <p:extLst>
      <p:ext uri="{BB962C8B-B14F-4D97-AF65-F5344CB8AC3E}">
        <p14:creationId xmlns:p14="http://schemas.microsoft.com/office/powerpoint/2010/main" val="1088257087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Je tam někde tzv.</a:t>
            </a:r>
            <a:r>
              <a:rPr lang="cs-CZ" dirty="0"/>
              <a:t> «</a:t>
            </a:r>
            <a:r>
              <a:rPr lang="cs-CZ" strike="sngStrike" dirty="0"/>
              <a:t>lexikální rovina</a:t>
            </a:r>
            <a:r>
              <a:rPr lang="cs-CZ" dirty="0"/>
              <a:t>»</a:t>
            </a:r>
          </a:p>
          <a:p>
            <a:r>
              <a:rPr lang="cs-CZ" dirty="0">
                <a:solidFill>
                  <a:schemeClr val="bg1"/>
                </a:solidFill>
              </a:rPr>
              <a:t>?</a:t>
            </a:r>
          </a:p>
          <a:p>
            <a:r>
              <a:rPr lang="cs-CZ" dirty="0"/>
              <a:t>A kam zařadit lexikon? </a:t>
            </a:r>
          </a:p>
          <a:p>
            <a:r>
              <a:rPr lang="cs-CZ" dirty="0"/>
              <a:t>Sémantika a morfematika </a:t>
            </a:r>
          </a:p>
          <a:p>
            <a:r>
              <a:rPr lang="cs-CZ" dirty="0"/>
              <a:t>(sousloví a frazeologismy vnášejí do lexikologie i syntax).</a:t>
            </a:r>
          </a:p>
          <a:p>
            <a:r>
              <a:rPr lang="cs-CZ" dirty="0"/>
              <a:t>Slova nějak znějí či jsou napsaná (tedy i </a:t>
            </a:r>
            <a:r>
              <a:rPr lang="cs-CZ" dirty="0" err="1"/>
              <a:t>fon</a:t>
            </a:r>
            <a:r>
              <a:rPr lang="cs-CZ" dirty="0"/>
              <a:t>./</a:t>
            </a:r>
            <a:r>
              <a:rPr lang="cs-CZ" dirty="0" err="1"/>
              <a:t>fon</a:t>
            </a:r>
            <a:r>
              <a:rPr lang="cs-CZ" dirty="0"/>
              <a:t>., příp. </a:t>
            </a:r>
            <a:r>
              <a:rPr lang="cs-CZ"/>
              <a:t>grafém.).</a:t>
            </a:r>
          </a:p>
        </p:txBody>
      </p:sp>
    </p:spTree>
    <p:extLst>
      <p:ext uri="{BB962C8B-B14F-4D97-AF65-F5344CB8AC3E}">
        <p14:creationId xmlns:p14="http://schemas.microsoft.com/office/powerpoint/2010/main" val="1522500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Kupř. s využitím aristotelské definice:</a:t>
            </a:r>
          </a:p>
          <a:p>
            <a:r>
              <a:rPr lang="cs-CZ"/>
              <a:t>genus proximum et </a:t>
            </a:r>
            <a:r>
              <a:rPr lang="cs-CZ" err="1"/>
              <a:t>differentiae</a:t>
            </a:r>
            <a:r>
              <a:rPr lang="cs-CZ"/>
              <a:t> </a:t>
            </a:r>
            <a:r>
              <a:rPr lang="cs-CZ" err="1"/>
              <a:t>specificae</a:t>
            </a:r>
            <a:r>
              <a:rPr lang="cs-CZ"/>
              <a:t> (traduje se z nějakého důvodu latinsky, ovšem Aristoteles mluvil a psal pochopitelně řecky)</a:t>
            </a:r>
          </a:p>
        </p:txBody>
      </p:sp>
    </p:spTree>
    <p:extLst>
      <p:ext uri="{BB962C8B-B14F-4D97-AF65-F5344CB8AC3E}">
        <p14:creationId xmlns:p14="http://schemas.microsoft.com/office/powerpoint/2010/main" val="1415574883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Jazykové roviny </a:t>
            </a:r>
            <a:r>
              <a:rPr lang="cs-CZ">
                <a:solidFill>
                  <a:schemeClr val="bg1"/>
                </a:solidFill>
              </a:rPr>
              <a:t>jsou různé </a:t>
            </a:r>
            <a:r>
              <a:rPr lang="cs-CZ" b="1">
                <a:solidFill>
                  <a:schemeClr val="bg1"/>
                </a:solidFill>
              </a:rPr>
              <a:t>nástroje</a:t>
            </a:r>
            <a:r>
              <a:rPr lang="cs-CZ">
                <a:solidFill>
                  <a:schemeClr val="bg1"/>
                </a:solidFill>
              </a:rPr>
              <a:t>, jak se na jazyk dívat.</a:t>
            </a:r>
          </a:p>
          <a:p>
            <a:r>
              <a:rPr lang="cs-CZ">
                <a:solidFill>
                  <a:schemeClr val="bg1"/>
                </a:solidFill>
              </a:rPr>
              <a:t>Tyto roviny jsou s to popsat </a:t>
            </a:r>
            <a:r>
              <a:rPr lang="cs-CZ" b="1">
                <a:solidFill>
                  <a:schemeClr val="bg1"/>
                </a:solidFill>
              </a:rPr>
              <a:t>větu</a:t>
            </a:r>
            <a:r>
              <a:rPr lang="cs-CZ">
                <a:solidFill>
                  <a:schemeClr val="bg1"/>
                </a:solidFill>
              </a:rPr>
              <a:t> (tedy abstraktní jednotku jazyka).</a:t>
            </a:r>
          </a:p>
          <a:p>
            <a:r>
              <a:rPr lang="cs-CZ">
                <a:solidFill>
                  <a:schemeClr val="bg1"/>
                </a:solidFill>
              </a:rPr>
              <a:t>Jsou tedy s to popsat obě prostředí jazyka: </a:t>
            </a:r>
            <a:r>
              <a:rPr lang="cs-CZ" b="1">
                <a:solidFill>
                  <a:schemeClr val="bg1"/>
                </a:solidFill>
              </a:rPr>
              <a:t>gramatiku</a:t>
            </a:r>
            <a:r>
              <a:rPr lang="cs-CZ">
                <a:solidFill>
                  <a:schemeClr val="bg1"/>
                </a:solidFill>
              </a:rPr>
              <a:t> a </a:t>
            </a:r>
            <a:r>
              <a:rPr lang="cs-CZ" b="1">
                <a:solidFill>
                  <a:schemeClr val="bg1"/>
                </a:solidFill>
              </a:rPr>
              <a:t>lexikon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57829155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Jazykové roviny </a:t>
            </a:r>
            <a:r>
              <a:rPr lang="cs-CZ"/>
              <a:t>jsou různé </a:t>
            </a:r>
            <a:r>
              <a:rPr lang="cs-CZ" b="1"/>
              <a:t>nástroje</a:t>
            </a:r>
            <a:r>
              <a:rPr lang="cs-CZ">
                <a:solidFill>
                  <a:schemeClr val="bg1"/>
                </a:solidFill>
              </a:rPr>
              <a:t>, jak se na jazyk dívat.</a:t>
            </a:r>
          </a:p>
          <a:p>
            <a:r>
              <a:rPr lang="cs-CZ">
                <a:solidFill>
                  <a:schemeClr val="bg1"/>
                </a:solidFill>
              </a:rPr>
              <a:t>Tyto roviny jsou s to popsat </a:t>
            </a:r>
            <a:r>
              <a:rPr lang="cs-CZ" b="1">
                <a:solidFill>
                  <a:schemeClr val="bg1"/>
                </a:solidFill>
              </a:rPr>
              <a:t>větu</a:t>
            </a:r>
            <a:r>
              <a:rPr lang="cs-CZ">
                <a:solidFill>
                  <a:schemeClr val="bg1"/>
                </a:solidFill>
              </a:rPr>
              <a:t> (tedy abstraktní jednotku jazyka).</a:t>
            </a:r>
          </a:p>
          <a:p>
            <a:r>
              <a:rPr lang="cs-CZ">
                <a:solidFill>
                  <a:schemeClr val="bg1"/>
                </a:solidFill>
              </a:rPr>
              <a:t>Jsou tedy s to popsat obě prostředí jazyka: </a:t>
            </a:r>
            <a:r>
              <a:rPr lang="cs-CZ" b="1">
                <a:solidFill>
                  <a:schemeClr val="bg1"/>
                </a:solidFill>
              </a:rPr>
              <a:t>gramatiku</a:t>
            </a:r>
            <a:r>
              <a:rPr lang="cs-CZ">
                <a:solidFill>
                  <a:schemeClr val="bg1"/>
                </a:solidFill>
              </a:rPr>
              <a:t> a </a:t>
            </a:r>
            <a:r>
              <a:rPr lang="cs-CZ" b="1">
                <a:solidFill>
                  <a:schemeClr val="bg1"/>
                </a:solidFill>
              </a:rPr>
              <a:t>lexikon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8244437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Jazykové roviny </a:t>
            </a:r>
            <a:r>
              <a:rPr lang="cs-CZ"/>
              <a:t>jsou různé </a:t>
            </a:r>
            <a:r>
              <a:rPr lang="cs-CZ" b="1"/>
              <a:t>nástroje</a:t>
            </a:r>
            <a:r>
              <a:rPr lang="cs-CZ"/>
              <a:t>, jak se na jazyk dívat.</a:t>
            </a:r>
          </a:p>
          <a:p>
            <a:r>
              <a:rPr lang="cs-CZ">
                <a:solidFill>
                  <a:schemeClr val="bg1"/>
                </a:solidFill>
              </a:rPr>
              <a:t>Tyto roviny jsou s to popsat </a:t>
            </a:r>
            <a:r>
              <a:rPr lang="cs-CZ" b="1">
                <a:solidFill>
                  <a:schemeClr val="bg1"/>
                </a:solidFill>
              </a:rPr>
              <a:t>větu</a:t>
            </a:r>
            <a:r>
              <a:rPr lang="cs-CZ">
                <a:solidFill>
                  <a:schemeClr val="bg1"/>
                </a:solidFill>
              </a:rPr>
              <a:t> (tedy abstraktní jednotku jazyka).</a:t>
            </a:r>
          </a:p>
          <a:p>
            <a:r>
              <a:rPr lang="cs-CZ">
                <a:solidFill>
                  <a:schemeClr val="bg1"/>
                </a:solidFill>
              </a:rPr>
              <a:t>Jsou tedy s to popsat obě prostředí jazyka: </a:t>
            </a:r>
            <a:r>
              <a:rPr lang="cs-CZ" b="1">
                <a:solidFill>
                  <a:schemeClr val="bg1"/>
                </a:solidFill>
              </a:rPr>
              <a:t>gramatiku</a:t>
            </a:r>
            <a:r>
              <a:rPr lang="cs-CZ">
                <a:solidFill>
                  <a:schemeClr val="bg1"/>
                </a:solidFill>
              </a:rPr>
              <a:t> a </a:t>
            </a:r>
            <a:r>
              <a:rPr lang="cs-CZ" b="1">
                <a:solidFill>
                  <a:schemeClr val="bg1"/>
                </a:solidFill>
              </a:rPr>
              <a:t>lexikon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013920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Jazykové roviny </a:t>
            </a:r>
            <a:r>
              <a:rPr lang="cs-CZ"/>
              <a:t>jsou různé </a:t>
            </a:r>
            <a:r>
              <a:rPr lang="cs-CZ" b="1"/>
              <a:t>nástroje</a:t>
            </a:r>
            <a:r>
              <a:rPr lang="cs-CZ"/>
              <a:t>, jak se na jazyk dívat.</a:t>
            </a:r>
          </a:p>
          <a:p>
            <a:r>
              <a:rPr lang="cs-CZ"/>
              <a:t>Tyto roviny jsou s to popsat </a:t>
            </a:r>
            <a:r>
              <a:rPr lang="cs-CZ" b="1"/>
              <a:t>větu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(tedy abstraktní jednotku jazyka).</a:t>
            </a:r>
          </a:p>
          <a:p>
            <a:r>
              <a:rPr lang="cs-CZ">
                <a:solidFill>
                  <a:schemeClr val="bg1"/>
                </a:solidFill>
              </a:rPr>
              <a:t>Jsou tedy s to popsat obě prostředí jazyka: </a:t>
            </a:r>
            <a:r>
              <a:rPr lang="cs-CZ" b="1">
                <a:solidFill>
                  <a:schemeClr val="bg1"/>
                </a:solidFill>
              </a:rPr>
              <a:t>gramatiku</a:t>
            </a:r>
            <a:r>
              <a:rPr lang="cs-CZ">
                <a:solidFill>
                  <a:schemeClr val="bg1"/>
                </a:solidFill>
              </a:rPr>
              <a:t> a </a:t>
            </a:r>
            <a:r>
              <a:rPr lang="cs-CZ" b="1">
                <a:solidFill>
                  <a:schemeClr val="bg1"/>
                </a:solidFill>
              </a:rPr>
              <a:t>lexikon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27182761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Jazykové roviny </a:t>
            </a:r>
            <a:r>
              <a:rPr lang="cs-CZ"/>
              <a:t>jsou různé </a:t>
            </a:r>
            <a:r>
              <a:rPr lang="cs-CZ" b="1"/>
              <a:t>nástroje</a:t>
            </a:r>
            <a:r>
              <a:rPr lang="cs-CZ"/>
              <a:t>, jak se na jazyk dívat.</a:t>
            </a:r>
          </a:p>
          <a:p>
            <a:r>
              <a:rPr lang="cs-CZ"/>
              <a:t>Tyto roviny jsou s to popsat </a:t>
            </a:r>
            <a:r>
              <a:rPr lang="cs-CZ" b="1"/>
              <a:t>větu</a:t>
            </a:r>
            <a:r>
              <a:rPr lang="cs-CZ"/>
              <a:t> (tedy abstraktní jednotku jazyka).</a:t>
            </a:r>
          </a:p>
          <a:p>
            <a:r>
              <a:rPr lang="cs-CZ">
                <a:solidFill>
                  <a:schemeClr val="bg1"/>
                </a:solidFill>
              </a:rPr>
              <a:t>Jsou tedy s to popsat obě prostředí jazyka: </a:t>
            </a:r>
            <a:r>
              <a:rPr lang="cs-CZ" b="1">
                <a:solidFill>
                  <a:schemeClr val="bg1"/>
                </a:solidFill>
              </a:rPr>
              <a:t>gramatiku</a:t>
            </a:r>
            <a:r>
              <a:rPr lang="cs-CZ">
                <a:solidFill>
                  <a:schemeClr val="bg1"/>
                </a:solidFill>
              </a:rPr>
              <a:t> a </a:t>
            </a:r>
            <a:r>
              <a:rPr lang="cs-CZ" b="1">
                <a:solidFill>
                  <a:schemeClr val="bg1"/>
                </a:solidFill>
              </a:rPr>
              <a:t>lexikon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64377488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Jazykové roviny </a:t>
            </a:r>
            <a:r>
              <a:rPr lang="cs-CZ"/>
              <a:t>jsou různé </a:t>
            </a:r>
            <a:r>
              <a:rPr lang="cs-CZ" b="1"/>
              <a:t>nástroje</a:t>
            </a:r>
            <a:r>
              <a:rPr lang="cs-CZ"/>
              <a:t>, jak se na jazyk dívat.</a:t>
            </a:r>
          </a:p>
          <a:p>
            <a:r>
              <a:rPr lang="cs-CZ"/>
              <a:t>Tyto roviny jsou s to popsat </a:t>
            </a:r>
            <a:r>
              <a:rPr lang="cs-CZ" b="1"/>
              <a:t>větu</a:t>
            </a:r>
            <a:r>
              <a:rPr lang="cs-CZ"/>
              <a:t> (tedy abstraktní jednotku jazyka).</a:t>
            </a:r>
          </a:p>
          <a:p>
            <a:r>
              <a:rPr lang="cs-CZ"/>
              <a:t>Jsou tedy s to popsat obě prostředí jazyka: </a:t>
            </a:r>
            <a:r>
              <a:rPr lang="cs-CZ" b="1">
                <a:solidFill>
                  <a:schemeClr val="bg1"/>
                </a:solidFill>
              </a:rPr>
              <a:t>gramatiku</a:t>
            </a:r>
            <a:r>
              <a:rPr lang="cs-CZ">
                <a:solidFill>
                  <a:schemeClr val="bg1"/>
                </a:solidFill>
              </a:rPr>
              <a:t> a </a:t>
            </a:r>
            <a:r>
              <a:rPr lang="cs-CZ" b="1">
                <a:solidFill>
                  <a:schemeClr val="bg1"/>
                </a:solidFill>
              </a:rPr>
              <a:t>lexikon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37395308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Jazykové roviny </a:t>
            </a:r>
            <a:r>
              <a:rPr lang="cs-CZ"/>
              <a:t>jsou různé </a:t>
            </a:r>
            <a:r>
              <a:rPr lang="cs-CZ" b="1"/>
              <a:t>nástroje</a:t>
            </a:r>
            <a:r>
              <a:rPr lang="cs-CZ"/>
              <a:t>, jak se na jazyk dívat.</a:t>
            </a:r>
          </a:p>
          <a:p>
            <a:r>
              <a:rPr lang="cs-CZ"/>
              <a:t>Tyto roviny jsou s to popsat </a:t>
            </a:r>
            <a:r>
              <a:rPr lang="cs-CZ" b="1"/>
              <a:t>větu</a:t>
            </a:r>
            <a:r>
              <a:rPr lang="cs-CZ"/>
              <a:t> (tedy abstraktní jednotku jazyka).</a:t>
            </a:r>
          </a:p>
          <a:p>
            <a:r>
              <a:rPr lang="cs-CZ"/>
              <a:t>Jsou tedy s to popsat obě prostředí jazyka: </a:t>
            </a:r>
            <a:r>
              <a:rPr lang="cs-CZ" b="1">
                <a:solidFill>
                  <a:srgbClr val="FF0000"/>
                </a:solidFill>
              </a:rPr>
              <a:t>gramatiku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a </a:t>
            </a:r>
            <a:r>
              <a:rPr lang="cs-CZ" b="1">
                <a:solidFill>
                  <a:schemeClr val="bg1"/>
                </a:solidFill>
              </a:rPr>
              <a:t>lexikon</a:t>
            </a:r>
            <a:r>
              <a:rPr lang="cs-CZ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919020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D5432D-9354-40C0-8C62-358F4F6B8C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ROVINY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18B673-BC0A-46EB-A3D7-C7005EF43C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/>
              <a:t>Jazykové roviny </a:t>
            </a:r>
            <a:r>
              <a:rPr lang="cs-CZ"/>
              <a:t>jsou různé </a:t>
            </a:r>
            <a:r>
              <a:rPr lang="cs-CZ" b="1"/>
              <a:t>nástroje</a:t>
            </a:r>
            <a:r>
              <a:rPr lang="cs-CZ"/>
              <a:t>, jak se na jazyk dívat.</a:t>
            </a:r>
          </a:p>
          <a:p>
            <a:r>
              <a:rPr lang="cs-CZ"/>
              <a:t>Tyto roviny jsou s to popsat </a:t>
            </a:r>
            <a:r>
              <a:rPr lang="cs-CZ" b="1"/>
              <a:t>větu</a:t>
            </a:r>
            <a:r>
              <a:rPr lang="cs-CZ"/>
              <a:t> (tedy abstraktní jednotku jazyka).</a:t>
            </a:r>
          </a:p>
          <a:p>
            <a:r>
              <a:rPr lang="cs-CZ"/>
              <a:t>Jsou tedy s to popsat obě prostředí jazyka: </a:t>
            </a:r>
            <a:r>
              <a:rPr lang="cs-CZ" b="1">
                <a:solidFill>
                  <a:srgbClr val="FF0000"/>
                </a:solidFill>
              </a:rPr>
              <a:t>gramatiku</a:t>
            </a:r>
            <a:r>
              <a:rPr lang="cs-CZ"/>
              <a:t> a </a:t>
            </a:r>
            <a:r>
              <a:rPr lang="cs-CZ" b="1">
                <a:solidFill>
                  <a:srgbClr val="FFC000"/>
                </a:solidFill>
              </a:rPr>
              <a:t>lexikon</a:t>
            </a:r>
            <a:r>
              <a:rPr lang="cs-CZ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934623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popis (byť jen části jazyka) — dosti složitá záležitost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na každou rovinu — odbornice/odborník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fonetik — fonolog — morfématik/morfo(no)log — </a:t>
            </a:r>
            <a:r>
              <a:rPr lang="cs-CZ" i="1" strike="sngStrike">
                <a:solidFill>
                  <a:schemeClr val="bg1"/>
                </a:solidFill>
              </a:rPr>
              <a:t>syntaktik</a:t>
            </a:r>
            <a:r>
              <a:rPr lang="cs-CZ" i="1">
                <a:solidFill>
                  <a:schemeClr val="bg1"/>
                </a:solidFill>
              </a:rPr>
              <a:t> — (</a:t>
            </a:r>
            <a:r>
              <a:rPr lang="cs-CZ" i="1" strike="sngStrike">
                <a:solidFill>
                  <a:schemeClr val="bg1"/>
                </a:solidFill>
              </a:rPr>
              <a:t>sémantik</a:t>
            </a:r>
            <a:r>
              <a:rPr lang="cs-CZ" i="1">
                <a:solidFill>
                  <a:schemeClr val="bg1"/>
                </a:solidFill>
              </a:rPr>
              <a:t> 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3415999257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</a:t>
            </a:r>
            <a:r>
              <a:rPr lang="cs-CZ">
                <a:solidFill>
                  <a:schemeClr val="bg1"/>
                </a:solidFill>
              </a:rPr>
              <a:t>(byť jen části jazyka) — dosti složitá záležitost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na každou rovinu — odbornice/odborník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fonetik — fonolog — morfématik/morfo(no)log — </a:t>
            </a:r>
            <a:r>
              <a:rPr lang="cs-CZ" i="1" strike="sngStrike">
                <a:solidFill>
                  <a:schemeClr val="bg1"/>
                </a:solidFill>
              </a:rPr>
              <a:t>syntaktik</a:t>
            </a:r>
            <a:r>
              <a:rPr lang="cs-CZ" i="1">
                <a:solidFill>
                  <a:schemeClr val="bg1"/>
                </a:solidFill>
              </a:rPr>
              <a:t> — (</a:t>
            </a:r>
            <a:r>
              <a:rPr lang="cs-CZ" i="1" strike="sngStrike">
                <a:solidFill>
                  <a:schemeClr val="bg1"/>
                </a:solidFill>
              </a:rPr>
              <a:t>sémantik</a:t>
            </a:r>
            <a:r>
              <a:rPr lang="cs-CZ" i="1">
                <a:solidFill>
                  <a:schemeClr val="bg1"/>
                </a:solidFill>
              </a:rPr>
              <a:t> 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1550028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Kupř. s využitím aristotelské definice:</a:t>
            </a:r>
          </a:p>
          <a:p>
            <a:r>
              <a:rPr lang="cs-CZ"/>
              <a:t>genus proximum et </a:t>
            </a:r>
            <a:r>
              <a:rPr lang="cs-CZ" err="1"/>
              <a:t>differentiae</a:t>
            </a:r>
            <a:r>
              <a:rPr lang="cs-CZ"/>
              <a:t> </a:t>
            </a:r>
            <a:r>
              <a:rPr lang="cs-CZ" err="1"/>
              <a:t>specificae</a:t>
            </a:r>
            <a:r>
              <a:rPr lang="cs-CZ"/>
              <a:t> (traduje se z nějakého důvodu latinsky, ovšem Aristoteles mluvil a psal pochopitelně řecky)</a:t>
            </a:r>
          </a:p>
          <a:p>
            <a:r>
              <a:rPr lang="cs-CZ"/>
              <a:t>tedy řecky: </a:t>
            </a:r>
            <a:r>
              <a:rPr lang="el-GR"/>
              <a:t>γενος και διαφοραι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604491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</a:t>
            </a:r>
            <a:r>
              <a:rPr lang="cs-CZ">
                <a:solidFill>
                  <a:schemeClr val="bg1"/>
                </a:solidFill>
              </a:rPr>
              <a:t> — dosti složitá záležitost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na každou rovinu — odbornice/odborník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fonetik — fonolog — morfématik/morfo(no)log — </a:t>
            </a:r>
            <a:r>
              <a:rPr lang="cs-CZ" i="1" strike="sngStrike">
                <a:solidFill>
                  <a:schemeClr val="bg1"/>
                </a:solidFill>
              </a:rPr>
              <a:t>syntaktik</a:t>
            </a:r>
            <a:r>
              <a:rPr lang="cs-CZ" i="1">
                <a:solidFill>
                  <a:schemeClr val="bg1"/>
                </a:solidFill>
              </a:rPr>
              <a:t> — (</a:t>
            </a:r>
            <a:r>
              <a:rPr lang="cs-CZ" i="1" strike="sngStrike">
                <a:solidFill>
                  <a:schemeClr val="bg1"/>
                </a:solidFill>
              </a:rPr>
              <a:t>sémantik</a:t>
            </a:r>
            <a:r>
              <a:rPr lang="cs-CZ" i="1">
                <a:solidFill>
                  <a:schemeClr val="bg1"/>
                </a:solidFill>
              </a:rPr>
              <a:t> 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2315921642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na každou rovinu — odbornice/odborník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fonetik — fonolog — morfématik/morfo(no)log — </a:t>
            </a:r>
            <a:r>
              <a:rPr lang="cs-CZ" i="1" strike="sngStrike">
                <a:solidFill>
                  <a:schemeClr val="bg1"/>
                </a:solidFill>
              </a:rPr>
              <a:t>syntaktik</a:t>
            </a:r>
            <a:r>
              <a:rPr lang="cs-CZ" i="1">
                <a:solidFill>
                  <a:schemeClr val="bg1"/>
                </a:solidFill>
              </a:rPr>
              <a:t> — (</a:t>
            </a:r>
            <a:r>
              <a:rPr lang="cs-CZ" i="1" strike="sngStrike">
                <a:solidFill>
                  <a:schemeClr val="bg1"/>
                </a:solidFill>
              </a:rPr>
              <a:t>sémantik</a:t>
            </a:r>
            <a:r>
              <a:rPr lang="cs-CZ" i="1">
                <a:solidFill>
                  <a:schemeClr val="bg1"/>
                </a:solidFill>
              </a:rPr>
              <a:t> 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275101253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fonetik — fonolog — morfématik/morfo(no)log — </a:t>
            </a:r>
            <a:r>
              <a:rPr lang="cs-CZ" i="1" strike="sngStrike">
                <a:solidFill>
                  <a:schemeClr val="bg1"/>
                </a:solidFill>
              </a:rPr>
              <a:t>syntaktik</a:t>
            </a:r>
            <a:r>
              <a:rPr lang="cs-CZ" i="1">
                <a:solidFill>
                  <a:schemeClr val="bg1"/>
                </a:solidFill>
              </a:rPr>
              <a:t> — (</a:t>
            </a:r>
            <a:r>
              <a:rPr lang="cs-CZ" i="1" strike="sngStrike">
                <a:solidFill>
                  <a:schemeClr val="bg1"/>
                </a:solidFill>
              </a:rPr>
              <a:t>sémantik</a:t>
            </a:r>
            <a:r>
              <a:rPr lang="cs-CZ" i="1">
                <a:solidFill>
                  <a:schemeClr val="bg1"/>
                </a:solidFill>
              </a:rPr>
              <a:t> 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431835262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</a:t>
            </a:r>
            <a:r>
              <a:rPr lang="cs-CZ" i="1">
                <a:solidFill>
                  <a:schemeClr val="bg1"/>
                </a:solidFill>
              </a:rPr>
              <a:t>— fonolog — morfématik/morfo(no)log — </a:t>
            </a:r>
            <a:r>
              <a:rPr lang="cs-CZ" i="1" strike="sngStrike">
                <a:solidFill>
                  <a:schemeClr val="bg1"/>
                </a:solidFill>
              </a:rPr>
              <a:t>syntaktik</a:t>
            </a:r>
            <a:r>
              <a:rPr lang="cs-CZ" i="1">
                <a:solidFill>
                  <a:schemeClr val="bg1"/>
                </a:solidFill>
              </a:rPr>
              <a:t> — (</a:t>
            </a:r>
            <a:r>
              <a:rPr lang="cs-CZ" i="1" strike="sngStrike">
                <a:solidFill>
                  <a:schemeClr val="bg1"/>
                </a:solidFill>
              </a:rPr>
              <a:t>sémantik</a:t>
            </a:r>
            <a:r>
              <a:rPr lang="cs-CZ" i="1">
                <a:solidFill>
                  <a:schemeClr val="bg1"/>
                </a:solidFill>
              </a:rPr>
              <a:t> 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372124027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</a:t>
            </a:r>
            <a:r>
              <a:rPr lang="cs-CZ" i="1">
                <a:solidFill>
                  <a:schemeClr val="bg1"/>
                </a:solidFill>
              </a:rPr>
              <a:t>— morfématik/morfo(no)log — </a:t>
            </a:r>
            <a:r>
              <a:rPr lang="cs-CZ" i="1" strike="sngStrike">
                <a:solidFill>
                  <a:schemeClr val="bg1"/>
                </a:solidFill>
              </a:rPr>
              <a:t>syntaktik</a:t>
            </a:r>
            <a:r>
              <a:rPr lang="cs-CZ" i="1">
                <a:solidFill>
                  <a:schemeClr val="bg1"/>
                </a:solidFill>
              </a:rPr>
              <a:t> — (</a:t>
            </a:r>
            <a:r>
              <a:rPr lang="cs-CZ" i="1" strike="sngStrike">
                <a:solidFill>
                  <a:schemeClr val="bg1"/>
                </a:solidFill>
              </a:rPr>
              <a:t>sémantik</a:t>
            </a:r>
            <a:r>
              <a:rPr lang="cs-CZ" i="1">
                <a:solidFill>
                  <a:schemeClr val="bg1"/>
                </a:solidFill>
              </a:rPr>
              <a:t> 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997203817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</a:t>
            </a:r>
            <a:r>
              <a:rPr lang="cs-CZ" i="1">
                <a:solidFill>
                  <a:schemeClr val="bg1"/>
                </a:solidFill>
              </a:rPr>
              <a:t>/morfo(no)log — </a:t>
            </a:r>
            <a:r>
              <a:rPr lang="cs-CZ" i="1" strike="sngStrike">
                <a:solidFill>
                  <a:schemeClr val="bg1"/>
                </a:solidFill>
              </a:rPr>
              <a:t>syntaktik</a:t>
            </a:r>
            <a:r>
              <a:rPr lang="cs-CZ" i="1">
                <a:solidFill>
                  <a:schemeClr val="bg1"/>
                </a:solidFill>
              </a:rPr>
              <a:t> — (</a:t>
            </a:r>
            <a:r>
              <a:rPr lang="cs-CZ" i="1" strike="sngStrike">
                <a:solidFill>
                  <a:schemeClr val="bg1"/>
                </a:solidFill>
              </a:rPr>
              <a:t>sémantik</a:t>
            </a:r>
            <a:r>
              <a:rPr lang="cs-CZ" i="1">
                <a:solidFill>
                  <a:schemeClr val="bg1"/>
                </a:solidFill>
              </a:rPr>
              <a:t> 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353710316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</a:t>
            </a:r>
            <a:r>
              <a:rPr lang="cs-CZ" i="1">
                <a:solidFill>
                  <a:schemeClr val="bg1"/>
                </a:solidFill>
              </a:rPr>
              <a:t>— </a:t>
            </a:r>
            <a:r>
              <a:rPr lang="cs-CZ" i="1" strike="sngStrike">
                <a:solidFill>
                  <a:schemeClr val="bg1"/>
                </a:solidFill>
              </a:rPr>
              <a:t>syntaktik</a:t>
            </a:r>
            <a:r>
              <a:rPr lang="cs-CZ" i="1">
                <a:solidFill>
                  <a:schemeClr val="bg1"/>
                </a:solidFill>
              </a:rPr>
              <a:t> — (</a:t>
            </a:r>
            <a:r>
              <a:rPr lang="cs-CZ" i="1" strike="sngStrike">
                <a:solidFill>
                  <a:schemeClr val="bg1"/>
                </a:solidFill>
              </a:rPr>
              <a:t>sémantik</a:t>
            </a:r>
            <a:r>
              <a:rPr lang="cs-CZ" i="1">
                <a:solidFill>
                  <a:schemeClr val="bg1"/>
                </a:solidFill>
              </a:rPr>
              <a:t> 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3551551161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— </a:t>
            </a:r>
            <a:r>
              <a:rPr lang="cs-CZ" i="1" strike="sngStrike"/>
              <a:t>syntaktik</a:t>
            </a:r>
            <a:r>
              <a:rPr lang="cs-CZ" i="1"/>
              <a:t> — </a:t>
            </a:r>
            <a:r>
              <a:rPr lang="cs-CZ" i="1">
                <a:solidFill>
                  <a:schemeClr val="bg1"/>
                </a:solidFill>
              </a:rPr>
              <a:t>(</a:t>
            </a:r>
            <a:r>
              <a:rPr lang="cs-CZ" i="1" strike="sngStrike">
                <a:solidFill>
                  <a:schemeClr val="bg1"/>
                </a:solidFill>
              </a:rPr>
              <a:t>sémantik</a:t>
            </a:r>
            <a:r>
              <a:rPr lang="cs-CZ" i="1">
                <a:solidFill>
                  <a:schemeClr val="bg1"/>
                </a:solidFill>
              </a:rPr>
              <a:t> 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13478236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— </a:t>
            </a:r>
            <a:r>
              <a:rPr lang="cs-CZ" i="1" strike="sngStrike"/>
              <a:t>syntaktik</a:t>
            </a:r>
            <a:r>
              <a:rPr lang="cs-CZ" i="1"/>
              <a:t> — (</a:t>
            </a:r>
            <a:r>
              <a:rPr lang="cs-CZ" i="1" strike="sngStrike"/>
              <a:t>sémantik</a:t>
            </a:r>
            <a:r>
              <a:rPr lang="cs-CZ" i="1"/>
              <a:t> </a:t>
            </a:r>
            <a:r>
              <a:rPr lang="cs-CZ" i="1">
                <a:solidFill>
                  <a:schemeClr val="bg1"/>
                </a:solidFill>
              </a:rPr>
              <a:t>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281799402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— </a:t>
            </a:r>
            <a:r>
              <a:rPr lang="cs-CZ" i="1" strike="sngStrike"/>
              <a:t>syntaktik</a:t>
            </a:r>
            <a:r>
              <a:rPr lang="cs-CZ" i="1"/>
              <a:t> — (</a:t>
            </a:r>
            <a:r>
              <a:rPr lang="cs-CZ" i="1" strike="sngStrike"/>
              <a:t>sémantik</a:t>
            </a:r>
            <a:r>
              <a:rPr lang="cs-CZ" i="1"/>
              <a:t> — sémiotik</a:t>
            </a:r>
            <a:r>
              <a:rPr lang="cs-CZ" i="1">
                <a:solidFill>
                  <a:schemeClr val="bg1"/>
                </a:solidFill>
              </a:rPr>
              <a:t>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714301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488A0B-19CB-461F-A2D3-C470771145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/>
              <a:t>Jak vymezit lexikologii?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DC1E09A-0CB8-43E2-804A-C4752B5F51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/>
              <a:t>Kupř. s využitím aristotelské definice:</a:t>
            </a:r>
          </a:p>
          <a:p>
            <a:r>
              <a:rPr lang="cs-CZ"/>
              <a:t>genus proximum et </a:t>
            </a:r>
            <a:r>
              <a:rPr lang="cs-CZ" err="1"/>
              <a:t>differentiae</a:t>
            </a:r>
            <a:r>
              <a:rPr lang="cs-CZ"/>
              <a:t> </a:t>
            </a:r>
            <a:r>
              <a:rPr lang="cs-CZ" err="1"/>
              <a:t>specificae</a:t>
            </a:r>
            <a:r>
              <a:rPr lang="cs-CZ"/>
              <a:t> (traduje se z nějakého důvodu latinsky, ovšem Aristoteles mluvil a psal pochopitelně řecky)</a:t>
            </a:r>
          </a:p>
          <a:p>
            <a:r>
              <a:rPr lang="cs-CZ"/>
              <a:t>tedy řecky: </a:t>
            </a:r>
            <a:r>
              <a:rPr lang="el-GR"/>
              <a:t>γενος και διαφοραι / </a:t>
            </a:r>
            <a:r>
              <a:rPr lang="cs-CZ" err="1"/>
              <a:t>genos</a:t>
            </a:r>
            <a:r>
              <a:rPr lang="cs-CZ"/>
              <a:t> </a:t>
            </a:r>
            <a:r>
              <a:rPr lang="cs-CZ" err="1"/>
              <a:t>kai</a:t>
            </a:r>
            <a:r>
              <a:rPr lang="cs-CZ"/>
              <a:t> </a:t>
            </a:r>
            <a:r>
              <a:rPr lang="cs-CZ" err="1"/>
              <a:t>diaforai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673164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— </a:t>
            </a:r>
            <a:r>
              <a:rPr lang="cs-CZ" i="1" strike="sngStrike"/>
              <a:t>syntaktik</a:t>
            </a:r>
            <a:r>
              <a:rPr lang="cs-CZ" i="1"/>
              <a:t> — (</a:t>
            </a:r>
            <a:r>
              <a:rPr lang="cs-CZ" i="1" strike="sngStrike"/>
              <a:t>sémantik</a:t>
            </a:r>
            <a:r>
              <a:rPr lang="cs-CZ" i="1"/>
              <a:t> — sémiotik/sémiolog?) </a:t>
            </a:r>
            <a:r>
              <a:rPr lang="cs-CZ" i="1">
                <a:solidFill>
                  <a:schemeClr val="bg1"/>
                </a:solidFill>
              </a:rPr>
              <a:t>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2331829340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— </a:t>
            </a:r>
            <a:r>
              <a:rPr lang="cs-CZ" i="1" strike="sngStrike"/>
              <a:t>syntaktik</a:t>
            </a:r>
            <a:r>
              <a:rPr lang="cs-CZ" i="1"/>
              <a:t> — (</a:t>
            </a:r>
            <a:r>
              <a:rPr lang="cs-CZ" i="1" strike="sngStrike"/>
              <a:t>sémantik</a:t>
            </a:r>
            <a:r>
              <a:rPr lang="cs-CZ" i="1"/>
              <a:t> — sémiotik/sémiolog?) — lingvista </a:t>
            </a:r>
            <a:r>
              <a:rPr lang="cs-CZ" i="1">
                <a:solidFill>
                  <a:schemeClr val="bg1"/>
                </a:solidFill>
              </a:rPr>
              <a:t>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3540088697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— </a:t>
            </a:r>
            <a:r>
              <a:rPr lang="cs-CZ" i="1" strike="sngStrike"/>
              <a:t>syntaktik</a:t>
            </a:r>
            <a:r>
              <a:rPr lang="cs-CZ" i="1"/>
              <a:t> — (</a:t>
            </a:r>
            <a:r>
              <a:rPr lang="cs-CZ" i="1" strike="sngStrike"/>
              <a:t>sémantik</a:t>
            </a:r>
            <a:r>
              <a:rPr lang="cs-CZ" i="1"/>
              <a:t> — sémiotik/sémiolog?) — lingvista — filolog</a:t>
            </a:r>
          </a:p>
          <a:p>
            <a:pPr algn="ctr"/>
            <a:r>
              <a:rPr lang="cs-CZ" i="1" strike="sngStrike">
                <a:solidFill>
                  <a:schemeClr val="bg1"/>
                </a:solidFill>
              </a:rPr>
              <a:t>slovotvorbař</a:t>
            </a:r>
            <a:r>
              <a:rPr lang="cs-CZ" i="1">
                <a:solidFill>
                  <a:schemeClr val="bg1"/>
                </a:solidFill>
              </a:rPr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409509367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— </a:t>
            </a:r>
            <a:r>
              <a:rPr lang="cs-CZ" i="1" strike="sngStrike"/>
              <a:t>syntaktik</a:t>
            </a:r>
            <a:r>
              <a:rPr lang="cs-CZ" i="1"/>
              <a:t> — (</a:t>
            </a:r>
            <a:r>
              <a:rPr lang="cs-CZ" i="1" strike="sngStrike"/>
              <a:t>sémantik</a:t>
            </a:r>
            <a:r>
              <a:rPr lang="cs-CZ" i="1"/>
              <a:t> — sémiotik/sémiolog?) — lingvista — filolog</a:t>
            </a:r>
          </a:p>
          <a:p>
            <a:pPr algn="ctr"/>
            <a:r>
              <a:rPr lang="cs-CZ" i="1" strike="sngStrike"/>
              <a:t>slovotvorbař</a:t>
            </a:r>
            <a:r>
              <a:rPr lang="cs-CZ" i="1"/>
              <a:t> </a:t>
            </a:r>
            <a:r>
              <a:rPr lang="cs-CZ" i="1">
                <a:solidFill>
                  <a:schemeClr val="bg1"/>
                </a:solidFill>
              </a:rPr>
              <a:t>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1362270934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— </a:t>
            </a:r>
            <a:r>
              <a:rPr lang="cs-CZ" i="1" strike="sngStrike"/>
              <a:t>syntaktik</a:t>
            </a:r>
            <a:r>
              <a:rPr lang="cs-CZ" i="1"/>
              <a:t> — (</a:t>
            </a:r>
            <a:r>
              <a:rPr lang="cs-CZ" i="1" strike="sngStrike"/>
              <a:t>sémantik</a:t>
            </a:r>
            <a:r>
              <a:rPr lang="cs-CZ" i="1"/>
              <a:t> — sémiotik/sémiolog?) — lingvista — filolog</a:t>
            </a:r>
          </a:p>
          <a:p>
            <a:pPr algn="ctr"/>
            <a:r>
              <a:rPr lang="cs-CZ" i="1" strike="sngStrike"/>
              <a:t>slovotvorbař</a:t>
            </a:r>
            <a:r>
              <a:rPr lang="cs-CZ" i="1"/>
              <a:t> — derivolog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235841576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— </a:t>
            </a:r>
            <a:r>
              <a:rPr lang="cs-CZ" i="1" strike="sngStrike"/>
              <a:t>syntaktik</a:t>
            </a:r>
            <a:r>
              <a:rPr lang="cs-CZ" i="1"/>
              <a:t> — (</a:t>
            </a:r>
            <a:r>
              <a:rPr lang="cs-CZ" i="1" strike="sngStrike"/>
              <a:t>sémantik</a:t>
            </a:r>
            <a:r>
              <a:rPr lang="cs-CZ" i="1"/>
              <a:t> — sémiotik/sémiolog?) — lingvista — filolog</a:t>
            </a:r>
          </a:p>
          <a:p>
            <a:pPr algn="ctr"/>
            <a:r>
              <a:rPr lang="cs-CZ" i="1" strike="sngStrike"/>
              <a:t>slovotvorbař</a:t>
            </a:r>
            <a:r>
              <a:rPr lang="cs-CZ" i="1"/>
              <a:t> — derivolog</a:t>
            </a:r>
          </a:p>
          <a:p>
            <a:pPr algn="ctr"/>
            <a:r>
              <a:rPr lang="cs-CZ" i="1"/>
              <a:t>lexikolog </a:t>
            </a:r>
            <a:r>
              <a:rPr lang="cs-CZ" i="1">
                <a:solidFill>
                  <a:schemeClr val="bg1"/>
                </a:solidFill>
              </a:rPr>
              <a:t>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2115384218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— </a:t>
            </a:r>
            <a:r>
              <a:rPr lang="cs-CZ" i="1" strike="sngStrike"/>
              <a:t>syntaktik</a:t>
            </a:r>
            <a:r>
              <a:rPr lang="cs-CZ" i="1"/>
              <a:t> — (</a:t>
            </a:r>
            <a:r>
              <a:rPr lang="cs-CZ" i="1" strike="sngStrike"/>
              <a:t>sémantik</a:t>
            </a:r>
            <a:r>
              <a:rPr lang="cs-CZ" i="1"/>
              <a:t> — sémiotik/sémiolog?) — lingvista — filolog</a:t>
            </a:r>
          </a:p>
          <a:p>
            <a:pPr algn="ctr"/>
            <a:r>
              <a:rPr lang="cs-CZ" i="1" strike="sngStrike"/>
              <a:t>slovotvorbař</a:t>
            </a:r>
            <a:r>
              <a:rPr lang="cs-CZ" i="1"/>
              <a:t> — derivolog</a:t>
            </a:r>
          </a:p>
          <a:p>
            <a:pPr algn="ctr"/>
            <a:r>
              <a:rPr lang="cs-CZ" i="1"/>
              <a:t>lexikolog vs. lexikograf</a:t>
            </a:r>
          </a:p>
          <a:p>
            <a:pPr algn="ctr"/>
            <a:r>
              <a:rPr lang="cs-CZ" i="1">
                <a:solidFill>
                  <a:schemeClr val="bg1"/>
                </a:solidFill>
              </a:rPr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2675849833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cs-CZ">
                <a:solidFill>
                  <a:srgbClr val="FF0000"/>
                </a:solidFill>
              </a:rPr>
              <a:t>popis</a:t>
            </a:r>
            <a:r>
              <a:rPr lang="cs-CZ"/>
              <a:t> (byť jen části jazyka) — dosti </a:t>
            </a:r>
            <a:r>
              <a:rPr lang="cs-CZ">
                <a:solidFill>
                  <a:srgbClr val="FF0000"/>
                </a:solidFill>
              </a:rPr>
              <a:t>složitá záležitost</a:t>
            </a:r>
          </a:p>
          <a:p>
            <a:pPr algn="ctr"/>
            <a:r>
              <a:rPr lang="cs-CZ">
                <a:solidFill>
                  <a:schemeClr val="bg1">
                    <a:lumMod val="65000"/>
                  </a:schemeClr>
                </a:solidFill>
              </a:rPr>
              <a:t>na každou rovinu — odbornice/odborník</a:t>
            </a:r>
          </a:p>
          <a:p>
            <a:pPr algn="ctr"/>
            <a:r>
              <a:rPr lang="cs-CZ" i="1"/>
              <a:t>fonetik — fonolog — morfématik/morfo(no)log — </a:t>
            </a:r>
            <a:r>
              <a:rPr lang="cs-CZ" i="1" strike="sngStrike"/>
              <a:t>syntaktik</a:t>
            </a:r>
            <a:r>
              <a:rPr lang="cs-CZ" i="1"/>
              <a:t> — (</a:t>
            </a:r>
            <a:r>
              <a:rPr lang="cs-CZ" i="1" strike="sngStrike"/>
              <a:t>sémantik</a:t>
            </a:r>
            <a:r>
              <a:rPr lang="cs-CZ" i="1"/>
              <a:t> — sémiotik/sémiolog?) — lingvista — filolog</a:t>
            </a:r>
          </a:p>
          <a:p>
            <a:pPr algn="ctr"/>
            <a:r>
              <a:rPr lang="cs-CZ" i="1" strike="sngStrike"/>
              <a:t>slovotvorbař</a:t>
            </a:r>
            <a:r>
              <a:rPr lang="cs-CZ" i="1"/>
              <a:t> — derivolog</a:t>
            </a:r>
          </a:p>
          <a:p>
            <a:pPr algn="ctr"/>
            <a:r>
              <a:rPr lang="cs-CZ" i="1"/>
              <a:t>lexikolog vs. lexikograf</a:t>
            </a:r>
          </a:p>
          <a:p>
            <a:pPr algn="ctr"/>
            <a:r>
              <a:rPr lang="cs-CZ" i="1"/>
              <a:t>onomastik</a:t>
            </a:r>
          </a:p>
        </p:txBody>
      </p:sp>
    </p:spTree>
    <p:extLst>
      <p:ext uri="{BB962C8B-B14F-4D97-AF65-F5344CB8AC3E}">
        <p14:creationId xmlns:p14="http://schemas.microsoft.com/office/powerpoint/2010/main" val="89728815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/>
              <a:t>= lexikologická práce</a:t>
            </a:r>
            <a:endParaRPr lang="cs-CZ" i="1"/>
          </a:p>
        </p:txBody>
      </p:sp>
    </p:spTree>
    <p:extLst>
      <p:ext uri="{BB962C8B-B14F-4D97-AF65-F5344CB8AC3E}">
        <p14:creationId xmlns:p14="http://schemas.microsoft.com/office/powerpoint/2010/main" val="198752191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5D629FD-637C-4C1E-812B-F822298F7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/>
              <a:t>parcelování pískoviště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23E6B75-9BE6-4ACC-9CA9-03BD8AC62E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/>
              <a:t>= lexikologická práce</a:t>
            </a:r>
          </a:p>
          <a:p>
            <a:pPr algn="ctr"/>
            <a:r>
              <a:rPr lang="cs-CZ"/>
              <a:t>(analýza jednotlivých pojmenování jednotlivých odborníků)</a:t>
            </a:r>
          </a:p>
        </p:txBody>
      </p:sp>
    </p:spTree>
    <p:extLst>
      <p:ext uri="{BB962C8B-B14F-4D97-AF65-F5344CB8AC3E}">
        <p14:creationId xmlns:p14="http://schemas.microsoft.com/office/powerpoint/2010/main" val="3888342942"/>
      </p:ext>
    </p:extLst>
  </p:cSld>
  <p:clrMapOvr>
    <a:masterClrMapping/>
  </p:clrMapOvr>
</p:sld>
</file>

<file path=ppt/theme/theme1.xml><?xml version="1.0" encoding="utf-8"?>
<a:theme xmlns:a="http://schemas.openxmlformats.org/drawingml/2006/main" name="JuxtaposeVTI">
  <a:themeElements>
    <a:clrScheme name="Juxtapose">
      <a:dk1>
        <a:sysClr val="windowText" lastClr="000000"/>
      </a:dk1>
      <a:lt1>
        <a:sysClr val="window" lastClr="FFFFFF"/>
      </a:lt1>
      <a:dk2>
        <a:srgbClr val="3F3F3F"/>
      </a:dk2>
      <a:lt2>
        <a:srgbClr val="F8F7F5"/>
      </a:lt2>
      <a:accent1>
        <a:srgbClr val="F99700"/>
      </a:accent1>
      <a:accent2>
        <a:srgbClr val="00BAC7"/>
      </a:accent2>
      <a:accent3>
        <a:srgbClr val="FF5C21"/>
      </a:accent3>
      <a:accent4>
        <a:srgbClr val="6F7EFD"/>
      </a:accent4>
      <a:accent5>
        <a:srgbClr val="ACACAC"/>
      </a:accent5>
      <a:accent6>
        <a:srgbClr val="737373"/>
      </a:accent6>
      <a:hlink>
        <a:srgbClr val="0099FF"/>
      </a:hlink>
      <a:folHlink>
        <a:srgbClr val="868686"/>
      </a:folHlink>
    </a:clrScheme>
    <a:fontScheme name="Custom 167">
      <a:majorFont>
        <a:latin typeface="Franklin Gothic Demi Cond"/>
        <a:ea typeface=""/>
        <a:cs typeface=""/>
      </a:majorFont>
      <a:minorFont>
        <a:latin typeface="Franklin Gothic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xtaposeVTI" id="{FBDCC3B4-6EA8-442A-B697-43C068E31FE3}" vid="{090F2E09-E4E2-4F71-A70E-279F5A0D9E0A}"/>
    </a:ext>
  </a:extLst>
</a:theme>
</file>

<file path=ppt/theme/theme2.xml><?xml version="1.0" encoding="utf-8"?>
<a:theme xmlns:a="http://schemas.openxmlformats.org/drawingml/2006/main" name="BrushVTI">
  <a:themeElements>
    <a:clrScheme name="AnalogousFromLightSeedRightStep">
      <a:dk1>
        <a:srgbClr val="000000"/>
      </a:dk1>
      <a:lt1>
        <a:srgbClr val="FFFFFF"/>
      </a:lt1>
      <a:dk2>
        <a:srgbClr val="242E41"/>
      </a:dk2>
      <a:lt2>
        <a:srgbClr val="E8E2E5"/>
      </a:lt2>
      <a:accent1>
        <a:srgbClr val="70AD8B"/>
      </a:accent1>
      <a:accent2>
        <a:srgbClr val="62AFA4"/>
      </a:accent2>
      <a:accent3>
        <a:srgbClr val="65AAC4"/>
      </a:accent3>
      <a:accent4>
        <a:srgbClr val="708CC8"/>
      </a:accent4>
      <a:accent5>
        <a:srgbClr val="928AD2"/>
      </a:accent5>
      <a:accent6>
        <a:srgbClr val="9E70C8"/>
      </a:accent6>
      <a:hlink>
        <a:srgbClr val="AE6990"/>
      </a:hlink>
      <a:folHlink>
        <a:srgbClr val="7F7F7F"/>
      </a:folHlink>
    </a:clrScheme>
    <a:fontScheme name="Custom 3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rushVTI" id="{7102FA3A-9D7B-4497-8C4B-FB535AAFDE06}" vid="{C6D41F62-6FAB-440A-BEC7-CB7BF190811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199</TotalTime>
  <Words>5611</Words>
  <Application>Microsoft Macintosh PowerPoint</Application>
  <PresentationFormat>Widescreen</PresentationFormat>
  <Paragraphs>654</Paragraphs>
  <Slides>119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119</vt:i4>
      </vt:variant>
    </vt:vector>
  </HeadingPairs>
  <TitlesOfParts>
    <vt:vector size="126" baseType="lpstr">
      <vt:lpstr>Arial</vt:lpstr>
      <vt:lpstr>Century Gothic</vt:lpstr>
      <vt:lpstr>Franklin Gothic Demi Cond</vt:lpstr>
      <vt:lpstr>Franklin Gothic Medium</vt:lpstr>
      <vt:lpstr>Wingdings</vt:lpstr>
      <vt:lpstr>JuxtaposeVTI</vt:lpstr>
      <vt:lpstr>BrushVTI</vt:lpstr>
      <vt:lpstr>LEXIKOLOGIE</vt:lpstr>
      <vt:lpstr>Jak vymezit lexikologii?</vt:lpstr>
      <vt:lpstr>Jak vymezit lexikologii?</vt:lpstr>
      <vt:lpstr>Jak vymezit lexikologii?</vt:lpstr>
      <vt:lpstr>Jak vymezit lexikologii?</vt:lpstr>
      <vt:lpstr>Jak vymezit lexikologii?</vt:lpstr>
      <vt:lpstr>Jak vymezit lexikologii?</vt:lpstr>
      <vt:lpstr>Jak vymezit lexikologii?</vt:lpstr>
      <vt:lpstr>Jak vymezit lexikologii?</vt:lpstr>
      <vt:lpstr>Jak vymezit lexikologii?</vt:lpstr>
      <vt:lpstr>Jak vymezit lexikologii?</vt:lpstr>
      <vt:lpstr>Jak vymezit lexikologii?</vt:lpstr>
      <vt:lpstr>GENUS PROXIMUM </vt:lpstr>
      <vt:lpstr>GENUS PROXIMUM </vt:lpstr>
      <vt:lpstr>GENUS PROXIMUM </vt:lpstr>
      <vt:lpstr>GENUS PROXIMUM </vt:lpstr>
      <vt:lpstr>GENUS PROXIMUM </vt:lpstr>
      <vt:lpstr>Znak a věda o znacích</vt:lpstr>
      <vt:lpstr>Znak a věda o znacích</vt:lpstr>
      <vt:lpstr>Znak a věda o znacích</vt:lpstr>
      <vt:lpstr>Znak a věda o znacích</vt:lpstr>
      <vt:lpstr>Znak a věda o znacích</vt:lpstr>
      <vt:lpstr>Znak a věda o znacích</vt:lpstr>
      <vt:lpstr>Znak a věda o znacích</vt:lpstr>
      <vt:lpstr>Znak a věda o znacích</vt:lpstr>
      <vt:lpstr>Znak a věda o znacích</vt:lpstr>
      <vt:lpstr>Znak a věda o znacích</vt:lpstr>
      <vt:lpstr>Znak a věda o znacích</vt:lpstr>
      <vt:lpstr>Znak a věda o znacích</vt:lpstr>
      <vt:lpstr>Znak a věda o znacích</vt:lpstr>
      <vt:lpstr>JAZYK</vt:lpstr>
      <vt:lpstr>JAZYK</vt:lpstr>
      <vt:lpstr>JAZYK</vt:lpstr>
      <vt:lpstr>JAZYK</vt:lpstr>
      <vt:lpstr>JAZYK</vt:lpstr>
      <vt:lpstr>JAZYK</vt:lpstr>
      <vt:lpstr>JAZYK</vt:lpstr>
      <vt:lpstr>JAZYK</vt:lpstr>
      <vt:lpstr>JAZYK</vt:lpstr>
      <vt:lpstr>JAZYK</vt:lpstr>
      <vt:lpstr>JAZYK</vt:lpstr>
      <vt:lpstr>JAZYK</vt:lpstr>
      <vt:lpstr>ad 1</vt:lpstr>
      <vt:lpstr>ad 1  Systém znaků</vt:lpstr>
      <vt:lpstr>ad 1  Systém znaků</vt:lpstr>
      <vt:lpstr>ad 1  Systém znaků</vt:lpstr>
      <vt:lpstr>ad 1  Systém znaků</vt:lpstr>
      <vt:lpstr>ad 1  Systém znaků</vt:lpstr>
      <vt:lpstr>ad 1  Systém znaků</vt:lpstr>
      <vt:lpstr>ad 1  Systém znaků</vt:lpstr>
      <vt:lpstr>ad 1  Systém znaků</vt:lpstr>
      <vt:lpstr>ad 1  Systém znaků</vt:lpstr>
      <vt:lpstr>ad 1  Systém znaků</vt:lpstr>
      <vt:lpstr>ad 1  Systém znaků</vt:lpstr>
      <vt:lpstr>ad 1  Systém znaků</vt:lpstr>
      <vt:lpstr>ad 1  Systém znaků</vt:lpstr>
      <vt:lpstr>ad 1  Systém znaků</vt:lpstr>
      <vt:lpstr>ad 1  Systém znaků</vt:lpstr>
      <vt:lpstr>ad 1  Systém znaků</vt:lpstr>
      <vt:lpstr>roviny</vt:lpstr>
      <vt:lpstr>ROVINY</vt:lpstr>
      <vt:lpstr>roviny</vt:lpstr>
      <vt:lpstr>ROVINY</vt:lpstr>
      <vt:lpstr>ROVINY</vt:lpstr>
      <vt:lpstr>ROVINY</vt:lpstr>
      <vt:lpstr>ROVINY</vt:lpstr>
      <vt:lpstr>ROVINY</vt:lpstr>
      <vt:lpstr>ROVINY</vt:lpstr>
      <vt:lpstr>ROVINY</vt:lpstr>
      <vt:lpstr>ROVINY</vt:lpstr>
      <vt:lpstr>ROVINY</vt:lpstr>
      <vt:lpstr>ROVINY</vt:lpstr>
      <vt:lpstr>ROVINY</vt:lpstr>
      <vt:lpstr>ROVINY</vt:lpstr>
      <vt:lpstr>ROVINY</vt:lpstr>
      <vt:lpstr>ROVINY</vt:lpstr>
      <vt:lpstr>ROVINY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derivolog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parcelování pískoviště</vt:lpstr>
      <vt:lpstr>Jak vymezit lexikologii?</vt:lpstr>
      <vt:lpstr>Jak vymezit lexikologii?</vt:lpstr>
      <vt:lpstr>Jak vymezit lexikologii?</vt:lpstr>
      <vt:lpstr>Jak vymezit lexikologii?</vt:lpstr>
      <vt:lpstr>Jak vymezit lexikologii?</vt:lpstr>
      <vt:lpstr>Jak vymezit lexikologii?</vt:lpstr>
      <vt:lpstr>Jak vymezit lexikologii?</vt:lpstr>
      <vt:lpstr>LEXIKOLOGIE</vt:lpstr>
      <vt:lpstr>LEXIKOLOGIE</vt:lpstr>
      <vt:lpstr>LEXIKOLOGIE</vt:lpstr>
      <vt:lpstr>LEXIKOLOGIE</vt:lpstr>
      <vt:lpstr>LEXIKOLOGIE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LEXIKOLOGIE</dc:title>
  <dc:creator>Adam Veřmiřovský</dc:creator>
  <cp:lastModifiedBy>Adam Veřmiřovský</cp:lastModifiedBy>
  <cp:revision>2</cp:revision>
  <dcterms:created xsi:type="dcterms:W3CDTF">2020-11-04T12:47:30Z</dcterms:created>
  <dcterms:modified xsi:type="dcterms:W3CDTF">2022-10-06T06:42:36Z</dcterms:modified>
</cp:coreProperties>
</file>