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72" r:id="rId5"/>
    <p:sldId id="295" r:id="rId6"/>
    <p:sldId id="296" r:id="rId7"/>
    <p:sldId id="278" r:id="rId8"/>
    <p:sldId id="279" r:id="rId9"/>
    <p:sldId id="280" r:id="rId10"/>
    <p:sldId id="297" r:id="rId11"/>
    <p:sldId id="298" r:id="rId12"/>
    <p:sldId id="281" r:id="rId13"/>
    <p:sldId id="283" r:id="rId14"/>
    <p:sldId id="299" r:id="rId15"/>
    <p:sldId id="284" r:id="rId16"/>
    <p:sldId id="285" r:id="rId17"/>
    <p:sldId id="286" r:id="rId18"/>
    <p:sldId id="282" r:id="rId19"/>
    <p:sldId id="288" r:id="rId20"/>
    <p:sldId id="287" r:id="rId21"/>
    <p:sldId id="289" r:id="rId22"/>
    <p:sldId id="290" r:id="rId23"/>
    <p:sldId id="308" r:id="rId24"/>
    <p:sldId id="309" r:id="rId25"/>
    <p:sldId id="310" r:id="rId26"/>
    <p:sldId id="311" r:id="rId27"/>
    <p:sldId id="313" r:id="rId28"/>
    <p:sldId id="314" r:id="rId29"/>
    <p:sldId id="291" r:id="rId30"/>
    <p:sldId id="293" r:id="rId31"/>
    <p:sldId id="301" r:id="rId32"/>
    <p:sldId id="318" r:id="rId33"/>
    <p:sldId id="300" r:id="rId34"/>
    <p:sldId id="316" r:id="rId35"/>
    <p:sldId id="302" r:id="rId36"/>
    <p:sldId id="303" r:id="rId37"/>
    <p:sldId id="304" r:id="rId38"/>
    <p:sldId id="305" r:id="rId39"/>
    <p:sldId id="306" r:id="rId40"/>
    <p:sldId id="312" r:id="rId41"/>
    <p:sldId id="315" r:id="rId42"/>
    <p:sldId id="317" r:id="rId43"/>
  </p:sldIdLst>
  <p:sldSz cx="12192000" cy="6858000"/>
  <p:notesSz cx="6858000" cy="9144000"/>
  <p:embeddedFontLst>
    <p:embeddedFont>
      <p:font typeface="Bookman Old Style" panose="02050604050505020204" pitchFamily="18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Rockwell" panose="02060603020205020403" pitchFamily="18" charset="77"/>
      <p:regular r:id="rId54"/>
      <p:bold r:id="rId55"/>
      <p:italic r:id="rId56"/>
      <p:boldItalic r:id="rId57"/>
    </p:embeddedFont>
    <p:embeddedFont>
      <p:font typeface="TeXGyrePagella" pitchFamily="2" charset="77"/>
      <p:regular r:id="rId58"/>
      <p:bold r:id="rId59"/>
      <p:italic r:id="rId60"/>
      <p:boldItalic r:id="rId61"/>
    </p:embeddedFont>
  </p:embeddedFontLst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CB0ED5-C595-47C5-AEAA-56C65D0851F8}" v="6" dt="2020-11-18T04:10:23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9" autoAdjust="0"/>
    <p:restoredTop sz="94660"/>
  </p:normalViewPr>
  <p:slideViewPr>
    <p:cSldViewPr snapToGrid="0">
      <p:cViewPr varScale="1">
        <p:scale>
          <a:sx n="93" d="100"/>
          <a:sy n="93" d="100"/>
        </p:scale>
        <p:origin x="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font" Target="fonts/font1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Veřmiřovský" userId="6be54c32-c53e-4d14-8637-d942e978ece5" providerId="ADAL" clId="{47CAB494-CF8E-4705-92C7-4AE423381D91}"/>
    <pc:docChg chg="undo custSel mod addSld delSld modSld sldOrd">
      <pc:chgData name="Adam Veřmiřovský" userId="6be54c32-c53e-4d14-8637-d942e978ece5" providerId="ADAL" clId="{47CAB494-CF8E-4705-92C7-4AE423381D91}" dt="2020-11-11T05:07:13.535" v="6547" actId="20577"/>
      <pc:docMkLst>
        <pc:docMk/>
      </pc:docMkLst>
      <pc:sldChg chg="modSp mod">
        <pc:chgData name="Adam Veřmiřovský" userId="6be54c32-c53e-4d14-8637-d942e978ece5" providerId="ADAL" clId="{47CAB494-CF8E-4705-92C7-4AE423381D91}" dt="2020-11-10T20:16:00.347" v="195" actId="113"/>
        <pc:sldMkLst>
          <pc:docMk/>
          <pc:sldMk cId="696922173" sldId="272"/>
        </pc:sldMkLst>
        <pc:spChg chg="mod">
          <ac:chgData name="Adam Veřmiřovský" userId="6be54c32-c53e-4d14-8637-d942e978ece5" providerId="ADAL" clId="{47CAB494-CF8E-4705-92C7-4AE423381D91}" dt="2020-11-10T20:16:00.347" v="195" actId="113"/>
          <ac:spMkLst>
            <pc:docMk/>
            <pc:sldMk cId="696922173" sldId="272"/>
            <ac:spMk id="3" creationId="{7C85D3CE-F0EC-43FD-844C-7302013D95CF}"/>
          </ac:spMkLst>
        </pc:spChg>
      </pc:sldChg>
      <pc:sldChg chg="modSp mod">
        <pc:chgData name="Adam Veřmiřovský" userId="6be54c32-c53e-4d14-8637-d942e978ece5" providerId="ADAL" clId="{47CAB494-CF8E-4705-92C7-4AE423381D91}" dt="2020-11-10T19:08:10.644" v="0"/>
        <pc:sldMkLst>
          <pc:docMk/>
          <pc:sldMk cId="225795233" sldId="277"/>
        </pc:sldMkLst>
        <pc:spChg chg="mod">
          <ac:chgData name="Adam Veřmiřovský" userId="6be54c32-c53e-4d14-8637-d942e978ece5" providerId="ADAL" clId="{47CAB494-CF8E-4705-92C7-4AE423381D91}" dt="2020-11-10T19:08:10.644" v="0"/>
          <ac:spMkLst>
            <pc:docMk/>
            <pc:sldMk cId="225795233" sldId="277"/>
            <ac:spMk id="3" creationId="{A28DB820-4324-4AAB-A935-365EDC8D8CED}"/>
          </ac:spMkLst>
        </pc:spChg>
      </pc:sldChg>
      <pc:sldChg chg="modSp new mod">
        <pc:chgData name="Adam Veřmiřovský" userId="6be54c32-c53e-4d14-8637-d942e978ece5" providerId="ADAL" clId="{47CAB494-CF8E-4705-92C7-4AE423381D91}" dt="2020-11-10T19:28:28.113" v="30" actId="20577"/>
        <pc:sldMkLst>
          <pc:docMk/>
          <pc:sldMk cId="3272038926" sldId="278"/>
        </pc:sldMkLst>
        <pc:spChg chg="mod">
          <ac:chgData name="Adam Veřmiřovský" userId="6be54c32-c53e-4d14-8637-d942e978ece5" providerId="ADAL" clId="{47CAB494-CF8E-4705-92C7-4AE423381D91}" dt="2020-11-10T19:28:28.113" v="30" actId="20577"/>
          <ac:spMkLst>
            <pc:docMk/>
            <pc:sldMk cId="3272038926" sldId="278"/>
            <ac:spMk id="2" creationId="{AC7C3109-69B5-444B-9E04-594F0B5807A3}"/>
          </ac:spMkLst>
        </pc:spChg>
      </pc:sldChg>
      <pc:sldChg chg="modSp new mod">
        <pc:chgData name="Adam Veřmiřovský" userId="6be54c32-c53e-4d14-8637-d942e978ece5" providerId="ADAL" clId="{47CAB494-CF8E-4705-92C7-4AE423381D91}" dt="2020-11-10T20:15:44.127" v="194" actId="113"/>
        <pc:sldMkLst>
          <pc:docMk/>
          <pc:sldMk cId="2268278636" sldId="279"/>
        </pc:sldMkLst>
        <pc:spChg chg="mod">
          <ac:chgData name="Adam Veřmiřovský" userId="6be54c32-c53e-4d14-8637-d942e978ece5" providerId="ADAL" clId="{47CAB494-CF8E-4705-92C7-4AE423381D91}" dt="2020-11-10T19:28:38.630" v="36" actId="20577"/>
          <ac:spMkLst>
            <pc:docMk/>
            <pc:sldMk cId="2268278636" sldId="279"/>
            <ac:spMk id="2" creationId="{CF06D401-2B3F-4322-AD25-652505F36237}"/>
          </ac:spMkLst>
        </pc:spChg>
        <pc:spChg chg="mod">
          <ac:chgData name="Adam Veřmiřovský" userId="6be54c32-c53e-4d14-8637-d942e978ece5" providerId="ADAL" clId="{47CAB494-CF8E-4705-92C7-4AE423381D91}" dt="2020-11-10T20:15:44.127" v="194" actId="113"/>
          <ac:spMkLst>
            <pc:docMk/>
            <pc:sldMk cId="2268278636" sldId="279"/>
            <ac:spMk id="3" creationId="{61881128-31D8-4660-B66B-4473C95FF13F}"/>
          </ac:spMkLst>
        </pc:spChg>
      </pc:sldChg>
      <pc:sldChg chg="addSp delSp modSp new mod">
        <pc:chgData name="Adam Veřmiřovský" userId="6be54c32-c53e-4d14-8637-d942e978ece5" providerId="ADAL" clId="{47CAB494-CF8E-4705-92C7-4AE423381D91}" dt="2020-11-10T19:40:30.646" v="94" actId="20577"/>
        <pc:sldMkLst>
          <pc:docMk/>
          <pc:sldMk cId="2574100873" sldId="280"/>
        </pc:sldMkLst>
        <pc:spChg chg="mod">
          <ac:chgData name="Adam Veřmiřovský" userId="6be54c32-c53e-4d14-8637-d942e978ece5" providerId="ADAL" clId="{47CAB494-CF8E-4705-92C7-4AE423381D91}" dt="2020-11-10T19:40:30.646" v="94" actId="20577"/>
          <ac:spMkLst>
            <pc:docMk/>
            <pc:sldMk cId="2574100873" sldId="280"/>
            <ac:spMk id="2" creationId="{14F9106A-2D62-4820-8202-E6955EBEF52C}"/>
          </ac:spMkLst>
        </pc:spChg>
        <pc:spChg chg="del">
          <ac:chgData name="Adam Veřmiřovský" userId="6be54c32-c53e-4d14-8637-d942e978ece5" providerId="ADAL" clId="{47CAB494-CF8E-4705-92C7-4AE423381D91}" dt="2020-11-10T19:40:24.616" v="87" actId="931"/>
          <ac:spMkLst>
            <pc:docMk/>
            <pc:sldMk cId="2574100873" sldId="280"/>
            <ac:spMk id="3" creationId="{9B707401-8987-4A94-A4B0-F46C9E0ACCEF}"/>
          </ac:spMkLst>
        </pc:spChg>
        <pc:picChg chg="add mod">
          <ac:chgData name="Adam Veřmiřovský" userId="6be54c32-c53e-4d14-8637-d942e978ece5" providerId="ADAL" clId="{47CAB494-CF8E-4705-92C7-4AE423381D91}" dt="2020-11-10T19:40:27.965" v="88" actId="27614"/>
          <ac:picMkLst>
            <pc:docMk/>
            <pc:sldMk cId="2574100873" sldId="280"/>
            <ac:picMk id="5" creationId="{6C2B7AED-71A5-4D3C-8A07-CCE9D31EA947}"/>
          </ac:picMkLst>
        </pc:picChg>
      </pc:sldChg>
      <pc:sldChg chg="modSp new mod">
        <pc:chgData name="Adam Veřmiřovský" userId="6be54c32-c53e-4d14-8637-d942e978ece5" providerId="ADAL" clId="{47CAB494-CF8E-4705-92C7-4AE423381D91}" dt="2020-11-10T19:47:54.195" v="115" actId="20577"/>
        <pc:sldMkLst>
          <pc:docMk/>
          <pc:sldMk cId="794740094" sldId="281"/>
        </pc:sldMkLst>
        <pc:spChg chg="mod">
          <ac:chgData name="Adam Veřmiřovský" userId="6be54c32-c53e-4d14-8637-d942e978ece5" providerId="ADAL" clId="{47CAB494-CF8E-4705-92C7-4AE423381D91}" dt="2020-11-10T19:47:54.195" v="115" actId="20577"/>
          <ac:spMkLst>
            <pc:docMk/>
            <pc:sldMk cId="794740094" sldId="281"/>
            <ac:spMk id="2" creationId="{3C29D453-9A64-4681-BC9D-A1A3C5117B8D}"/>
          </ac:spMkLst>
        </pc:spChg>
      </pc:sldChg>
      <pc:sldChg chg="modSp new mod">
        <pc:chgData name="Adam Veřmiřovský" userId="6be54c32-c53e-4d14-8637-d942e978ece5" providerId="ADAL" clId="{47CAB494-CF8E-4705-92C7-4AE423381D91}" dt="2020-11-10T21:11:37.563" v="1129" actId="113"/>
        <pc:sldMkLst>
          <pc:docMk/>
          <pc:sldMk cId="1612402723" sldId="282"/>
        </pc:sldMkLst>
        <pc:spChg chg="mod">
          <ac:chgData name="Adam Veřmiřovský" userId="6be54c32-c53e-4d14-8637-d942e978ece5" providerId="ADAL" clId="{47CAB494-CF8E-4705-92C7-4AE423381D91}" dt="2020-11-10T21:09:21.314" v="1005" actId="20577"/>
          <ac:spMkLst>
            <pc:docMk/>
            <pc:sldMk cId="1612402723" sldId="282"/>
            <ac:spMk id="2" creationId="{507EC9E6-121B-419C-A18D-BB3ECB6BF5C1}"/>
          </ac:spMkLst>
        </pc:spChg>
        <pc:spChg chg="mod">
          <ac:chgData name="Adam Veřmiřovský" userId="6be54c32-c53e-4d14-8637-d942e978ece5" providerId="ADAL" clId="{47CAB494-CF8E-4705-92C7-4AE423381D91}" dt="2020-11-10T21:11:37.563" v="1129" actId="113"/>
          <ac:spMkLst>
            <pc:docMk/>
            <pc:sldMk cId="1612402723" sldId="282"/>
            <ac:spMk id="3" creationId="{BCF9F9E1-0F4D-4684-891D-5608A6E9C34A}"/>
          </ac:spMkLst>
        </pc:spChg>
      </pc:sldChg>
      <pc:sldChg chg="addSp delSp modSp add mod">
        <pc:chgData name="Adam Veřmiřovský" userId="6be54c32-c53e-4d14-8637-d942e978ece5" providerId="ADAL" clId="{47CAB494-CF8E-4705-92C7-4AE423381D91}" dt="2020-11-10T19:51:46.874" v="121" actId="27614"/>
        <pc:sldMkLst>
          <pc:docMk/>
          <pc:sldMk cId="2493824810" sldId="283"/>
        </pc:sldMkLst>
        <pc:spChg chg="del">
          <ac:chgData name="Adam Veřmiřovský" userId="6be54c32-c53e-4d14-8637-d942e978ece5" providerId="ADAL" clId="{47CAB494-CF8E-4705-92C7-4AE423381D91}" dt="2020-11-10T19:51:42.357" v="120" actId="931"/>
          <ac:spMkLst>
            <pc:docMk/>
            <pc:sldMk cId="2493824810" sldId="283"/>
            <ac:spMk id="3" creationId="{FEB0095B-E290-41DE-8FC8-73E8D9813895}"/>
          </ac:spMkLst>
        </pc:spChg>
        <pc:picChg chg="add mod">
          <ac:chgData name="Adam Veřmiřovský" userId="6be54c32-c53e-4d14-8637-d942e978ece5" providerId="ADAL" clId="{47CAB494-CF8E-4705-92C7-4AE423381D91}" dt="2020-11-10T19:51:46.874" v="121" actId="27614"/>
          <ac:picMkLst>
            <pc:docMk/>
            <pc:sldMk cId="2493824810" sldId="283"/>
            <ac:picMk id="5" creationId="{76A7CC46-CFFE-4FC0-850A-707496EDFE5C}"/>
          </ac:picMkLst>
        </pc:picChg>
      </pc:sldChg>
      <pc:sldChg chg="addSp delSp modSp add mod modClrScheme chgLayout">
        <pc:chgData name="Adam Veřmiřovský" userId="6be54c32-c53e-4d14-8637-d942e978ece5" providerId="ADAL" clId="{47CAB494-CF8E-4705-92C7-4AE423381D91}" dt="2020-11-10T21:23:58.384" v="1134" actId="20577"/>
        <pc:sldMkLst>
          <pc:docMk/>
          <pc:sldMk cId="3720387976" sldId="284"/>
        </pc:sldMkLst>
        <pc:spChg chg="mod">
          <ac:chgData name="Adam Veřmiřovský" userId="6be54c32-c53e-4d14-8637-d942e978ece5" providerId="ADAL" clId="{47CAB494-CF8E-4705-92C7-4AE423381D91}" dt="2020-11-10T19:52:29.416" v="126" actId="26606"/>
          <ac:spMkLst>
            <pc:docMk/>
            <pc:sldMk cId="3720387976" sldId="284"/>
            <ac:spMk id="2" creationId="{3C29D453-9A64-4681-BC9D-A1A3C5117B8D}"/>
          </ac:spMkLst>
        </pc:spChg>
        <pc:spChg chg="del">
          <ac:chgData name="Adam Veřmiřovský" userId="6be54c32-c53e-4d14-8637-d942e978ece5" providerId="ADAL" clId="{47CAB494-CF8E-4705-92C7-4AE423381D91}" dt="2020-11-10T19:51:53.174" v="122" actId="931"/>
          <ac:spMkLst>
            <pc:docMk/>
            <pc:sldMk cId="3720387976" sldId="284"/>
            <ac:spMk id="3" creationId="{FEB0095B-E290-41DE-8FC8-73E8D9813895}"/>
          </ac:spMkLst>
        </pc:spChg>
        <pc:spChg chg="add del mod">
          <ac:chgData name="Adam Veřmiřovský" userId="6be54c32-c53e-4d14-8637-d942e978ece5" providerId="ADAL" clId="{47CAB494-CF8E-4705-92C7-4AE423381D91}" dt="2020-11-10T19:52:29.392" v="125" actId="26606"/>
          <ac:spMkLst>
            <pc:docMk/>
            <pc:sldMk cId="3720387976" sldId="284"/>
            <ac:spMk id="10" creationId="{75D37B5B-FD78-4812-B889-93EA234A7DFD}"/>
          </ac:spMkLst>
        </pc:spChg>
        <pc:spChg chg="add mod">
          <ac:chgData name="Adam Veřmiřovský" userId="6be54c32-c53e-4d14-8637-d942e978ece5" providerId="ADAL" clId="{47CAB494-CF8E-4705-92C7-4AE423381D91}" dt="2020-11-10T21:23:58.384" v="1134" actId="20577"/>
          <ac:spMkLst>
            <pc:docMk/>
            <pc:sldMk cId="3720387976" sldId="284"/>
            <ac:spMk id="12" creationId="{27D28684-EE7C-4713-89AE-E0B91F2C367D}"/>
          </ac:spMkLst>
        </pc:spChg>
        <pc:picChg chg="add mod">
          <ac:chgData name="Adam Veřmiřovský" userId="6be54c32-c53e-4d14-8637-d942e978ece5" providerId="ADAL" clId="{47CAB494-CF8E-4705-92C7-4AE423381D91}" dt="2020-11-10T19:52:29.416" v="126" actId="26606"/>
          <ac:picMkLst>
            <pc:docMk/>
            <pc:sldMk cId="3720387976" sldId="284"/>
            <ac:picMk id="5" creationId="{5251B92F-CAD4-4D60-B71A-B7847BCFFCF5}"/>
          </ac:picMkLst>
        </pc:picChg>
      </pc:sldChg>
      <pc:sldChg chg="modSp add mod">
        <pc:chgData name="Adam Veřmiřovský" userId="6be54c32-c53e-4d14-8637-d942e978ece5" providerId="ADAL" clId="{47CAB494-CF8E-4705-92C7-4AE423381D91}" dt="2020-11-10T20:40:00.354" v="501" actId="20577"/>
        <pc:sldMkLst>
          <pc:docMk/>
          <pc:sldMk cId="4046800697" sldId="285"/>
        </pc:sldMkLst>
        <pc:spChg chg="mod">
          <ac:chgData name="Adam Veřmiřovský" userId="6be54c32-c53e-4d14-8637-d942e978ece5" providerId="ADAL" clId="{47CAB494-CF8E-4705-92C7-4AE423381D91}" dt="2020-11-10T20:35:45.686" v="370" actId="20577"/>
          <ac:spMkLst>
            <pc:docMk/>
            <pc:sldMk cId="4046800697" sldId="285"/>
            <ac:spMk id="2" creationId="{3C29D453-9A64-4681-BC9D-A1A3C5117B8D}"/>
          </ac:spMkLst>
        </pc:spChg>
        <pc:spChg chg="mod">
          <ac:chgData name="Adam Veřmiřovský" userId="6be54c32-c53e-4d14-8637-d942e978ece5" providerId="ADAL" clId="{47CAB494-CF8E-4705-92C7-4AE423381D91}" dt="2020-11-10T20:40:00.354" v="501" actId="20577"/>
          <ac:spMkLst>
            <pc:docMk/>
            <pc:sldMk cId="4046800697" sldId="285"/>
            <ac:spMk id="3" creationId="{FEB0095B-E290-41DE-8FC8-73E8D9813895}"/>
          </ac:spMkLst>
        </pc:spChg>
      </pc:sldChg>
      <pc:sldChg chg="modSp add mod">
        <pc:chgData name="Adam Veřmiřovský" userId="6be54c32-c53e-4d14-8637-d942e978ece5" providerId="ADAL" clId="{47CAB494-CF8E-4705-92C7-4AE423381D91}" dt="2020-11-10T21:08:39.389" v="978" actId="20577"/>
        <pc:sldMkLst>
          <pc:docMk/>
          <pc:sldMk cId="1655438328" sldId="286"/>
        </pc:sldMkLst>
        <pc:spChg chg="mod">
          <ac:chgData name="Adam Veřmiřovský" userId="6be54c32-c53e-4d14-8637-d942e978ece5" providerId="ADAL" clId="{47CAB494-CF8E-4705-92C7-4AE423381D91}" dt="2020-11-10T21:08:39.389" v="978" actId="20577"/>
          <ac:spMkLst>
            <pc:docMk/>
            <pc:sldMk cId="1655438328" sldId="286"/>
            <ac:spMk id="3" creationId="{FEB0095B-E290-41DE-8FC8-73E8D9813895}"/>
          </ac:spMkLst>
        </pc:spChg>
      </pc:sldChg>
      <pc:sldChg chg="modSp new mod">
        <pc:chgData name="Adam Veřmiřovský" userId="6be54c32-c53e-4d14-8637-d942e978ece5" providerId="ADAL" clId="{47CAB494-CF8E-4705-92C7-4AE423381D91}" dt="2020-11-11T03:16:44.445" v="3576" actId="20577"/>
        <pc:sldMkLst>
          <pc:docMk/>
          <pc:sldMk cId="930490659" sldId="287"/>
        </pc:sldMkLst>
        <pc:spChg chg="mod">
          <ac:chgData name="Adam Veřmiřovský" userId="6be54c32-c53e-4d14-8637-d942e978ece5" providerId="ADAL" clId="{47CAB494-CF8E-4705-92C7-4AE423381D91}" dt="2020-11-11T03:16:44.445" v="3576" actId="20577"/>
          <ac:spMkLst>
            <pc:docMk/>
            <pc:sldMk cId="930490659" sldId="287"/>
            <ac:spMk id="2" creationId="{D70B17A1-5C8D-4F59-A3EF-E081B04CD6CF}"/>
          </ac:spMkLst>
        </pc:spChg>
        <pc:spChg chg="mod">
          <ac:chgData name="Adam Veřmiřovský" userId="6be54c32-c53e-4d14-8637-d942e978ece5" providerId="ADAL" clId="{47CAB494-CF8E-4705-92C7-4AE423381D91}" dt="2020-11-10T22:46:04.801" v="2473" actId="114"/>
          <ac:spMkLst>
            <pc:docMk/>
            <pc:sldMk cId="930490659" sldId="287"/>
            <ac:spMk id="3" creationId="{0E743BA7-F7AF-42FA-8FEE-945DD1FBD333}"/>
          </ac:spMkLst>
        </pc:spChg>
      </pc:sldChg>
      <pc:sldChg chg="modSp add mod ord">
        <pc:chgData name="Adam Veřmiřovský" userId="6be54c32-c53e-4d14-8637-d942e978ece5" providerId="ADAL" clId="{47CAB494-CF8E-4705-92C7-4AE423381D91}" dt="2020-11-10T21:43:34.148" v="1406"/>
        <pc:sldMkLst>
          <pc:docMk/>
          <pc:sldMk cId="1020217131" sldId="288"/>
        </pc:sldMkLst>
        <pc:spChg chg="mod">
          <ac:chgData name="Adam Veřmiřovský" userId="6be54c32-c53e-4d14-8637-d942e978ece5" providerId="ADAL" clId="{47CAB494-CF8E-4705-92C7-4AE423381D91}" dt="2020-11-10T21:43:22.436" v="1404" actId="20577"/>
          <ac:spMkLst>
            <pc:docMk/>
            <pc:sldMk cId="1020217131" sldId="288"/>
            <ac:spMk id="12" creationId="{27D28684-EE7C-4713-89AE-E0B91F2C367D}"/>
          </ac:spMkLst>
        </pc:spChg>
      </pc:sldChg>
      <pc:sldChg chg="modSp add mod">
        <pc:chgData name="Adam Veřmiřovský" userId="6be54c32-c53e-4d14-8637-d942e978ece5" providerId="ADAL" clId="{47CAB494-CF8E-4705-92C7-4AE423381D91}" dt="2020-11-11T03:17:02.117" v="3577"/>
        <pc:sldMkLst>
          <pc:docMk/>
          <pc:sldMk cId="3367859582" sldId="289"/>
        </pc:sldMkLst>
        <pc:spChg chg="mod">
          <ac:chgData name="Adam Veřmiřovský" userId="6be54c32-c53e-4d14-8637-d942e978ece5" providerId="ADAL" clId="{47CAB494-CF8E-4705-92C7-4AE423381D91}" dt="2020-11-11T03:17:02.117" v="3577"/>
          <ac:spMkLst>
            <pc:docMk/>
            <pc:sldMk cId="3367859582" sldId="289"/>
            <ac:spMk id="2" creationId="{D70B17A1-5C8D-4F59-A3EF-E081B04CD6CF}"/>
          </ac:spMkLst>
        </pc:spChg>
        <pc:spChg chg="mod">
          <ac:chgData name="Adam Veřmiřovský" userId="6be54c32-c53e-4d14-8637-d942e978ece5" providerId="ADAL" clId="{47CAB494-CF8E-4705-92C7-4AE423381D91}" dt="2020-11-10T22:53:43.681" v="2971" actId="20577"/>
          <ac:spMkLst>
            <pc:docMk/>
            <pc:sldMk cId="3367859582" sldId="289"/>
            <ac:spMk id="3" creationId="{0E743BA7-F7AF-42FA-8FEE-945DD1FBD333}"/>
          </ac:spMkLst>
        </pc:spChg>
      </pc:sldChg>
      <pc:sldChg chg="modSp add mod">
        <pc:chgData name="Adam Veřmiřovský" userId="6be54c32-c53e-4d14-8637-d942e978ece5" providerId="ADAL" clId="{47CAB494-CF8E-4705-92C7-4AE423381D91}" dt="2020-11-11T03:17:09.988" v="3578"/>
        <pc:sldMkLst>
          <pc:docMk/>
          <pc:sldMk cId="1688465454" sldId="290"/>
        </pc:sldMkLst>
        <pc:spChg chg="mod">
          <ac:chgData name="Adam Veřmiřovský" userId="6be54c32-c53e-4d14-8637-d942e978ece5" providerId="ADAL" clId="{47CAB494-CF8E-4705-92C7-4AE423381D91}" dt="2020-11-11T03:17:09.988" v="3578"/>
          <ac:spMkLst>
            <pc:docMk/>
            <pc:sldMk cId="1688465454" sldId="290"/>
            <ac:spMk id="2" creationId="{D70B17A1-5C8D-4F59-A3EF-E081B04CD6CF}"/>
          </ac:spMkLst>
        </pc:spChg>
        <pc:spChg chg="mod">
          <ac:chgData name="Adam Veřmiřovský" userId="6be54c32-c53e-4d14-8637-d942e978ece5" providerId="ADAL" clId="{47CAB494-CF8E-4705-92C7-4AE423381D91}" dt="2020-11-10T22:53:13.683" v="2931" actId="20577"/>
          <ac:spMkLst>
            <pc:docMk/>
            <pc:sldMk cId="1688465454" sldId="290"/>
            <ac:spMk id="3" creationId="{0E743BA7-F7AF-42FA-8FEE-945DD1FBD333}"/>
          </ac:spMkLst>
        </pc:spChg>
      </pc:sldChg>
      <pc:sldChg chg="addSp delSp modSp new mod">
        <pc:chgData name="Adam Veřmiřovský" userId="6be54c32-c53e-4d14-8637-d942e978ece5" providerId="ADAL" clId="{47CAB494-CF8E-4705-92C7-4AE423381D91}" dt="2020-11-11T03:34:25.408" v="3603" actId="22"/>
        <pc:sldMkLst>
          <pc:docMk/>
          <pc:sldMk cId="205764661" sldId="291"/>
        </pc:sldMkLst>
        <pc:spChg chg="mod">
          <ac:chgData name="Adam Veřmiřovský" userId="6be54c32-c53e-4d14-8637-d942e978ece5" providerId="ADAL" clId="{47CAB494-CF8E-4705-92C7-4AE423381D91}" dt="2020-11-11T03:32:05.699" v="3599"/>
          <ac:spMkLst>
            <pc:docMk/>
            <pc:sldMk cId="205764661" sldId="291"/>
            <ac:spMk id="2" creationId="{2713B912-29E5-4559-8D66-912D8186C8A2}"/>
          </ac:spMkLst>
        </pc:spChg>
        <pc:spChg chg="mod">
          <ac:chgData name="Adam Veřmiřovský" userId="6be54c32-c53e-4d14-8637-d942e978ece5" providerId="ADAL" clId="{47CAB494-CF8E-4705-92C7-4AE423381D91}" dt="2020-11-11T03:33:37.052" v="3601" actId="114"/>
          <ac:spMkLst>
            <pc:docMk/>
            <pc:sldMk cId="205764661" sldId="291"/>
            <ac:spMk id="3" creationId="{76A8868C-5D0D-4556-B710-DB0B0850725C}"/>
          </ac:spMkLst>
        </pc:spChg>
        <pc:spChg chg="add del">
          <ac:chgData name="Adam Veřmiřovský" userId="6be54c32-c53e-4d14-8637-d942e978ece5" providerId="ADAL" clId="{47CAB494-CF8E-4705-92C7-4AE423381D91}" dt="2020-11-11T03:34:25.408" v="3603" actId="22"/>
          <ac:spMkLst>
            <pc:docMk/>
            <pc:sldMk cId="205764661" sldId="291"/>
            <ac:spMk id="5" creationId="{07AC5777-DC06-4FF4-B22A-71560611822E}"/>
          </ac:spMkLst>
        </pc:spChg>
      </pc:sldChg>
      <pc:sldChg chg="modSp add mod">
        <pc:chgData name="Adam Veřmiřovský" userId="6be54c32-c53e-4d14-8637-d942e978ece5" providerId="ADAL" clId="{47CAB494-CF8E-4705-92C7-4AE423381D91}" dt="2020-11-11T04:27:48.413" v="5834" actId="20577"/>
        <pc:sldMkLst>
          <pc:docMk/>
          <pc:sldMk cId="2107800361" sldId="292"/>
        </pc:sldMkLst>
        <pc:spChg chg="mod">
          <ac:chgData name="Adam Veřmiřovský" userId="6be54c32-c53e-4d14-8637-d942e978ece5" providerId="ADAL" clId="{47CAB494-CF8E-4705-92C7-4AE423381D91}" dt="2020-11-11T04:27:48.413" v="5834" actId="20577"/>
          <ac:spMkLst>
            <pc:docMk/>
            <pc:sldMk cId="2107800361" sldId="292"/>
            <ac:spMk id="2" creationId="{D70B17A1-5C8D-4F59-A3EF-E081B04CD6CF}"/>
          </ac:spMkLst>
        </pc:spChg>
        <pc:spChg chg="mod">
          <ac:chgData name="Adam Veřmiřovský" userId="6be54c32-c53e-4d14-8637-d942e978ece5" providerId="ADAL" clId="{47CAB494-CF8E-4705-92C7-4AE423381D91}" dt="2020-11-11T03:17:30.626" v="3597" actId="13926"/>
          <ac:spMkLst>
            <pc:docMk/>
            <pc:sldMk cId="2107800361" sldId="292"/>
            <ac:spMk id="3" creationId="{0E743BA7-F7AF-42FA-8FEE-945DD1FBD333}"/>
          </ac:spMkLst>
        </pc:spChg>
      </pc:sldChg>
      <pc:sldChg chg="modSp add mod">
        <pc:chgData name="Adam Veřmiřovský" userId="6be54c32-c53e-4d14-8637-d942e978ece5" providerId="ADAL" clId="{47CAB494-CF8E-4705-92C7-4AE423381D91}" dt="2020-11-11T03:39:26.478" v="4046" actId="20577"/>
        <pc:sldMkLst>
          <pc:docMk/>
          <pc:sldMk cId="393335743" sldId="293"/>
        </pc:sldMkLst>
        <pc:spChg chg="mod">
          <ac:chgData name="Adam Veřmiřovský" userId="6be54c32-c53e-4d14-8637-d942e978ece5" providerId="ADAL" clId="{47CAB494-CF8E-4705-92C7-4AE423381D91}" dt="2020-11-11T03:35:08.163" v="3609" actId="20577"/>
          <ac:spMkLst>
            <pc:docMk/>
            <pc:sldMk cId="393335743" sldId="293"/>
            <ac:spMk id="2" creationId="{2713B912-29E5-4559-8D66-912D8186C8A2}"/>
          </ac:spMkLst>
        </pc:spChg>
        <pc:spChg chg="mod">
          <ac:chgData name="Adam Veřmiřovský" userId="6be54c32-c53e-4d14-8637-d942e978ece5" providerId="ADAL" clId="{47CAB494-CF8E-4705-92C7-4AE423381D91}" dt="2020-11-11T03:39:26.478" v="4046" actId="20577"/>
          <ac:spMkLst>
            <pc:docMk/>
            <pc:sldMk cId="393335743" sldId="293"/>
            <ac:spMk id="3" creationId="{76A8868C-5D0D-4556-B710-DB0B0850725C}"/>
          </ac:spMkLst>
        </pc:spChg>
      </pc:sldChg>
      <pc:sldChg chg="add del">
        <pc:chgData name="Adam Veřmiřovský" userId="6be54c32-c53e-4d14-8637-d942e978ece5" providerId="ADAL" clId="{47CAB494-CF8E-4705-92C7-4AE423381D91}" dt="2020-11-11T03:34:50.191" v="3606"/>
        <pc:sldMkLst>
          <pc:docMk/>
          <pc:sldMk cId="1034304615" sldId="294"/>
        </pc:sldMkLst>
      </pc:sldChg>
      <pc:sldChg chg="modSp new mod">
        <pc:chgData name="Adam Veřmiřovský" userId="6be54c32-c53e-4d14-8637-d942e978ece5" providerId="ADAL" clId="{47CAB494-CF8E-4705-92C7-4AE423381D91}" dt="2020-11-11T03:51:47.817" v="4199" actId="13926"/>
        <pc:sldMkLst>
          <pc:docMk/>
          <pc:sldMk cId="3366799439" sldId="294"/>
        </pc:sldMkLst>
        <pc:spChg chg="mod">
          <ac:chgData name="Adam Veřmiřovský" userId="6be54c32-c53e-4d14-8637-d942e978ece5" providerId="ADAL" clId="{47CAB494-CF8E-4705-92C7-4AE423381D91}" dt="2020-11-11T03:51:32.742" v="4186" actId="20577"/>
          <ac:spMkLst>
            <pc:docMk/>
            <pc:sldMk cId="3366799439" sldId="294"/>
            <ac:spMk id="2" creationId="{5EE5E7BB-06D2-41A0-90F2-ED5054135E31}"/>
          </ac:spMkLst>
        </pc:spChg>
        <pc:spChg chg="mod">
          <ac:chgData name="Adam Veřmiřovský" userId="6be54c32-c53e-4d14-8637-d942e978ece5" providerId="ADAL" clId="{47CAB494-CF8E-4705-92C7-4AE423381D91}" dt="2020-11-11T03:51:47.817" v="4199" actId="13926"/>
          <ac:spMkLst>
            <pc:docMk/>
            <pc:sldMk cId="3366799439" sldId="294"/>
            <ac:spMk id="3" creationId="{96AB9FE8-744A-48F2-933B-E0A16E690581}"/>
          </ac:spMkLst>
        </pc:spChg>
      </pc:sldChg>
      <pc:sldChg chg="modSp new mod">
        <pc:chgData name="Adam Veřmiřovský" userId="6be54c32-c53e-4d14-8637-d942e978ece5" providerId="ADAL" clId="{47CAB494-CF8E-4705-92C7-4AE423381D91}" dt="2020-11-11T03:40:59.659" v="4066" actId="20577"/>
        <pc:sldMkLst>
          <pc:docMk/>
          <pc:sldMk cId="230631129" sldId="295"/>
        </pc:sldMkLst>
        <pc:spChg chg="mod">
          <ac:chgData name="Adam Veřmiřovský" userId="6be54c32-c53e-4d14-8637-d942e978ece5" providerId="ADAL" clId="{47CAB494-CF8E-4705-92C7-4AE423381D91}" dt="2020-11-11T03:40:59.659" v="4066" actId="20577"/>
          <ac:spMkLst>
            <pc:docMk/>
            <pc:sldMk cId="230631129" sldId="295"/>
            <ac:spMk id="2" creationId="{8070D6E5-6A94-4FCF-9B22-FE16D399B558}"/>
          </ac:spMkLst>
        </pc:spChg>
      </pc:sldChg>
      <pc:sldChg chg="modSp add mod">
        <pc:chgData name="Adam Veřmiřovský" userId="6be54c32-c53e-4d14-8637-d942e978ece5" providerId="ADAL" clId="{47CAB494-CF8E-4705-92C7-4AE423381D91}" dt="2020-11-11T03:41:14.229" v="4074" actId="20577"/>
        <pc:sldMkLst>
          <pc:docMk/>
          <pc:sldMk cId="3442978426" sldId="296"/>
        </pc:sldMkLst>
        <pc:spChg chg="mod">
          <ac:chgData name="Adam Veřmiřovský" userId="6be54c32-c53e-4d14-8637-d942e978ece5" providerId="ADAL" clId="{47CAB494-CF8E-4705-92C7-4AE423381D91}" dt="2020-11-11T03:41:14.229" v="4074" actId="20577"/>
          <ac:spMkLst>
            <pc:docMk/>
            <pc:sldMk cId="3442978426" sldId="296"/>
            <ac:spMk id="3" creationId="{17761E57-F93C-4D8E-82F9-44E72DE0C1CD}"/>
          </ac:spMkLst>
        </pc:spChg>
      </pc:sldChg>
      <pc:sldChg chg="modSp new mod">
        <pc:chgData name="Adam Veřmiřovský" userId="6be54c32-c53e-4d14-8637-d942e978ece5" providerId="ADAL" clId="{47CAB494-CF8E-4705-92C7-4AE423381D91}" dt="2020-11-11T03:44:31" v="4139" actId="20577"/>
        <pc:sldMkLst>
          <pc:docMk/>
          <pc:sldMk cId="1618362017" sldId="297"/>
        </pc:sldMkLst>
        <pc:spChg chg="mod">
          <ac:chgData name="Adam Veřmiřovský" userId="6be54c32-c53e-4d14-8637-d942e978ece5" providerId="ADAL" clId="{47CAB494-CF8E-4705-92C7-4AE423381D91}" dt="2020-11-11T03:43:34.521" v="4085" actId="20577"/>
          <ac:spMkLst>
            <pc:docMk/>
            <pc:sldMk cId="1618362017" sldId="297"/>
            <ac:spMk id="2" creationId="{F71849DC-7C89-479C-8888-4A51A6579B53}"/>
          </ac:spMkLst>
        </pc:spChg>
        <pc:spChg chg="mod">
          <ac:chgData name="Adam Veřmiřovský" userId="6be54c32-c53e-4d14-8637-d942e978ece5" providerId="ADAL" clId="{47CAB494-CF8E-4705-92C7-4AE423381D91}" dt="2020-11-11T03:44:31" v="4139" actId="20577"/>
          <ac:spMkLst>
            <pc:docMk/>
            <pc:sldMk cId="1618362017" sldId="297"/>
            <ac:spMk id="3" creationId="{C783B1A9-EF75-4428-89B5-84D7A4F95F34}"/>
          </ac:spMkLst>
        </pc:spChg>
      </pc:sldChg>
      <pc:sldChg chg="modSp add mod ord">
        <pc:chgData name="Adam Veřmiřovský" userId="6be54c32-c53e-4d14-8637-d942e978ece5" providerId="ADAL" clId="{47CAB494-CF8E-4705-92C7-4AE423381D91}" dt="2020-11-11T03:45:06.179" v="4152" actId="20577"/>
        <pc:sldMkLst>
          <pc:docMk/>
          <pc:sldMk cId="3518403962" sldId="298"/>
        </pc:sldMkLst>
        <pc:spChg chg="mod">
          <ac:chgData name="Adam Veřmiřovský" userId="6be54c32-c53e-4d14-8637-d942e978ece5" providerId="ADAL" clId="{47CAB494-CF8E-4705-92C7-4AE423381D91}" dt="2020-11-11T03:45:02.317" v="4144" actId="20577"/>
          <ac:spMkLst>
            <pc:docMk/>
            <pc:sldMk cId="3518403962" sldId="298"/>
            <ac:spMk id="2" creationId="{8070D6E5-6A94-4FCF-9B22-FE16D399B558}"/>
          </ac:spMkLst>
        </pc:spChg>
        <pc:spChg chg="mod">
          <ac:chgData name="Adam Veřmiřovský" userId="6be54c32-c53e-4d14-8637-d942e978ece5" providerId="ADAL" clId="{47CAB494-CF8E-4705-92C7-4AE423381D91}" dt="2020-11-11T03:45:06.179" v="4152" actId="20577"/>
          <ac:spMkLst>
            <pc:docMk/>
            <pc:sldMk cId="3518403962" sldId="298"/>
            <ac:spMk id="3" creationId="{17761E57-F93C-4D8E-82F9-44E72DE0C1CD}"/>
          </ac:spMkLst>
        </pc:spChg>
      </pc:sldChg>
      <pc:sldChg chg="addSp delSp modSp add mod">
        <pc:chgData name="Adam Veřmiřovský" userId="6be54c32-c53e-4d14-8637-d942e978ece5" providerId="ADAL" clId="{47CAB494-CF8E-4705-92C7-4AE423381D91}" dt="2020-11-11T03:46:05.678" v="4159" actId="962"/>
        <pc:sldMkLst>
          <pc:docMk/>
          <pc:sldMk cId="1857390369" sldId="299"/>
        </pc:sldMkLst>
        <pc:spChg chg="add del mod">
          <ac:chgData name="Adam Veřmiřovský" userId="6be54c32-c53e-4d14-8637-d942e978ece5" providerId="ADAL" clId="{47CAB494-CF8E-4705-92C7-4AE423381D91}" dt="2020-11-11T03:46:01.580" v="4157" actId="931"/>
          <ac:spMkLst>
            <pc:docMk/>
            <pc:sldMk cId="1857390369" sldId="299"/>
            <ac:spMk id="4" creationId="{D83CF24C-C0FB-4037-92F3-4CD126A13E77}"/>
          </ac:spMkLst>
        </pc:spChg>
        <pc:picChg chg="del">
          <ac:chgData name="Adam Veřmiřovský" userId="6be54c32-c53e-4d14-8637-d942e978ece5" providerId="ADAL" clId="{47CAB494-CF8E-4705-92C7-4AE423381D91}" dt="2020-11-11T03:45:50.119" v="4156" actId="478"/>
          <ac:picMkLst>
            <pc:docMk/>
            <pc:sldMk cId="1857390369" sldId="299"/>
            <ac:picMk id="5" creationId="{76A7CC46-CFFE-4FC0-850A-707496EDFE5C}"/>
          </ac:picMkLst>
        </pc:picChg>
        <pc:picChg chg="add mod">
          <ac:chgData name="Adam Veřmiřovský" userId="6be54c32-c53e-4d14-8637-d942e978ece5" providerId="ADAL" clId="{47CAB494-CF8E-4705-92C7-4AE423381D91}" dt="2020-11-11T03:46:05.678" v="4159" actId="962"/>
          <ac:picMkLst>
            <pc:docMk/>
            <pc:sldMk cId="1857390369" sldId="299"/>
            <ac:picMk id="7" creationId="{FA2EBCC3-EF4E-4914-B4E4-06857300CDCA}"/>
          </ac:picMkLst>
        </pc:picChg>
      </pc:sldChg>
      <pc:sldChg chg="add del">
        <pc:chgData name="Adam Veřmiřovský" userId="6be54c32-c53e-4d14-8637-d942e978ece5" providerId="ADAL" clId="{47CAB494-CF8E-4705-92C7-4AE423381D91}" dt="2020-11-11T03:45:44.490" v="4154"/>
        <pc:sldMkLst>
          <pc:docMk/>
          <pc:sldMk cId="3290274496" sldId="299"/>
        </pc:sldMkLst>
      </pc:sldChg>
      <pc:sldChg chg="modSp new mod">
        <pc:chgData name="Adam Veřmiřovský" userId="6be54c32-c53e-4d14-8637-d942e978ece5" providerId="ADAL" clId="{47CAB494-CF8E-4705-92C7-4AE423381D91}" dt="2020-11-11T04:00:20.033" v="4602" actId="113"/>
        <pc:sldMkLst>
          <pc:docMk/>
          <pc:sldMk cId="4129392306" sldId="300"/>
        </pc:sldMkLst>
        <pc:spChg chg="mod">
          <ac:chgData name="Adam Veřmiřovský" userId="6be54c32-c53e-4d14-8637-d942e978ece5" providerId="ADAL" clId="{47CAB494-CF8E-4705-92C7-4AE423381D91}" dt="2020-11-11T03:53:45.180" v="4279" actId="20577"/>
          <ac:spMkLst>
            <pc:docMk/>
            <pc:sldMk cId="4129392306" sldId="300"/>
            <ac:spMk id="2" creationId="{4325A7BC-844D-413B-8290-5124BD1C4906}"/>
          </ac:spMkLst>
        </pc:spChg>
        <pc:spChg chg="mod">
          <ac:chgData name="Adam Veřmiřovský" userId="6be54c32-c53e-4d14-8637-d942e978ece5" providerId="ADAL" clId="{47CAB494-CF8E-4705-92C7-4AE423381D91}" dt="2020-11-11T04:00:20.033" v="4602" actId="113"/>
          <ac:spMkLst>
            <pc:docMk/>
            <pc:sldMk cId="4129392306" sldId="300"/>
            <ac:spMk id="3" creationId="{636846D5-663A-42DA-8D8A-0B4B93CD0883}"/>
          </ac:spMkLst>
        </pc:spChg>
      </pc:sldChg>
      <pc:sldChg chg="delSp modSp add mod ord setBg delDesignElem">
        <pc:chgData name="Adam Veřmiřovský" userId="6be54c32-c53e-4d14-8637-d942e978ece5" providerId="ADAL" clId="{47CAB494-CF8E-4705-92C7-4AE423381D91}" dt="2020-11-11T03:53:19.660" v="4245" actId="20577"/>
        <pc:sldMkLst>
          <pc:docMk/>
          <pc:sldMk cId="3034891566" sldId="301"/>
        </pc:sldMkLst>
        <pc:spChg chg="mod">
          <ac:chgData name="Adam Veřmiřovský" userId="6be54c32-c53e-4d14-8637-d942e978ece5" providerId="ADAL" clId="{47CAB494-CF8E-4705-92C7-4AE423381D91}" dt="2020-11-11T03:53:19.660" v="4245" actId="20577"/>
          <ac:spMkLst>
            <pc:docMk/>
            <pc:sldMk cId="3034891566" sldId="301"/>
            <ac:spMk id="3" creationId="{7C85D3CE-F0EC-43FD-844C-7302013D95CF}"/>
          </ac:spMkLst>
        </pc:spChg>
        <pc:spChg chg="del">
          <ac:chgData name="Adam Veřmiřovský" userId="6be54c32-c53e-4d14-8637-d942e978ece5" providerId="ADAL" clId="{47CAB494-CF8E-4705-92C7-4AE423381D91}" dt="2020-11-11T03:52:30.029" v="4202"/>
          <ac:spMkLst>
            <pc:docMk/>
            <pc:sldMk cId="3034891566" sldId="301"/>
            <ac:spMk id="17" creationId="{BD1CAB03-F6A4-4736-85F6-261056424D9D}"/>
          </ac:spMkLst>
        </pc:spChg>
        <pc:spChg chg="del">
          <ac:chgData name="Adam Veřmiřovský" userId="6be54c32-c53e-4d14-8637-d942e978ece5" providerId="ADAL" clId="{47CAB494-CF8E-4705-92C7-4AE423381D91}" dt="2020-11-11T03:52:30.029" v="4202"/>
          <ac:spMkLst>
            <pc:docMk/>
            <pc:sldMk cId="3034891566" sldId="301"/>
            <ac:spMk id="19" creationId="{3E2321B3-5D47-422E-8DD6-192DA485FF63}"/>
          </ac:spMkLst>
        </pc:spChg>
      </pc:sldChg>
      <pc:sldChg chg="modSp new mod">
        <pc:chgData name="Adam Veřmiřovský" userId="6be54c32-c53e-4d14-8637-d942e978ece5" providerId="ADAL" clId="{47CAB494-CF8E-4705-92C7-4AE423381D91}" dt="2020-11-11T04:00:10.533" v="4600" actId="113"/>
        <pc:sldMkLst>
          <pc:docMk/>
          <pc:sldMk cId="920452995" sldId="302"/>
        </pc:sldMkLst>
        <pc:spChg chg="mod">
          <ac:chgData name="Adam Veřmiřovský" userId="6be54c32-c53e-4d14-8637-d942e978ece5" providerId="ADAL" clId="{47CAB494-CF8E-4705-92C7-4AE423381D91}" dt="2020-11-11T03:54:50.669" v="4385" actId="20577"/>
          <ac:spMkLst>
            <pc:docMk/>
            <pc:sldMk cId="920452995" sldId="302"/>
            <ac:spMk id="2" creationId="{9700AD64-5024-4338-8736-58662C0E8D8B}"/>
          </ac:spMkLst>
        </pc:spChg>
        <pc:spChg chg="mod">
          <ac:chgData name="Adam Veřmiřovský" userId="6be54c32-c53e-4d14-8637-d942e978ece5" providerId="ADAL" clId="{47CAB494-CF8E-4705-92C7-4AE423381D91}" dt="2020-11-11T04:00:10.533" v="4600" actId="113"/>
          <ac:spMkLst>
            <pc:docMk/>
            <pc:sldMk cId="920452995" sldId="302"/>
            <ac:spMk id="3" creationId="{D708F4CE-1F42-499E-8F70-7AE95EA25F54}"/>
          </ac:spMkLst>
        </pc:spChg>
      </pc:sldChg>
      <pc:sldChg chg="modSp new mod">
        <pc:chgData name="Adam Veřmiřovský" userId="6be54c32-c53e-4d14-8637-d942e978ece5" providerId="ADAL" clId="{47CAB494-CF8E-4705-92C7-4AE423381D91}" dt="2020-11-11T04:03:40.677" v="4889" actId="20577"/>
        <pc:sldMkLst>
          <pc:docMk/>
          <pc:sldMk cId="1725549826" sldId="303"/>
        </pc:sldMkLst>
        <pc:spChg chg="mod">
          <ac:chgData name="Adam Veřmiřovský" userId="6be54c32-c53e-4d14-8637-d942e978ece5" providerId="ADAL" clId="{47CAB494-CF8E-4705-92C7-4AE423381D91}" dt="2020-11-11T04:01:04.246" v="4630" actId="20577"/>
          <ac:spMkLst>
            <pc:docMk/>
            <pc:sldMk cId="1725549826" sldId="303"/>
            <ac:spMk id="2" creationId="{271239DB-F395-4B8E-82FE-67793314E5D1}"/>
          </ac:spMkLst>
        </pc:spChg>
        <pc:spChg chg="mod">
          <ac:chgData name="Adam Veřmiřovský" userId="6be54c32-c53e-4d14-8637-d942e978ece5" providerId="ADAL" clId="{47CAB494-CF8E-4705-92C7-4AE423381D91}" dt="2020-11-11T04:03:40.677" v="4889" actId="20577"/>
          <ac:spMkLst>
            <pc:docMk/>
            <pc:sldMk cId="1725549826" sldId="303"/>
            <ac:spMk id="3" creationId="{DB3F2D52-94CE-4128-8D60-A9FA5C4C2685}"/>
          </ac:spMkLst>
        </pc:spChg>
      </pc:sldChg>
      <pc:sldChg chg="modSp add mod">
        <pc:chgData name="Adam Veřmiřovský" userId="6be54c32-c53e-4d14-8637-d942e978ece5" providerId="ADAL" clId="{47CAB494-CF8E-4705-92C7-4AE423381D91}" dt="2020-11-11T04:07:59.703" v="5097" actId="114"/>
        <pc:sldMkLst>
          <pc:docMk/>
          <pc:sldMk cId="3841059281" sldId="304"/>
        </pc:sldMkLst>
        <pc:spChg chg="mod">
          <ac:chgData name="Adam Veřmiřovský" userId="6be54c32-c53e-4d14-8637-d942e978ece5" providerId="ADAL" clId="{47CAB494-CF8E-4705-92C7-4AE423381D91}" dt="2020-11-11T04:07:59.703" v="5097" actId="114"/>
          <ac:spMkLst>
            <pc:docMk/>
            <pc:sldMk cId="3841059281" sldId="304"/>
            <ac:spMk id="3" creationId="{DB3F2D52-94CE-4128-8D60-A9FA5C4C2685}"/>
          </ac:spMkLst>
        </pc:spChg>
      </pc:sldChg>
      <pc:sldChg chg="modSp new mod">
        <pc:chgData name="Adam Veřmiřovský" userId="6be54c32-c53e-4d14-8637-d942e978ece5" providerId="ADAL" clId="{47CAB494-CF8E-4705-92C7-4AE423381D91}" dt="2020-11-11T04:07:32.554" v="5093" actId="114"/>
        <pc:sldMkLst>
          <pc:docMk/>
          <pc:sldMk cId="3939130753" sldId="305"/>
        </pc:sldMkLst>
        <pc:spChg chg="mod">
          <ac:chgData name="Adam Veřmiřovský" userId="6be54c32-c53e-4d14-8637-d942e978ece5" providerId="ADAL" clId="{47CAB494-CF8E-4705-92C7-4AE423381D91}" dt="2020-11-11T04:06:38.452" v="5061" actId="20577"/>
          <ac:spMkLst>
            <pc:docMk/>
            <pc:sldMk cId="3939130753" sldId="305"/>
            <ac:spMk id="2" creationId="{E93569E0-BF84-430A-904C-92FE79840DD6}"/>
          </ac:spMkLst>
        </pc:spChg>
        <pc:spChg chg="mod">
          <ac:chgData name="Adam Veřmiřovský" userId="6be54c32-c53e-4d14-8637-d942e978ece5" providerId="ADAL" clId="{47CAB494-CF8E-4705-92C7-4AE423381D91}" dt="2020-11-11T04:07:32.554" v="5093" actId="114"/>
          <ac:spMkLst>
            <pc:docMk/>
            <pc:sldMk cId="3939130753" sldId="305"/>
            <ac:spMk id="3" creationId="{8A0EA5E8-30B3-4FA6-BCD7-B34311829B43}"/>
          </ac:spMkLst>
        </pc:spChg>
      </pc:sldChg>
      <pc:sldChg chg="modSp new mod">
        <pc:chgData name="Adam Veřmiřovský" userId="6be54c32-c53e-4d14-8637-d942e978ece5" providerId="ADAL" clId="{47CAB494-CF8E-4705-92C7-4AE423381D91}" dt="2020-11-11T05:07:13.535" v="6547" actId="20577"/>
        <pc:sldMkLst>
          <pc:docMk/>
          <pc:sldMk cId="2443332971" sldId="306"/>
        </pc:sldMkLst>
        <pc:spChg chg="mod">
          <ac:chgData name="Adam Veřmiřovský" userId="6be54c32-c53e-4d14-8637-d942e978ece5" providerId="ADAL" clId="{47CAB494-CF8E-4705-92C7-4AE423381D91}" dt="2020-11-11T04:08:22.284" v="5121" actId="20577"/>
          <ac:spMkLst>
            <pc:docMk/>
            <pc:sldMk cId="2443332971" sldId="306"/>
            <ac:spMk id="2" creationId="{EBCB4BA6-4C5C-4D3E-B734-A70A1B20D66A}"/>
          </ac:spMkLst>
        </pc:spChg>
        <pc:spChg chg="mod">
          <ac:chgData name="Adam Veřmiřovský" userId="6be54c32-c53e-4d14-8637-d942e978ece5" providerId="ADAL" clId="{47CAB494-CF8E-4705-92C7-4AE423381D91}" dt="2020-11-11T05:07:13.535" v="6547" actId="20577"/>
          <ac:spMkLst>
            <pc:docMk/>
            <pc:sldMk cId="2443332971" sldId="306"/>
            <ac:spMk id="3" creationId="{0A6001D0-E13A-4DA8-9FD7-476272929E3E}"/>
          </ac:spMkLst>
        </pc:spChg>
      </pc:sldChg>
      <pc:sldChg chg="add">
        <pc:chgData name="Adam Veřmiřovský" userId="6be54c32-c53e-4d14-8637-d942e978ece5" providerId="ADAL" clId="{47CAB494-CF8E-4705-92C7-4AE423381D91}" dt="2020-11-11T04:27:38.490" v="5823"/>
        <pc:sldMkLst>
          <pc:docMk/>
          <pc:sldMk cId="1073111031" sldId="307"/>
        </pc:sldMkLst>
      </pc:sldChg>
      <pc:sldChg chg="modSp add mod">
        <pc:chgData name="Adam Veřmiřovský" userId="6be54c32-c53e-4d14-8637-d942e978ece5" providerId="ADAL" clId="{47CAB494-CF8E-4705-92C7-4AE423381D91}" dt="2020-11-11T04:28:54.568" v="5850"/>
        <pc:sldMkLst>
          <pc:docMk/>
          <pc:sldMk cId="217220962" sldId="308"/>
        </pc:sldMkLst>
        <pc:spChg chg="mod">
          <ac:chgData name="Adam Veřmiřovský" userId="6be54c32-c53e-4d14-8637-d942e978ece5" providerId="ADAL" clId="{47CAB494-CF8E-4705-92C7-4AE423381D91}" dt="2020-11-11T04:28:19.373" v="5849" actId="20577"/>
          <ac:spMkLst>
            <pc:docMk/>
            <pc:sldMk cId="217220962" sldId="308"/>
            <ac:spMk id="2" creationId="{D70B17A1-5C8D-4F59-A3EF-E081B04CD6CF}"/>
          </ac:spMkLst>
        </pc:spChg>
        <pc:spChg chg="mod">
          <ac:chgData name="Adam Veřmiřovský" userId="6be54c32-c53e-4d14-8637-d942e978ece5" providerId="ADAL" clId="{47CAB494-CF8E-4705-92C7-4AE423381D91}" dt="2020-11-11T04:28:54.568" v="5850"/>
          <ac:spMkLst>
            <pc:docMk/>
            <pc:sldMk cId="217220962" sldId="308"/>
            <ac:spMk id="3" creationId="{0E743BA7-F7AF-42FA-8FEE-945DD1FBD333}"/>
          </ac:spMkLst>
        </pc:spChg>
      </pc:sldChg>
      <pc:sldChg chg="modSp new del mod">
        <pc:chgData name="Adam Veřmiřovský" userId="6be54c32-c53e-4d14-8637-d942e978ece5" providerId="ADAL" clId="{47CAB494-CF8E-4705-92C7-4AE423381D91}" dt="2020-11-11T04:28:08.045" v="5840" actId="47"/>
        <pc:sldMkLst>
          <pc:docMk/>
          <pc:sldMk cId="3968550222" sldId="308"/>
        </pc:sldMkLst>
        <pc:spChg chg="mod">
          <ac:chgData name="Adam Veřmiřovský" userId="6be54c32-c53e-4d14-8637-d942e978ece5" providerId="ADAL" clId="{47CAB494-CF8E-4705-92C7-4AE423381D91}" dt="2020-11-11T04:28:01.151" v="5839" actId="20577"/>
          <ac:spMkLst>
            <pc:docMk/>
            <pc:sldMk cId="3968550222" sldId="308"/>
            <ac:spMk id="2" creationId="{06719E59-8D2B-4EA5-8F4C-E2C71F7E9ED0}"/>
          </ac:spMkLst>
        </pc:spChg>
      </pc:sldChg>
      <pc:sldChg chg="modSp add mod">
        <pc:chgData name="Adam Veřmiřovský" userId="6be54c32-c53e-4d14-8637-d942e978ece5" providerId="ADAL" clId="{47CAB494-CF8E-4705-92C7-4AE423381D91}" dt="2020-11-11T04:30:13.594" v="5891" actId="114"/>
        <pc:sldMkLst>
          <pc:docMk/>
          <pc:sldMk cId="1082585891" sldId="309"/>
        </pc:sldMkLst>
        <pc:spChg chg="mod">
          <ac:chgData name="Adam Veřmiřovský" userId="6be54c32-c53e-4d14-8637-d942e978ece5" providerId="ADAL" clId="{47CAB494-CF8E-4705-92C7-4AE423381D91}" dt="2020-11-11T04:30:13.594" v="5891" actId="114"/>
          <ac:spMkLst>
            <pc:docMk/>
            <pc:sldMk cId="1082585891" sldId="309"/>
            <ac:spMk id="3" creationId="{0E743BA7-F7AF-42FA-8FEE-945DD1FBD333}"/>
          </ac:spMkLst>
        </pc:spChg>
      </pc:sldChg>
      <pc:sldChg chg="modSp add mod">
        <pc:chgData name="Adam Veřmiřovský" userId="6be54c32-c53e-4d14-8637-d942e978ece5" providerId="ADAL" clId="{47CAB494-CF8E-4705-92C7-4AE423381D91}" dt="2020-11-11T04:31:51.284" v="5901" actId="27636"/>
        <pc:sldMkLst>
          <pc:docMk/>
          <pc:sldMk cId="2604554516" sldId="310"/>
        </pc:sldMkLst>
        <pc:spChg chg="mod">
          <ac:chgData name="Adam Veřmiřovský" userId="6be54c32-c53e-4d14-8637-d942e978ece5" providerId="ADAL" clId="{47CAB494-CF8E-4705-92C7-4AE423381D91}" dt="2020-11-11T04:31:51.284" v="5901" actId="27636"/>
          <ac:spMkLst>
            <pc:docMk/>
            <pc:sldMk cId="2604554516" sldId="310"/>
            <ac:spMk id="3" creationId="{0E743BA7-F7AF-42FA-8FEE-945DD1FBD333}"/>
          </ac:spMkLst>
        </pc:spChg>
      </pc:sldChg>
      <pc:sldChg chg="add del">
        <pc:chgData name="Adam Veřmiřovský" userId="6be54c32-c53e-4d14-8637-d942e978ece5" providerId="ADAL" clId="{47CAB494-CF8E-4705-92C7-4AE423381D91}" dt="2020-11-11T04:30:54.447" v="5894"/>
        <pc:sldMkLst>
          <pc:docMk/>
          <pc:sldMk cId="827274199" sldId="311"/>
        </pc:sldMkLst>
      </pc:sldChg>
      <pc:sldChg chg="modSp add mod">
        <pc:chgData name="Adam Veřmiřovský" userId="6be54c32-c53e-4d14-8637-d942e978ece5" providerId="ADAL" clId="{47CAB494-CF8E-4705-92C7-4AE423381D91}" dt="2020-11-11T04:32:38.202" v="5955" actId="114"/>
        <pc:sldMkLst>
          <pc:docMk/>
          <pc:sldMk cId="1497534207" sldId="311"/>
        </pc:sldMkLst>
        <pc:spChg chg="mod">
          <ac:chgData name="Adam Veřmiřovský" userId="6be54c32-c53e-4d14-8637-d942e978ece5" providerId="ADAL" clId="{47CAB494-CF8E-4705-92C7-4AE423381D91}" dt="2020-11-11T04:32:38.202" v="5955" actId="114"/>
          <ac:spMkLst>
            <pc:docMk/>
            <pc:sldMk cId="1497534207" sldId="311"/>
            <ac:spMk id="3" creationId="{0E743BA7-F7AF-42FA-8FEE-945DD1FBD333}"/>
          </ac:spMkLst>
        </pc:spChg>
      </pc:sldChg>
      <pc:sldChg chg="modSp add mod">
        <pc:chgData name="Adam Veřmiřovský" userId="6be54c32-c53e-4d14-8637-d942e978ece5" providerId="ADAL" clId="{47CAB494-CF8E-4705-92C7-4AE423381D91}" dt="2020-11-11T05:03:59.665" v="6478" actId="20577"/>
        <pc:sldMkLst>
          <pc:docMk/>
          <pc:sldMk cId="772265618" sldId="312"/>
        </pc:sldMkLst>
        <pc:spChg chg="mod">
          <ac:chgData name="Adam Veřmiřovský" userId="6be54c32-c53e-4d14-8637-d942e978ece5" providerId="ADAL" clId="{47CAB494-CF8E-4705-92C7-4AE423381D91}" dt="2020-11-11T05:03:59.665" v="6478" actId="20577"/>
          <ac:spMkLst>
            <pc:docMk/>
            <pc:sldMk cId="772265618" sldId="312"/>
            <ac:spMk id="3" creationId="{0A6001D0-E13A-4DA8-9FD7-476272929E3E}"/>
          </ac:spMkLst>
        </pc:spChg>
      </pc:sldChg>
    </pc:docChg>
  </pc:docChgLst>
  <pc:docChgLst>
    <pc:chgData name="Adam Veřmiřovský" userId="6be54c32-c53e-4d14-8637-d942e978ece5" providerId="ADAL" clId="{D2CB0ED5-C595-47C5-AEAA-56C65D0851F8}"/>
    <pc:docChg chg="undo custSel addSld modSld">
      <pc:chgData name="Adam Veřmiřovský" userId="6be54c32-c53e-4d14-8637-d942e978ece5" providerId="ADAL" clId="{D2CB0ED5-C595-47C5-AEAA-56C65D0851F8}" dt="2020-11-23T20:06:27.085" v="1389" actId="20577"/>
      <pc:docMkLst>
        <pc:docMk/>
      </pc:docMkLst>
      <pc:sldChg chg="modSp mod">
        <pc:chgData name="Adam Veřmiřovský" userId="6be54c32-c53e-4d14-8637-d942e978ece5" providerId="ADAL" clId="{D2CB0ED5-C595-47C5-AEAA-56C65D0851F8}" dt="2020-11-23T20:06:27.085" v="1389" actId="20577"/>
        <pc:sldMkLst>
          <pc:docMk/>
          <pc:sldMk cId="696922173" sldId="272"/>
        </pc:sldMkLst>
        <pc:spChg chg="mod">
          <ac:chgData name="Adam Veřmiřovský" userId="6be54c32-c53e-4d14-8637-d942e978ece5" providerId="ADAL" clId="{D2CB0ED5-C595-47C5-AEAA-56C65D0851F8}" dt="2020-11-23T20:06:27.085" v="1389" actId="20577"/>
          <ac:spMkLst>
            <pc:docMk/>
            <pc:sldMk cId="696922173" sldId="272"/>
            <ac:spMk id="3" creationId="{7C85D3CE-F0EC-43FD-844C-7302013D95CF}"/>
          </ac:spMkLst>
        </pc:spChg>
      </pc:sldChg>
      <pc:sldChg chg="modSp mod">
        <pc:chgData name="Adam Veřmiřovský" userId="6be54c32-c53e-4d14-8637-d942e978ece5" providerId="ADAL" clId="{D2CB0ED5-C595-47C5-AEAA-56C65D0851F8}" dt="2020-11-17T02:54:37.092" v="81" actId="114"/>
        <pc:sldMkLst>
          <pc:docMk/>
          <pc:sldMk cId="1655438328" sldId="286"/>
        </pc:sldMkLst>
        <pc:spChg chg="mod">
          <ac:chgData name="Adam Veřmiřovský" userId="6be54c32-c53e-4d14-8637-d942e978ece5" providerId="ADAL" clId="{D2CB0ED5-C595-47C5-AEAA-56C65D0851F8}" dt="2020-11-17T02:54:37.092" v="81" actId="114"/>
          <ac:spMkLst>
            <pc:docMk/>
            <pc:sldMk cId="1655438328" sldId="286"/>
            <ac:spMk id="3" creationId="{FEB0095B-E290-41DE-8FC8-73E8D9813895}"/>
          </ac:spMkLst>
        </pc:spChg>
      </pc:sldChg>
      <pc:sldChg chg="modSp mod">
        <pc:chgData name="Adam Veřmiřovský" userId="6be54c32-c53e-4d14-8637-d942e978ece5" providerId="ADAL" clId="{D2CB0ED5-C595-47C5-AEAA-56C65D0851F8}" dt="2020-11-17T02:57:22.257" v="98" actId="20577"/>
        <pc:sldMkLst>
          <pc:docMk/>
          <pc:sldMk cId="3367859582" sldId="289"/>
        </pc:sldMkLst>
        <pc:spChg chg="mod">
          <ac:chgData name="Adam Veřmiřovský" userId="6be54c32-c53e-4d14-8637-d942e978ece5" providerId="ADAL" clId="{D2CB0ED5-C595-47C5-AEAA-56C65D0851F8}" dt="2020-11-17T02:57:22.257" v="98" actId="20577"/>
          <ac:spMkLst>
            <pc:docMk/>
            <pc:sldMk cId="3367859582" sldId="289"/>
            <ac:spMk id="3" creationId="{0E743BA7-F7AF-42FA-8FEE-945DD1FBD333}"/>
          </ac:spMkLst>
        </pc:spChg>
      </pc:sldChg>
      <pc:sldChg chg="modSp mod">
        <pc:chgData name="Adam Veřmiřovský" userId="6be54c32-c53e-4d14-8637-d942e978ece5" providerId="ADAL" clId="{D2CB0ED5-C595-47C5-AEAA-56C65D0851F8}" dt="2020-11-17T03:01:55.186" v="102" actId="20577"/>
        <pc:sldMkLst>
          <pc:docMk/>
          <pc:sldMk cId="1688465454" sldId="290"/>
        </pc:sldMkLst>
        <pc:spChg chg="mod">
          <ac:chgData name="Adam Veřmiřovský" userId="6be54c32-c53e-4d14-8637-d942e978ece5" providerId="ADAL" clId="{D2CB0ED5-C595-47C5-AEAA-56C65D0851F8}" dt="2020-11-17T03:01:55.186" v="102" actId="20577"/>
          <ac:spMkLst>
            <pc:docMk/>
            <pc:sldMk cId="1688465454" sldId="290"/>
            <ac:spMk id="3" creationId="{0E743BA7-F7AF-42FA-8FEE-945DD1FBD333}"/>
          </ac:spMkLst>
        </pc:spChg>
      </pc:sldChg>
      <pc:sldChg chg="modSp mod">
        <pc:chgData name="Adam Veřmiřovský" userId="6be54c32-c53e-4d14-8637-d942e978ece5" providerId="ADAL" clId="{D2CB0ED5-C595-47C5-AEAA-56C65D0851F8}" dt="2020-11-17T03:39:42.858" v="597" actId="20577"/>
        <pc:sldMkLst>
          <pc:docMk/>
          <pc:sldMk cId="205764661" sldId="291"/>
        </pc:sldMkLst>
        <pc:spChg chg="mod">
          <ac:chgData name="Adam Veřmiřovský" userId="6be54c32-c53e-4d14-8637-d942e978ece5" providerId="ADAL" clId="{D2CB0ED5-C595-47C5-AEAA-56C65D0851F8}" dt="2020-11-17T03:39:42.858" v="597" actId="20577"/>
          <ac:spMkLst>
            <pc:docMk/>
            <pc:sldMk cId="205764661" sldId="291"/>
            <ac:spMk id="3" creationId="{76A8868C-5D0D-4556-B710-DB0B0850725C}"/>
          </ac:spMkLst>
        </pc:spChg>
      </pc:sldChg>
      <pc:sldChg chg="modSp mod">
        <pc:chgData name="Adam Veřmiřovský" userId="6be54c32-c53e-4d14-8637-d942e978ece5" providerId="ADAL" clId="{D2CB0ED5-C595-47C5-AEAA-56C65D0851F8}" dt="2020-11-17T03:44:03.093" v="640" actId="20577"/>
        <pc:sldMkLst>
          <pc:docMk/>
          <pc:sldMk cId="393335743" sldId="293"/>
        </pc:sldMkLst>
        <pc:spChg chg="mod">
          <ac:chgData name="Adam Veřmiřovský" userId="6be54c32-c53e-4d14-8637-d942e978ece5" providerId="ADAL" clId="{D2CB0ED5-C595-47C5-AEAA-56C65D0851F8}" dt="2020-11-17T03:43:16.519" v="600" actId="207"/>
          <ac:spMkLst>
            <pc:docMk/>
            <pc:sldMk cId="393335743" sldId="293"/>
            <ac:spMk id="2" creationId="{2713B912-29E5-4559-8D66-912D8186C8A2}"/>
          </ac:spMkLst>
        </pc:spChg>
        <pc:spChg chg="mod">
          <ac:chgData name="Adam Veřmiřovský" userId="6be54c32-c53e-4d14-8637-d942e978ece5" providerId="ADAL" clId="{D2CB0ED5-C595-47C5-AEAA-56C65D0851F8}" dt="2020-11-17T03:44:03.093" v="640" actId="20577"/>
          <ac:spMkLst>
            <pc:docMk/>
            <pc:sldMk cId="393335743" sldId="293"/>
            <ac:spMk id="3" creationId="{76A8868C-5D0D-4556-B710-DB0B0850725C}"/>
          </ac:spMkLst>
        </pc:spChg>
      </pc:sldChg>
      <pc:sldChg chg="addSp delSp mod">
        <pc:chgData name="Adam Veřmiřovský" userId="6be54c32-c53e-4d14-8637-d942e978ece5" providerId="ADAL" clId="{D2CB0ED5-C595-47C5-AEAA-56C65D0851F8}" dt="2020-11-18T04:08:51.853" v="1039" actId="22"/>
        <pc:sldMkLst>
          <pc:docMk/>
          <pc:sldMk cId="4129392306" sldId="300"/>
        </pc:sldMkLst>
        <pc:spChg chg="add del">
          <ac:chgData name="Adam Veřmiřovský" userId="6be54c32-c53e-4d14-8637-d942e978ece5" providerId="ADAL" clId="{D2CB0ED5-C595-47C5-AEAA-56C65D0851F8}" dt="2020-11-18T04:08:51.853" v="1039" actId="22"/>
          <ac:spMkLst>
            <pc:docMk/>
            <pc:sldMk cId="4129392306" sldId="300"/>
            <ac:spMk id="5" creationId="{CAB7E1D7-DA63-4537-B08F-8B3580002CCA}"/>
          </ac:spMkLst>
        </pc:spChg>
      </pc:sldChg>
      <pc:sldChg chg="modSp mod">
        <pc:chgData name="Adam Veřmiřovský" userId="6be54c32-c53e-4d14-8637-d942e978ece5" providerId="ADAL" clId="{D2CB0ED5-C595-47C5-AEAA-56C65D0851F8}" dt="2020-11-17T04:04:50.360" v="644" actId="20577"/>
        <pc:sldMkLst>
          <pc:docMk/>
          <pc:sldMk cId="1725549826" sldId="303"/>
        </pc:sldMkLst>
        <pc:spChg chg="mod">
          <ac:chgData name="Adam Veřmiřovský" userId="6be54c32-c53e-4d14-8637-d942e978ece5" providerId="ADAL" clId="{D2CB0ED5-C595-47C5-AEAA-56C65D0851F8}" dt="2020-11-17T04:04:50.360" v="644" actId="20577"/>
          <ac:spMkLst>
            <pc:docMk/>
            <pc:sldMk cId="1725549826" sldId="303"/>
            <ac:spMk id="2" creationId="{271239DB-F395-4B8E-82FE-67793314E5D1}"/>
          </ac:spMkLst>
        </pc:spChg>
      </pc:sldChg>
      <pc:sldChg chg="modSp mod">
        <pc:chgData name="Adam Veřmiřovský" userId="6be54c32-c53e-4d14-8637-d942e978ece5" providerId="ADAL" clId="{D2CB0ED5-C595-47C5-AEAA-56C65D0851F8}" dt="2020-11-17T04:05:02.688" v="645"/>
        <pc:sldMkLst>
          <pc:docMk/>
          <pc:sldMk cId="3841059281" sldId="304"/>
        </pc:sldMkLst>
        <pc:spChg chg="mod">
          <ac:chgData name="Adam Veřmiřovský" userId="6be54c32-c53e-4d14-8637-d942e978ece5" providerId="ADAL" clId="{D2CB0ED5-C595-47C5-AEAA-56C65D0851F8}" dt="2020-11-17T04:05:02.688" v="645"/>
          <ac:spMkLst>
            <pc:docMk/>
            <pc:sldMk cId="3841059281" sldId="304"/>
            <ac:spMk id="2" creationId="{271239DB-F395-4B8E-82FE-67793314E5D1}"/>
          </ac:spMkLst>
        </pc:spChg>
      </pc:sldChg>
      <pc:sldChg chg="modSp mod">
        <pc:chgData name="Adam Veřmiřovský" userId="6be54c32-c53e-4d14-8637-d942e978ece5" providerId="ADAL" clId="{D2CB0ED5-C595-47C5-AEAA-56C65D0851F8}" dt="2020-11-17T04:05:09.437" v="649" actId="20577"/>
        <pc:sldMkLst>
          <pc:docMk/>
          <pc:sldMk cId="3939130753" sldId="305"/>
        </pc:sldMkLst>
        <pc:spChg chg="mod">
          <ac:chgData name="Adam Veřmiřovský" userId="6be54c32-c53e-4d14-8637-d942e978ece5" providerId="ADAL" clId="{D2CB0ED5-C595-47C5-AEAA-56C65D0851F8}" dt="2020-11-17T04:05:09.437" v="649" actId="20577"/>
          <ac:spMkLst>
            <pc:docMk/>
            <pc:sldMk cId="3939130753" sldId="305"/>
            <ac:spMk id="2" creationId="{E93569E0-BF84-430A-904C-92FE79840DD6}"/>
          </ac:spMkLst>
        </pc:spChg>
      </pc:sldChg>
      <pc:sldChg chg="modSp mod">
        <pc:chgData name="Adam Veřmiřovský" userId="6be54c32-c53e-4d14-8637-d942e978ece5" providerId="ADAL" clId="{D2CB0ED5-C595-47C5-AEAA-56C65D0851F8}" dt="2020-11-17T04:05:17.063" v="653" actId="20577"/>
        <pc:sldMkLst>
          <pc:docMk/>
          <pc:sldMk cId="2443332971" sldId="306"/>
        </pc:sldMkLst>
        <pc:spChg chg="mod">
          <ac:chgData name="Adam Veřmiřovský" userId="6be54c32-c53e-4d14-8637-d942e978ece5" providerId="ADAL" clId="{D2CB0ED5-C595-47C5-AEAA-56C65D0851F8}" dt="2020-11-17T04:05:17.063" v="653" actId="20577"/>
          <ac:spMkLst>
            <pc:docMk/>
            <pc:sldMk cId="2443332971" sldId="306"/>
            <ac:spMk id="2" creationId="{EBCB4BA6-4C5C-4D3E-B734-A70A1B20D66A}"/>
          </ac:spMkLst>
        </pc:spChg>
      </pc:sldChg>
      <pc:sldChg chg="modSp mod">
        <pc:chgData name="Adam Veřmiřovský" userId="6be54c32-c53e-4d14-8637-d942e978ece5" providerId="ADAL" clId="{D2CB0ED5-C595-47C5-AEAA-56C65D0851F8}" dt="2020-11-17T03:11:00.291" v="325" actId="114"/>
        <pc:sldMkLst>
          <pc:docMk/>
          <pc:sldMk cId="217220962" sldId="308"/>
        </pc:sldMkLst>
        <pc:spChg chg="mod">
          <ac:chgData name="Adam Veřmiřovský" userId="6be54c32-c53e-4d14-8637-d942e978ece5" providerId="ADAL" clId="{D2CB0ED5-C595-47C5-AEAA-56C65D0851F8}" dt="2020-11-17T03:11:00.291" v="325" actId="114"/>
          <ac:spMkLst>
            <pc:docMk/>
            <pc:sldMk cId="217220962" sldId="308"/>
            <ac:spMk id="3" creationId="{0E743BA7-F7AF-42FA-8FEE-945DD1FBD333}"/>
          </ac:spMkLst>
        </pc:spChg>
      </pc:sldChg>
      <pc:sldChg chg="modSp mod">
        <pc:chgData name="Adam Veřmiřovský" userId="6be54c32-c53e-4d14-8637-d942e978ece5" providerId="ADAL" clId="{D2CB0ED5-C595-47C5-AEAA-56C65D0851F8}" dt="2020-11-17T03:10:35.780" v="319"/>
        <pc:sldMkLst>
          <pc:docMk/>
          <pc:sldMk cId="1082585891" sldId="309"/>
        </pc:sldMkLst>
        <pc:spChg chg="mod">
          <ac:chgData name="Adam Veřmiřovský" userId="6be54c32-c53e-4d14-8637-d942e978ece5" providerId="ADAL" clId="{D2CB0ED5-C595-47C5-AEAA-56C65D0851F8}" dt="2020-11-17T03:10:35.780" v="319"/>
          <ac:spMkLst>
            <pc:docMk/>
            <pc:sldMk cId="1082585891" sldId="309"/>
            <ac:spMk id="3" creationId="{0E743BA7-F7AF-42FA-8FEE-945DD1FBD333}"/>
          </ac:spMkLst>
        </pc:spChg>
      </pc:sldChg>
      <pc:sldChg chg="modSp mod">
        <pc:chgData name="Adam Veřmiřovský" userId="6be54c32-c53e-4d14-8637-d942e978ece5" providerId="ADAL" clId="{D2CB0ED5-C595-47C5-AEAA-56C65D0851F8}" dt="2020-11-17T03:12:13.994" v="337"/>
        <pc:sldMkLst>
          <pc:docMk/>
          <pc:sldMk cId="2604554516" sldId="310"/>
        </pc:sldMkLst>
        <pc:spChg chg="mod">
          <ac:chgData name="Adam Veřmiřovský" userId="6be54c32-c53e-4d14-8637-d942e978ece5" providerId="ADAL" clId="{D2CB0ED5-C595-47C5-AEAA-56C65D0851F8}" dt="2020-11-17T03:12:13.994" v="337"/>
          <ac:spMkLst>
            <pc:docMk/>
            <pc:sldMk cId="2604554516" sldId="310"/>
            <ac:spMk id="3" creationId="{0E743BA7-F7AF-42FA-8FEE-945DD1FBD333}"/>
          </ac:spMkLst>
        </pc:spChg>
      </pc:sldChg>
      <pc:sldChg chg="modSp mod">
        <pc:chgData name="Adam Veřmiřovský" userId="6be54c32-c53e-4d14-8637-d942e978ece5" providerId="ADAL" clId="{D2CB0ED5-C595-47C5-AEAA-56C65D0851F8}" dt="2020-11-17T03:23:41.999" v="396" actId="207"/>
        <pc:sldMkLst>
          <pc:docMk/>
          <pc:sldMk cId="1497534207" sldId="311"/>
        </pc:sldMkLst>
        <pc:spChg chg="mod">
          <ac:chgData name="Adam Veřmiřovský" userId="6be54c32-c53e-4d14-8637-d942e978ece5" providerId="ADAL" clId="{D2CB0ED5-C595-47C5-AEAA-56C65D0851F8}" dt="2020-11-17T03:23:41.999" v="396" actId="207"/>
          <ac:spMkLst>
            <pc:docMk/>
            <pc:sldMk cId="1497534207" sldId="311"/>
            <ac:spMk id="3" creationId="{0E743BA7-F7AF-42FA-8FEE-945DD1FBD333}"/>
          </ac:spMkLst>
        </pc:spChg>
      </pc:sldChg>
      <pc:sldChg chg="modSp mod">
        <pc:chgData name="Adam Veřmiřovský" userId="6be54c32-c53e-4d14-8637-d942e978ece5" providerId="ADAL" clId="{D2CB0ED5-C595-47C5-AEAA-56C65D0851F8}" dt="2020-11-17T04:05:28.699" v="654"/>
        <pc:sldMkLst>
          <pc:docMk/>
          <pc:sldMk cId="772265618" sldId="312"/>
        </pc:sldMkLst>
        <pc:spChg chg="mod">
          <ac:chgData name="Adam Veřmiřovský" userId="6be54c32-c53e-4d14-8637-d942e978ece5" providerId="ADAL" clId="{D2CB0ED5-C595-47C5-AEAA-56C65D0851F8}" dt="2020-11-17T04:05:28.699" v="654"/>
          <ac:spMkLst>
            <pc:docMk/>
            <pc:sldMk cId="772265618" sldId="312"/>
            <ac:spMk id="2" creationId="{EBCB4BA6-4C5C-4D3E-B734-A70A1B20D66A}"/>
          </ac:spMkLst>
        </pc:spChg>
        <pc:spChg chg="mod">
          <ac:chgData name="Adam Veřmiřovský" userId="6be54c32-c53e-4d14-8637-d942e978ece5" providerId="ADAL" clId="{D2CB0ED5-C595-47C5-AEAA-56C65D0851F8}" dt="2020-11-11T08:36:09.733" v="77" actId="6549"/>
          <ac:spMkLst>
            <pc:docMk/>
            <pc:sldMk cId="772265618" sldId="312"/>
            <ac:spMk id="3" creationId="{0A6001D0-E13A-4DA8-9FD7-476272929E3E}"/>
          </ac:spMkLst>
        </pc:spChg>
      </pc:sldChg>
      <pc:sldChg chg="modSp add mod">
        <pc:chgData name="Adam Veřmiřovský" userId="6be54c32-c53e-4d14-8637-d942e978ece5" providerId="ADAL" clId="{D2CB0ED5-C595-47C5-AEAA-56C65D0851F8}" dt="2020-11-17T03:39:04.355" v="592" actId="27636"/>
        <pc:sldMkLst>
          <pc:docMk/>
          <pc:sldMk cId="2140237342" sldId="313"/>
        </pc:sldMkLst>
        <pc:spChg chg="mod">
          <ac:chgData name="Adam Veřmiřovský" userId="6be54c32-c53e-4d14-8637-d942e978ece5" providerId="ADAL" clId="{D2CB0ED5-C595-47C5-AEAA-56C65D0851F8}" dt="2020-11-17T03:39:04.355" v="592" actId="27636"/>
          <ac:spMkLst>
            <pc:docMk/>
            <pc:sldMk cId="2140237342" sldId="313"/>
            <ac:spMk id="3" creationId="{0E743BA7-F7AF-42FA-8FEE-945DD1FBD333}"/>
          </ac:spMkLst>
        </pc:spChg>
      </pc:sldChg>
      <pc:sldChg chg="modSp add mod">
        <pc:chgData name="Adam Veřmiřovský" userId="6be54c32-c53e-4d14-8637-d942e978ece5" providerId="ADAL" clId="{D2CB0ED5-C595-47C5-AEAA-56C65D0851F8}" dt="2020-11-17T03:37:59.294" v="584" actId="20577"/>
        <pc:sldMkLst>
          <pc:docMk/>
          <pc:sldMk cId="2559632203" sldId="314"/>
        </pc:sldMkLst>
        <pc:spChg chg="mod">
          <ac:chgData name="Adam Veřmiřovský" userId="6be54c32-c53e-4d14-8637-d942e978ece5" providerId="ADAL" clId="{D2CB0ED5-C595-47C5-AEAA-56C65D0851F8}" dt="2020-11-17T03:37:59.294" v="584" actId="20577"/>
          <ac:spMkLst>
            <pc:docMk/>
            <pc:sldMk cId="2559632203" sldId="314"/>
            <ac:spMk id="3" creationId="{0E743BA7-F7AF-42FA-8FEE-945DD1FBD333}"/>
          </ac:spMkLst>
        </pc:spChg>
      </pc:sldChg>
      <pc:sldChg chg="modSp new mod">
        <pc:chgData name="Adam Veřmiřovský" userId="6be54c32-c53e-4d14-8637-d942e978ece5" providerId="ADAL" clId="{D2CB0ED5-C595-47C5-AEAA-56C65D0851F8}" dt="2020-11-17T04:10:20.499" v="1037" actId="20577"/>
        <pc:sldMkLst>
          <pc:docMk/>
          <pc:sldMk cId="4123046075" sldId="315"/>
        </pc:sldMkLst>
        <pc:spChg chg="mod">
          <ac:chgData name="Adam Veřmiřovský" userId="6be54c32-c53e-4d14-8637-d942e978ece5" providerId="ADAL" clId="{D2CB0ED5-C595-47C5-AEAA-56C65D0851F8}" dt="2020-11-17T04:05:42.437" v="662" actId="20577"/>
          <ac:spMkLst>
            <pc:docMk/>
            <pc:sldMk cId="4123046075" sldId="315"/>
            <ac:spMk id="2" creationId="{3359270F-35D8-4403-AF11-F719E5D56A5C}"/>
          </ac:spMkLst>
        </pc:spChg>
        <pc:spChg chg="mod">
          <ac:chgData name="Adam Veřmiřovský" userId="6be54c32-c53e-4d14-8637-d942e978ece5" providerId="ADAL" clId="{D2CB0ED5-C595-47C5-AEAA-56C65D0851F8}" dt="2020-11-17T04:10:20.499" v="1037" actId="20577"/>
          <ac:spMkLst>
            <pc:docMk/>
            <pc:sldMk cId="4123046075" sldId="315"/>
            <ac:spMk id="3" creationId="{46F08291-25C6-42B9-B31E-3E46E2C185EF}"/>
          </ac:spMkLst>
        </pc:spChg>
      </pc:sldChg>
      <pc:sldChg chg="modSp add mod">
        <pc:chgData name="Adam Veřmiřovský" userId="6be54c32-c53e-4d14-8637-d942e978ece5" providerId="ADAL" clId="{D2CB0ED5-C595-47C5-AEAA-56C65D0851F8}" dt="2020-11-18T04:43:44.348" v="1142" actId="207"/>
        <pc:sldMkLst>
          <pc:docMk/>
          <pc:sldMk cId="2800870314" sldId="316"/>
        </pc:sldMkLst>
        <pc:spChg chg="mod">
          <ac:chgData name="Adam Veřmiřovský" userId="6be54c32-c53e-4d14-8637-d942e978ece5" providerId="ADAL" clId="{D2CB0ED5-C595-47C5-AEAA-56C65D0851F8}" dt="2020-11-18T04:43:44.348" v="1142" actId="207"/>
          <ac:spMkLst>
            <pc:docMk/>
            <pc:sldMk cId="2800870314" sldId="316"/>
            <ac:spMk id="3" creationId="{636846D5-663A-42DA-8D8A-0B4B93CD0883}"/>
          </ac:spMkLst>
        </pc:spChg>
      </pc:sldChg>
      <pc:sldChg chg="modSp new mod">
        <pc:chgData name="Adam Veřmiřovský" userId="6be54c32-c53e-4d14-8637-d942e978ece5" providerId="ADAL" clId="{D2CB0ED5-C595-47C5-AEAA-56C65D0851F8}" dt="2020-11-18T04:11:14.799" v="1112"/>
        <pc:sldMkLst>
          <pc:docMk/>
          <pc:sldMk cId="927701484" sldId="317"/>
        </pc:sldMkLst>
        <pc:spChg chg="mod">
          <ac:chgData name="Adam Veřmiřovský" userId="6be54c32-c53e-4d14-8637-d942e978ece5" providerId="ADAL" clId="{D2CB0ED5-C595-47C5-AEAA-56C65D0851F8}" dt="2020-11-18T04:11:11.991" v="1111" actId="20577"/>
          <ac:spMkLst>
            <pc:docMk/>
            <pc:sldMk cId="927701484" sldId="317"/>
            <ac:spMk id="2" creationId="{CA040FD8-0995-41F4-9325-F4A9F47C77F3}"/>
          </ac:spMkLst>
        </pc:spChg>
        <pc:spChg chg="mod">
          <ac:chgData name="Adam Veřmiřovský" userId="6be54c32-c53e-4d14-8637-d942e978ece5" providerId="ADAL" clId="{D2CB0ED5-C595-47C5-AEAA-56C65D0851F8}" dt="2020-11-18T04:11:14.799" v="1112"/>
          <ac:spMkLst>
            <pc:docMk/>
            <pc:sldMk cId="927701484" sldId="317"/>
            <ac:spMk id="3" creationId="{5656DA6C-84D8-4703-8303-8EE49234AE41}"/>
          </ac:spMkLst>
        </pc:spChg>
      </pc:sldChg>
      <pc:sldChg chg="modSp new mod">
        <pc:chgData name="Adam Veřmiřovský" userId="6be54c32-c53e-4d14-8637-d942e978ece5" providerId="ADAL" clId="{D2CB0ED5-C595-47C5-AEAA-56C65D0851F8}" dt="2020-11-18T08:49:03.519" v="1378" actId="20577"/>
        <pc:sldMkLst>
          <pc:docMk/>
          <pc:sldMk cId="1975155" sldId="318"/>
        </pc:sldMkLst>
        <pc:spChg chg="mod">
          <ac:chgData name="Adam Veřmiřovský" userId="6be54c32-c53e-4d14-8637-d942e978ece5" providerId="ADAL" clId="{D2CB0ED5-C595-47C5-AEAA-56C65D0851F8}" dt="2020-11-18T08:47:14.511" v="1178" actId="20577"/>
          <ac:spMkLst>
            <pc:docMk/>
            <pc:sldMk cId="1975155" sldId="318"/>
            <ac:spMk id="2" creationId="{E84EBA21-BE8C-4296-A729-0DCBC8D6C13D}"/>
          </ac:spMkLst>
        </pc:spChg>
        <pc:spChg chg="mod">
          <ac:chgData name="Adam Veřmiřovský" userId="6be54c32-c53e-4d14-8637-d942e978ece5" providerId="ADAL" clId="{D2CB0ED5-C595-47C5-AEAA-56C65D0851F8}" dt="2020-11-18T08:49:03.519" v="1378" actId="20577"/>
          <ac:spMkLst>
            <pc:docMk/>
            <pc:sldMk cId="1975155" sldId="318"/>
            <ac:spMk id="3" creationId="{301807ED-9C2F-4A5A-A7B5-228D04EE9B1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52477DE-3236-42F2-9E9A-081CC0F4655B}" type="datetime1">
              <a:rPr lang="cs-CZ" smtClean="0"/>
              <a:t>13.10.2022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1AE400-C156-46A1-A0E2-1B558DFFA34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3128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5946F-C051-4FDB-AA56-1E65F163D8C0}" type="datetime1">
              <a:rPr lang="cs-CZ" smtClean="0"/>
              <a:pPr/>
              <a:t>13.10.2022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E48D1-FA17-4B0C-9EED-C23B2F50007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8485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137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05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36B204-A5F4-4177-88A4-932A28D6AF04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62B4B0-077A-4440-BEA5-558A9BC80AE0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E08A98-A1E6-4E08-A3F3-EF582A9CE265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F5B842-0A72-46FE-BD1C-2EF547EF8A10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11" name="Textové pole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cs-CZ" sz="8000" noProof="0" dirty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3" name="Textové pole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2DF2FD-14AB-472D-A69E-5CCFFB01ECE0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7" name="Zástupný symbol pro text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BE32C6-2F9C-42E2-BD48-0CB160222525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19" name="Zástupný symbol pro text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0" name="Zástupný symbol obrázku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21" name="Zástupný symbol pro text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2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3" name="Zástupný symbol obrázku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24" name="Zástupný symbol pro text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6" name="Zástupný symbol obrázku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27" name="Zástupný symbol pro text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CD8581-CE94-43AA-9BBD-12C5C6D900CE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7A6A0A-E121-475F-83B2-3423C05BAF45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855F00-714B-48E6-8B55-978B1958B225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C549E2-F76F-43CB-AF72-9FBA814B36DF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567AD2-F1C4-4957-B8E0-7C752C4819C1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6AE1E0-86FE-4AD9-BCFE-9BF5D19D2F54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0772C5-ADFB-4BD8-8566-187638BF2F45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089F1D-3E22-4953-B2C4-6C669AD726C5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045994-22B1-4660-970F-1B674156EB2F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rtlCol="0" anchor="ctr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AD8BD0-CAB9-4F71-92AA-D123E7AE811E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9808D0-7A57-4711-BE55-5F52C9FA2E3C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500B045-3F92-47A9-947A-034B7A1A8E84}" type="datetime1">
              <a:rPr lang="cs-CZ" noProof="0" smtClean="0"/>
              <a:t>13.10.2022</a:t>
            </a:fld>
            <a:endParaRPr lang="cs-CZ" noProof="0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zdobný obrázek designu středu terče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35B1F3-451A-44B0-8D86-3FB6C9149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rtlCol="0">
            <a:normAutofit/>
          </a:bodyPr>
          <a:lstStyle/>
          <a:p>
            <a:br>
              <a:rPr lang="cs-CZ">
                <a:solidFill>
                  <a:srgbClr val="FFFFFF"/>
                </a:solidFill>
              </a:rPr>
            </a:br>
            <a:r>
              <a:rPr lang="cs-CZ">
                <a:solidFill>
                  <a:srgbClr val="FFFFFF"/>
                </a:solidFill>
              </a:rPr>
              <a:t>Interdisciplinárnost lexikologie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85D3CE-F0EC-43FD-844C-7302013D9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>
                <a:solidFill>
                  <a:srgbClr val="FFFFFF"/>
                </a:solidFill>
                <a:latin typeface="TeXGyrePagella" panose="00000500000000000000" pitchFamily="50" charset="-18"/>
              </a:rPr>
              <a:t>část první</a:t>
            </a:r>
          </a:p>
          <a:p>
            <a:pPr rtl="0"/>
            <a:r>
              <a:rPr lang="cs-CZ" b="1" dirty="0">
                <a:solidFill>
                  <a:srgbClr val="FFFFFF"/>
                </a:solidFill>
                <a:latin typeface="TeXGyrePagella" panose="00000500000000000000" pitchFamily="50" charset="-18"/>
              </a:rPr>
              <a:t>Jak </a:t>
            </a:r>
            <a:r>
              <a:rPr lang="cs-CZ" b="1" i="1" spc="30" dirty="0">
                <a:solidFill>
                  <a:srgbClr val="FFFFFF"/>
                </a:solidFill>
                <a:latin typeface="TeXGyrePagella" panose="00000500000000000000" pitchFamily="50" charset="-18"/>
              </a:rPr>
              <a:t>vypadá</a:t>
            </a:r>
            <a:r>
              <a:rPr lang="cs-CZ" b="1" dirty="0">
                <a:solidFill>
                  <a:srgbClr val="FFFFFF"/>
                </a:solidFill>
                <a:latin typeface="TeXGyrePagella" panose="00000500000000000000" pitchFamily="50" charset="-18"/>
              </a:rPr>
              <a:t> model jazyka?</a:t>
            </a:r>
          </a:p>
        </p:txBody>
      </p:sp>
    </p:spTree>
    <p:extLst>
      <p:ext uri="{BB962C8B-B14F-4D97-AF65-F5344CB8AC3E}">
        <p14:creationId xmlns:p14="http://schemas.microsoft.com/office/powerpoint/2010/main" val="696922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9D453-9A64-4681-BC9D-A1A3C511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SLOVO à LA F. ČERMÁK</a:t>
            </a:r>
          </a:p>
        </p:txBody>
      </p:sp>
      <p:pic>
        <p:nvPicPr>
          <p:cNvPr id="5" name="Zástupný obsah 4" descr="Obsah obrázku hra, sport, raketa, osoba&#10;&#10;Popis byl vytvořen automaticky">
            <a:extLst>
              <a:ext uri="{FF2B5EF4-FFF2-40B4-BE49-F238E27FC236}">
                <a16:creationId xmlns:a16="http://schemas.microsoft.com/office/drawing/2014/main" id="{76A7CC46-CFFE-4FC0-850A-707496EDF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0607" y="2095500"/>
            <a:ext cx="4781261" cy="3695700"/>
          </a:xfrm>
        </p:spPr>
      </p:pic>
    </p:spTree>
    <p:extLst>
      <p:ext uri="{BB962C8B-B14F-4D97-AF65-F5344CB8AC3E}">
        <p14:creationId xmlns:p14="http://schemas.microsoft.com/office/powerpoint/2010/main" val="2493824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9D453-9A64-4681-BC9D-A1A3C511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SLOVO à LA F. ČERMÁK</a:t>
            </a:r>
          </a:p>
        </p:txBody>
      </p:sp>
      <p:pic>
        <p:nvPicPr>
          <p:cNvPr id="7" name="Zástupný obsah 6" descr="Obsah obrázku osoba, muž, exteriér, brýle&#10;&#10;Popis byl vytvořen automaticky">
            <a:extLst>
              <a:ext uri="{FF2B5EF4-FFF2-40B4-BE49-F238E27FC236}">
                <a16:creationId xmlns:a16="http://schemas.microsoft.com/office/drawing/2014/main" id="{FA2EBCC3-EF4E-4914-B4E4-06857300C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1587" y="2514600"/>
            <a:ext cx="2019300" cy="2857500"/>
          </a:xfrm>
        </p:spPr>
      </p:pic>
    </p:spTree>
    <p:extLst>
      <p:ext uri="{BB962C8B-B14F-4D97-AF65-F5344CB8AC3E}">
        <p14:creationId xmlns:p14="http://schemas.microsoft.com/office/powerpoint/2010/main" val="1857390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9D453-9A64-4681-BC9D-A1A3C5117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anchor="ctr">
            <a:normAutofit/>
          </a:bodyPr>
          <a:lstStyle/>
          <a:p>
            <a:r>
              <a:rPr lang="cs-CZ"/>
              <a:t>SLOVO à LA F. ČERMÁK</a:t>
            </a:r>
          </a:p>
        </p:txBody>
      </p:sp>
      <p:pic>
        <p:nvPicPr>
          <p:cNvPr id="5" name="Zástupný obsah 4" descr="Obsah obrázku osoba, muž, exteriér, brýle&#10;&#10;Popis byl vytvořen automaticky">
            <a:extLst>
              <a:ext uri="{FF2B5EF4-FFF2-40B4-BE49-F238E27FC236}">
                <a16:creationId xmlns:a16="http://schemas.microsoft.com/office/drawing/2014/main" id="{5251B92F-CAD4-4D60-B71A-B7847BCFFC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043" b="39710"/>
          <a:stretch/>
        </p:blipFill>
        <p:spPr>
          <a:xfrm>
            <a:off x="913795" y="2088319"/>
            <a:ext cx="5106004" cy="3702881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7D28684-EE7C-4713-89AE-E0B91F2C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Pagella" panose="00000500000000000000" pitchFamily="50" charset="-18"/>
              </a:rPr>
              <a:t>tradiční a stará jednotka (v lgv. jeden z nejstarších pojmů)</a:t>
            </a:r>
          </a:p>
          <a:p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Pagella" panose="00000500000000000000" pitchFamily="50" charset="-18"/>
              </a:rPr>
              <a:t>intuitivně chápaná jako celek psaný dohromady (grafické slovo)</a:t>
            </a:r>
          </a:p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20387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9D453-9A64-4681-BC9D-A1A3C511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lexém à LA F. ČERMÁK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B0095B-E290-41DE-8FC8-73E8D9813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>
                <a:latin typeface="TeXGyrePagella" panose="00000500000000000000" pitchFamily="50" charset="-18"/>
              </a:rPr>
              <a:t>vznik až ve 20. století</a:t>
            </a:r>
          </a:p>
          <a:p>
            <a:r>
              <a:rPr lang="cs-CZ" b="1">
                <a:latin typeface="TeXGyrePagella" panose="00000500000000000000" pitchFamily="50" charset="-18"/>
              </a:rPr>
              <a:t>termín lexém neužívá ještě ani Pražská škola (Vachek  2005)</a:t>
            </a:r>
          </a:p>
        </p:txBody>
      </p:sp>
    </p:spTree>
    <p:extLst>
      <p:ext uri="{BB962C8B-B14F-4D97-AF65-F5344CB8AC3E}">
        <p14:creationId xmlns:p14="http://schemas.microsoft.com/office/powerpoint/2010/main" val="4046800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9D453-9A64-4681-BC9D-A1A3C511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lexém à LA F. ČERMÁK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B0095B-E290-41DE-8FC8-73E8D9813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latin typeface="TeXGyrePagella" panose="00000500000000000000" pitchFamily="50" charset="-18"/>
              </a:rPr>
              <a:t>systémová, formálně samostatná, funkčně a abstraktně chápaná znaková jednotka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formálně jednoduchá nebo složená (víceslovná)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škála od jednoslovného lexému </a:t>
            </a:r>
            <a:r>
              <a:rPr lang="cs-CZ" b="1" dirty="0" err="1">
                <a:latin typeface="TeXGyrePagella" panose="00000500000000000000" pitchFamily="50" charset="-18"/>
              </a:rPr>
              <a:t>flektivně</a:t>
            </a:r>
            <a:r>
              <a:rPr lang="cs-CZ" b="1" dirty="0">
                <a:latin typeface="TeXGyrePagella" panose="00000500000000000000" pitchFamily="50" charset="-18"/>
              </a:rPr>
              <a:t> neměnného (</a:t>
            </a:r>
            <a:r>
              <a:rPr lang="cs-CZ" b="1" i="1" dirty="0">
                <a:latin typeface="TeXGyrePagella" panose="00000500000000000000" pitchFamily="50" charset="-18"/>
              </a:rPr>
              <a:t>ale, že, želé;</a:t>
            </a:r>
            <a:r>
              <a:rPr lang="cs-CZ" b="1" dirty="0">
                <a:latin typeface="TeXGyrePagella" panose="00000500000000000000" pitchFamily="50" charset="-18"/>
              </a:rPr>
              <a:t> angl. </a:t>
            </a:r>
            <a:r>
              <a:rPr lang="cs-CZ" b="1" i="1" dirty="0" err="1">
                <a:latin typeface="TeXGyrePagella" panose="00000500000000000000" pitchFamily="50" charset="-18"/>
              </a:rPr>
              <a:t>or</a:t>
            </a:r>
            <a:r>
              <a:rPr lang="cs-CZ" b="1" i="1" dirty="0">
                <a:latin typeface="TeXGyrePagella" panose="00000500000000000000" pitchFamily="50" charset="-18"/>
              </a:rPr>
              <a:t>, </a:t>
            </a:r>
            <a:r>
              <a:rPr lang="cs-CZ" b="1" i="1" dirty="0" err="1">
                <a:latin typeface="TeXGyrePagella" panose="00000500000000000000" pitchFamily="50" charset="-18"/>
              </a:rPr>
              <a:t>information</a:t>
            </a:r>
            <a:r>
              <a:rPr lang="cs-CZ" b="1" dirty="0">
                <a:latin typeface="TeXGyrePagella" panose="00000500000000000000" pitchFamily="50" charset="-18"/>
              </a:rPr>
              <a:t>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funkční grupa tvarů jednoslovných (</a:t>
            </a:r>
            <a:r>
              <a:rPr lang="cs-CZ" b="1" i="1" dirty="0">
                <a:latin typeface="TeXGyrePagella" panose="00000500000000000000" pitchFamily="50" charset="-18"/>
              </a:rPr>
              <a:t>matka, matky, matce...</a:t>
            </a:r>
            <a:r>
              <a:rPr lang="cs-CZ" b="1" dirty="0">
                <a:latin typeface="TeXGyrePagella" panose="00000500000000000000" pitchFamily="50" charset="-18"/>
              </a:rPr>
              <a:t>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grupa jen textově víceslovná (</a:t>
            </a:r>
            <a:r>
              <a:rPr lang="cs-CZ" b="1" i="1" dirty="0">
                <a:latin typeface="TeXGyrePagella" panose="00000500000000000000" pitchFamily="50" charset="-18"/>
              </a:rPr>
              <a:t>byl bych šel :: jít; I </a:t>
            </a:r>
            <a:r>
              <a:rPr lang="cs-CZ" b="1" i="1" dirty="0" err="1">
                <a:latin typeface="TeXGyrePagella" panose="00000500000000000000" pitchFamily="50" charset="-18"/>
              </a:rPr>
              <a:t>would</a:t>
            </a:r>
            <a:r>
              <a:rPr lang="cs-CZ" b="1" i="1" dirty="0">
                <a:latin typeface="TeXGyrePagella" panose="00000500000000000000" pitchFamily="50" charset="-18"/>
              </a:rPr>
              <a:t> </a:t>
            </a:r>
            <a:r>
              <a:rPr lang="cs-CZ" b="1" i="1" dirty="0" err="1">
                <a:latin typeface="TeXGyrePagella" panose="00000500000000000000" pitchFamily="50" charset="-18"/>
              </a:rPr>
              <a:t>have</a:t>
            </a:r>
            <a:r>
              <a:rPr lang="cs-CZ" b="1" i="1" dirty="0">
                <a:latin typeface="TeXGyrePagella" panose="00000500000000000000" pitchFamily="50" charset="-18"/>
              </a:rPr>
              <a:t> </a:t>
            </a:r>
            <a:r>
              <a:rPr lang="cs-CZ" b="1" i="1" dirty="0" err="1">
                <a:latin typeface="TeXGyrePagella" panose="00000500000000000000" pitchFamily="50" charset="-18"/>
              </a:rPr>
              <a:t>gone</a:t>
            </a:r>
            <a:r>
              <a:rPr lang="cs-CZ" b="1" i="1" dirty="0">
                <a:latin typeface="TeXGyrePagella" panose="00000500000000000000" pitchFamily="50" charset="-18"/>
              </a:rPr>
              <a:t> :: go</a:t>
            </a:r>
            <a:r>
              <a:rPr lang="cs-CZ" b="1" dirty="0">
                <a:latin typeface="TeXGyrePagella" panose="00000500000000000000" pitchFamily="50" charset="-18"/>
              </a:rPr>
              <a:t>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grupy vždy (i systémově) víceslovné: víceslovné termíny a frazémy</a:t>
            </a:r>
          </a:p>
        </p:txBody>
      </p:sp>
    </p:spTree>
    <p:extLst>
      <p:ext uri="{BB962C8B-B14F-4D97-AF65-F5344CB8AC3E}">
        <p14:creationId xmlns:p14="http://schemas.microsoft.com/office/powerpoint/2010/main" val="1655438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EC9E6-121B-419C-A18D-BB3ECB6B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systémově víceslovné lexémy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9F9E1-0F4D-4684-891D-5608A6E9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>
                <a:latin typeface="TeXGyrePagella" panose="00000500000000000000" pitchFamily="50" charset="-18"/>
              </a:rPr>
              <a:t>víceslovné termíny: </a:t>
            </a:r>
            <a:r>
              <a:rPr lang="cs-CZ" b="1" i="1">
                <a:latin typeface="TeXGyrePagella" panose="00000500000000000000" pitchFamily="50" charset="-18"/>
              </a:rPr>
              <a:t>orgány činné v trestním řízení, kyselina siřičitá</a:t>
            </a:r>
          </a:p>
          <a:p>
            <a:r>
              <a:rPr lang="cs-CZ" b="1">
                <a:latin typeface="TeXGyrePagella" panose="00000500000000000000" pitchFamily="50" charset="-18"/>
              </a:rPr>
              <a:t>frazémy: </a:t>
            </a:r>
            <a:r>
              <a:rPr lang="cs-CZ" b="1" i="1">
                <a:latin typeface="TeXGyrePagella" panose="00000500000000000000" pitchFamily="50" charset="-18"/>
              </a:rPr>
              <a:t>vzít do zaječích</a:t>
            </a:r>
          </a:p>
          <a:p>
            <a:endParaRPr lang="cs-CZ" b="1"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12402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9D453-9A64-4681-BC9D-A1A3C5117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anchor="ctr">
            <a:normAutofit/>
          </a:bodyPr>
          <a:lstStyle/>
          <a:p>
            <a:r>
              <a:rPr lang="cs-CZ"/>
              <a:t>SLOVO à LA F. ČERMÁK</a:t>
            </a:r>
          </a:p>
        </p:txBody>
      </p:sp>
      <p:pic>
        <p:nvPicPr>
          <p:cNvPr id="5" name="Zástupný obsah 4" descr="Obsah obrázku osoba, muž, exteriér, brýle&#10;&#10;Popis byl vytvořen automaticky">
            <a:extLst>
              <a:ext uri="{FF2B5EF4-FFF2-40B4-BE49-F238E27FC236}">
                <a16:creationId xmlns:a16="http://schemas.microsoft.com/office/drawing/2014/main" id="{5251B92F-CAD4-4D60-B71A-B7847BCFFC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043" b="39710"/>
          <a:stretch/>
        </p:blipFill>
        <p:spPr>
          <a:xfrm>
            <a:off x="913795" y="2088319"/>
            <a:ext cx="5106004" cy="3702881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7D28684-EE7C-4713-89AE-E0B91F2C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Pagella" panose="00000500000000000000" pitchFamily="50" charset="-18"/>
              </a:rPr>
              <a:t>jediný konkrétní a textový (parolový) tvar lexému, </a:t>
            </a:r>
          </a:p>
          <a:p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Pagella" panose="00000500000000000000" pitchFamily="50" charset="-18"/>
              </a:rPr>
              <a:t>popř. i sám lexém, jde-li o jednoslovný a formálně neměnný lexém (</a:t>
            </a:r>
            <a:r>
              <a:rPr lang="cs-CZ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Pagella" panose="00000500000000000000" pitchFamily="50" charset="-18"/>
              </a:rPr>
              <a:t>ale</a:t>
            </a:r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Pagella" panose="00000500000000000000" pitchFamily="50" charset="-18"/>
              </a:rPr>
              <a:t>) </a:t>
            </a:r>
          </a:p>
          <a:p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Pagella" panose="00000500000000000000" pitchFamily="50" charset="-18"/>
              </a:rPr>
              <a:t>česká tradice považuje za slovo někdy poněkud nelogicky i reflexivní formy dvě, např. </a:t>
            </a:r>
            <a:r>
              <a:rPr lang="cs-CZ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Pagella" panose="00000500000000000000" pitchFamily="50" charset="-18"/>
              </a:rPr>
              <a:t>ptát se </a:t>
            </a:r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Pagella" panose="00000500000000000000" pitchFamily="50" charset="-18"/>
              </a:rPr>
              <a:t>(tj. reflexiva tantum)</a:t>
            </a:r>
          </a:p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2021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B17A1-5C8D-4F59-A3EF-E081B04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pojmenování (nominace) à la čermák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43BA7-F7AF-42FA-8FEE-945DD1FBD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>
                <a:latin typeface="TeXGyrePagella" panose="00000500000000000000" pitchFamily="50" charset="-18"/>
              </a:rPr>
              <a:t>lexém vnímaný procesuálně, resp. z onomaziologického hlediska, tj.</a:t>
            </a:r>
          </a:p>
          <a:p>
            <a:r>
              <a:rPr lang="cs-CZ" b="1">
                <a:latin typeface="TeXGyrePagella" panose="00000500000000000000" pitchFamily="50" charset="-18"/>
              </a:rPr>
              <a:t>nevnímá se jeho realizace, ale tvoření</a:t>
            </a:r>
          </a:p>
          <a:p>
            <a:r>
              <a:rPr lang="cs-CZ" b="1">
                <a:latin typeface="TeXGyrePagella" panose="00000500000000000000" pitchFamily="50" charset="-18"/>
              </a:rPr>
              <a:t>mluvčí svou výchozí myšlenku, představu (psychologické hledisko) lexikálně pojmenovává, označuje slovem či slovy, tj. dává jí formu (jazykový rezultát)</a:t>
            </a:r>
          </a:p>
          <a:p>
            <a:r>
              <a:rPr lang="cs-CZ" b="1">
                <a:latin typeface="TeXGyrePagella" panose="00000500000000000000" pitchFamily="50" charset="-18"/>
              </a:rPr>
              <a:t>souvislost s </a:t>
            </a:r>
            <a:r>
              <a:rPr lang="cs-CZ" b="1" i="1">
                <a:latin typeface="TeXGyrePagella" panose="00000500000000000000" pitchFamily="50" charset="-18"/>
              </a:rPr>
              <a:t>nenásilnou komunikací</a:t>
            </a:r>
            <a:r>
              <a:rPr lang="cs-CZ" b="1">
                <a:latin typeface="TeXGyrePagella" panose="00000500000000000000" pitchFamily="50" charset="-18"/>
              </a:rPr>
              <a:t> (dále jen NK)</a:t>
            </a:r>
          </a:p>
        </p:txBody>
      </p:sp>
    </p:spTree>
    <p:extLst>
      <p:ext uri="{BB962C8B-B14F-4D97-AF65-F5344CB8AC3E}">
        <p14:creationId xmlns:p14="http://schemas.microsoft.com/office/powerpoint/2010/main" val="930490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B17A1-5C8D-4F59-A3EF-E081B04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pojmenování (nominace) à la čermák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43BA7-F7AF-42FA-8FEE-945DD1FBD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latin typeface="TeXGyrePagella" panose="00000500000000000000" pitchFamily="50" charset="-18"/>
              </a:rPr>
              <a:t>formálně (a většinou rysů) je nominace shodná s některou z podob lexému (výše)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1A: myšlenková volba z některého z už existujících lexémů (jednoslovného či </a:t>
            </a:r>
            <a:r>
              <a:rPr lang="cs-CZ" b="1" dirty="0" err="1">
                <a:latin typeface="TeXGyrePagella" panose="00000500000000000000" pitchFamily="50" charset="-18"/>
              </a:rPr>
              <a:t>vícesl</a:t>
            </a:r>
            <a:r>
              <a:rPr lang="cs-CZ" b="1" dirty="0">
                <a:latin typeface="TeXGyrePagella" panose="00000500000000000000" pitchFamily="50" charset="-18"/>
              </a:rPr>
              <a:t>.)</a:t>
            </a:r>
          </a:p>
          <a:p>
            <a:pPr lvl="1"/>
            <a:r>
              <a:rPr lang="cs-CZ" b="1" dirty="0">
                <a:latin typeface="TeXGyrePagella" panose="00000500000000000000" pitchFamily="50" charset="-18"/>
              </a:rPr>
              <a:t>(</a:t>
            </a:r>
            <a:r>
              <a:rPr lang="cs-CZ" b="1" i="1" dirty="0">
                <a:latin typeface="TeXGyrePagella" panose="00000500000000000000" pitchFamily="50" charset="-18"/>
              </a:rPr>
              <a:t>utekl</a:t>
            </a:r>
            <a:r>
              <a:rPr lang="cs-CZ" b="1" dirty="0">
                <a:latin typeface="TeXGyrePagella" panose="00000500000000000000" pitchFamily="50" charset="-18"/>
              </a:rPr>
              <a:t> vs. </a:t>
            </a:r>
            <a:r>
              <a:rPr lang="cs-CZ" b="1" i="1" dirty="0">
                <a:latin typeface="TeXGyrePagella" panose="00000500000000000000" pitchFamily="50" charset="-18"/>
              </a:rPr>
              <a:t>práskl do bot</a:t>
            </a:r>
            <a:r>
              <a:rPr lang="cs-CZ" b="1" dirty="0">
                <a:latin typeface="TeXGyrePagella" panose="00000500000000000000" pitchFamily="50" charset="-18"/>
              </a:rPr>
              <a:t>)</a:t>
            </a:r>
          </a:p>
          <a:p>
            <a:pPr lvl="1"/>
            <a:r>
              <a:rPr lang="cs-CZ" b="1" dirty="0">
                <a:latin typeface="TeXGyrePagella" panose="00000500000000000000" pitchFamily="50" charset="-18"/>
              </a:rPr>
              <a:t>např. volba pojmenování pocitů na základě </a:t>
            </a:r>
            <a:r>
              <a:rPr lang="cs-CZ" b="1" dirty="0" err="1">
                <a:latin typeface="TeXGyrePagella" panose="00000500000000000000" pitchFamily="50" charset="-18"/>
              </a:rPr>
              <a:t>vlatních</a:t>
            </a:r>
            <a:r>
              <a:rPr lang="cs-CZ" b="1" dirty="0">
                <a:latin typeface="TeXGyrePagella" panose="00000500000000000000" pitchFamily="50" charset="-18"/>
              </a:rPr>
              <a:t> zkušeností a </a:t>
            </a:r>
            <a:r>
              <a:rPr lang="cs-CZ" b="1" dirty="0" err="1">
                <a:latin typeface="TeXGyrePagella" panose="00000500000000000000" pitchFamily="50" charset="-18"/>
              </a:rPr>
              <a:t>appky</a:t>
            </a:r>
            <a:r>
              <a:rPr lang="cs-CZ" b="1" dirty="0">
                <a:latin typeface="TeXGyrePagella" panose="00000500000000000000" pitchFamily="50" charset="-18"/>
              </a:rPr>
              <a:t> (</a:t>
            </a:r>
            <a:r>
              <a:rPr lang="cs-CZ" b="1" i="1" dirty="0">
                <a:latin typeface="TeXGyrePagella" panose="00000500000000000000" pitchFamily="50" charset="-18"/>
              </a:rPr>
              <a:t>radost, vztek, hněv, naštvání, zloba</a:t>
            </a:r>
            <a:r>
              <a:rPr lang="cs-CZ" b="1" dirty="0">
                <a:latin typeface="TeXGyrePagella" panose="00000500000000000000" pitchFamily="50" charset="-18"/>
              </a:rPr>
              <a:t> ap.)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1B: jejich skombinování do víceslovného označení</a:t>
            </a:r>
          </a:p>
          <a:p>
            <a:pPr lvl="1"/>
            <a:r>
              <a:rPr lang="cs-CZ" b="1" dirty="0">
                <a:latin typeface="TeXGyrePagella" panose="00000500000000000000" pitchFamily="50" charset="-18"/>
              </a:rPr>
              <a:t>např.</a:t>
            </a:r>
            <a:r>
              <a:rPr lang="cs-CZ" b="1" i="1" dirty="0">
                <a:latin typeface="TeXGyrePagella" panose="00000500000000000000" pitchFamily="50" charset="-18"/>
              </a:rPr>
              <a:t> tamten </a:t>
            </a:r>
            <a:r>
              <a:rPr lang="cs-CZ" b="1" i="1" dirty="0" err="1">
                <a:latin typeface="TeXGyrePagella" panose="00000500000000000000" pitchFamily="50" charset="-18"/>
              </a:rPr>
              <a:t>vysokej</a:t>
            </a:r>
            <a:r>
              <a:rPr lang="cs-CZ" b="1" i="1" dirty="0">
                <a:latin typeface="TeXGyrePagella" panose="00000500000000000000" pitchFamily="50" charset="-18"/>
              </a:rPr>
              <a:t> </a:t>
            </a:r>
            <a:r>
              <a:rPr lang="cs-CZ" b="1" i="1" dirty="0" err="1">
                <a:latin typeface="TeXGyrePagella" panose="00000500000000000000" pitchFamily="50" charset="-18"/>
              </a:rPr>
              <a:t>polosuchej</a:t>
            </a:r>
            <a:r>
              <a:rPr lang="cs-CZ" b="1" i="1" dirty="0">
                <a:latin typeface="TeXGyrePagella" panose="00000500000000000000" pitchFamily="50" charset="-18"/>
              </a:rPr>
              <a:t> topol tamhle vzadu vpravo vedle toho </a:t>
            </a:r>
            <a:r>
              <a:rPr lang="cs-CZ" b="1" i="1" dirty="0" err="1">
                <a:latin typeface="TeXGyrePagella" panose="00000500000000000000" pitchFamily="50" charset="-18"/>
              </a:rPr>
              <a:t>červenýho</a:t>
            </a:r>
            <a:r>
              <a:rPr lang="cs-CZ" b="1" i="1" dirty="0">
                <a:latin typeface="TeXGyrePagella" panose="00000500000000000000" pitchFamily="50" charset="-18"/>
              </a:rPr>
              <a:t> domku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didakticky: úkoly typu </a:t>
            </a:r>
            <a:r>
              <a:rPr lang="cs-CZ" b="1" i="1" dirty="0">
                <a:latin typeface="TeXGyrePagella" panose="00000500000000000000" pitchFamily="50" charset="-18"/>
              </a:rPr>
              <a:t>pojmenuj </a:t>
            </a:r>
            <a:r>
              <a:rPr lang="cs-CZ" b="1" dirty="0">
                <a:latin typeface="TeXGyrePagella" panose="00000500000000000000" pitchFamily="50" charset="-18"/>
              </a:rPr>
              <a:t>(nikoli </a:t>
            </a:r>
            <a:r>
              <a:rPr lang="cs-CZ" b="1" i="1" dirty="0">
                <a:latin typeface="TeXGyrePagella" panose="00000500000000000000" pitchFamily="50" charset="-18"/>
              </a:rPr>
              <a:t>vyjmenuj</a:t>
            </a:r>
            <a:r>
              <a:rPr lang="cs-CZ" b="1" dirty="0">
                <a:latin typeface="TeXGyrePagella" panose="00000500000000000000" pitchFamily="50" charset="-18"/>
              </a:rPr>
              <a:t>), např. pojmenuj své pocity (NK)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platí individuální možnost volby a úzu</a:t>
            </a:r>
          </a:p>
        </p:txBody>
      </p:sp>
    </p:spTree>
    <p:extLst>
      <p:ext uri="{BB962C8B-B14F-4D97-AF65-F5344CB8AC3E}">
        <p14:creationId xmlns:p14="http://schemas.microsoft.com/office/powerpoint/2010/main" val="3367859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B17A1-5C8D-4F59-A3EF-E081B04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pojmenování (nominace) à la čermák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43BA7-F7AF-42FA-8FEE-945DD1FBD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TeXGyrePagella" panose="00000500000000000000" pitchFamily="50" charset="-18"/>
              </a:rPr>
              <a:t>pro daný význam se použije formy nové (zcela nové či přejaté):</a:t>
            </a:r>
          </a:p>
          <a:p>
            <a:pPr lvl="1"/>
            <a:r>
              <a:rPr lang="cs-CZ" b="1" dirty="0">
                <a:latin typeface="TeXGyrePagella" panose="00000500000000000000" pitchFamily="50" charset="-18"/>
              </a:rPr>
              <a:t>2A: nově utvořený lexém </a:t>
            </a:r>
            <a:r>
              <a:rPr lang="cs-CZ" b="1" i="1" dirty="0">
                <a:latin typeface="TeXGyrePagella" panose="00000500000000000000" pitchFamily="50" charset="-18"/>
              </a:rPr>
              <a:t>(potížista)</a:t>
            </a:r>
          </a:p>
          <a:p>
            <a:pPr lvl="1"/>
            <a:r>
              <a:rPr lang="cs-CZ" b="1" dirty="0">
                <a:latin typeface="TeXGyrePagella" panose="00000500000000000000" pitchFamily="50" charset="-18"/>
              </a:rPr>
              <a:t>2B: lexém převzatý z jiného jazyka </a:t>
            </a:r>
            <a:r>
              <a:rPr lang="cs-CZ" b="1" i="1" dirty="0">
                <a:latin typeface="TeXGyrePagella" panose="00000500000000000000" pitchFamily="50" charset="-18"/>
              </a:rPr>
              <a:t>(</a:t>
            </a:r>
            <a:r>
              <a:rPr lang="cs-CZ" b="1" i="1" dirty="0" err="1">
                <a:latin typeface="TeXGyrePagella" panose="00000500000000000000" pitchFamily="50" charset="-18"/>
              </a:rPr>
              <a:t>looser</a:t>
            </a:r>
            <a:r>
              <a:rPr lang="cs-CZ" b="1" i="1" dirty="0">
                <a:latin typeface="TeXGyrePagella" panose="00000500000000000000" pitchFamily="50" charset="-18"/>
              </a:rPr>
              <a:t>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příp. se objevuje u staré formy nový význam </a:t>
            </a:r>
            <a:r>
              <a:rPr lang="cs-CZ" b="1" i="1" dirty="0">
                <a:latin typeface="TeXGyrePagella" panose="00000500000000000000" pitchFamily="50" charset="-18"/>
              </a:rPr>
              <a:t>(řešit, navýšit)</a:t>
            </a:r>
          </a:p>
          <a:p>
            <a:r>
              <a:rPr lang="cs-CZ" b="1" i="1" dirty="0">
                <a:latin typeface="TeXGyrePagella" panose="00000500000000000000" pitchFamily="50" charset="-18"/>
              </a:rPr>
              <a:t>řešit: Co tady řešíte? </a:t>
            </a:r>
            <a:r>
              <a:rPr lang="cs-CZ" b="1" dirty="0">
                <a:latin typeface="TeXGyrePagella" panose="00000500000000000000" pitchFamily="50" charset="-18"/>
              </a:rPr>
              <a:t>ve smyslu: </a:t>
            </a:r>
            <a:r>
              <a:rPr lang="cs-CZ" b="1" i="1" dirty="0">
                <a:latin typeface="TeXGyrePagella" panose="00000500000000000000" pitchFamily="50" charset="-18"/>
              </a:rPr>
              <a:t>O čem se tady bavíte?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Individuální volba není možná, respekt ke konvenčnosti jazykových prostředků.</a:t>
            </a:r>
          </a:p>
        </p:txBody>
      </p:sp>
    </p:spTree>
    <p:extLst>
      <p:ext uri="{BB962C8B-B14F-4D97-AF65-F5344CB8AC3E}">
        <p14:creationId xmlns:p14="http://schemas.microsoft.com/office/powerpoint/2010/main" val="168846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0D6E5-6A94-4FCF-9B22-FE16D399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 počátku bylo...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61E57-F93C-4D8E-82F9-44E72DE0C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31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B17A1-5C8D-4F59-A3EF-E081B04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pojmenování à la hoskovec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43BA7-F7AF-42FA-8FEE-945DD1FBD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TeXGyrePagella" panose="00000500000000000000" pitchFamily="50" charset="-18"/>
              </a:rPr>
              <a:t>Hoskovec definuje</a:t>
            </a:r>
            <a:r>
              <a:rPr lang="cs-CZ" b="1" i="1" dirty="0">
                <a:latin typeface="TeXGyrePagella" panose="00000500000000000000" pitchFamily="50" charset="-18"/>
              </a:rPr>
              <a:t> pojmenovací jednotku </a:t>
            </a:r>
            <a:r>
              <a:rPr lang="cs-CZ" b="1" dirty="0">
                <a:latin typeface="TeXGyrePagella" panose="00000500000000000000" pitchFamily="50" charset="-18"/>
              </a:rPr>
              <a:t>(PJ) stejně jako jednotku </a:t>
            </a:r>
            <a:r>
              <a:rPr lang="cs-CZ" b="1" i="1" dirty="0">
                <a:latin typeface="TeXGyrePagella" panose="00000500000000000000" pitchFamily="50" charset="-18"/>
              </a:rPr>
              <a:t>plnovýznamovou</a:t>
            </a:r>
            <a:r>
              <a:rPr lang="cs-CZ" b="1" dirty="0">
                <a:latin typeface="TeXGyrePagella" panose="00000500000000000000" pitchFamily="50" charset="-18"/>
              </a:rPr>
              <a:t>. Není pro nás jiného pojmenování než plnovýznamového.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Tedy </a:t>
            </a:r>
            <a:r>
              <a:rPr lang="cs-CZ" b="1" i="1" dirty="0">
                <a:latin typeface="TeXGyrePagella" panose="00000500000000000000" pitchFamily="50" charset="-18"/>
              </a:rPr>
              <a:t>pojmenovávací jednotka</a:t>
            </a:r>
            <a:r>
              <a:rPr lang="cs-CZ" b="1" dirty="0">
                <a:latin typeface="TeXGyrePagella" panose="00000500000000000000" pitchFamily="50" charset="-18"/>
              </a:rPr>
              <a:t> je s to vstupovat do větných vztahů, je možné nahrazovat (</a:t>
            </a:r>
            <a:r>
              <a:rPr lang="cs-CZ" b="1" i="1" dirty="0">
                <a:latin typeface="TeXGyrePagella" panose="00000500000000000000" pitchFamily="50" charset="-18"/>
              </a:rPr>
              <a:t>komutovat</a:t>
            </a:r>
            <a:r>
              <a:rPr lang="cs-CZ" b="1" dirty="0">
                <a:latin typeface="TeXGyrePagella" panose="00000500000000000000" pitchFamily="50" charset="-18"/>
              </a:rPr>
              <a:t>) ji uvnitř větného usouvztažnění (</a:t>
            </a:r>
            <a:r>
              <a:rPr lang="cs-CZ" b="1" i="1" dirty="0">
                <a:latin typeface="TeXGyrePagella" panose="00000500000000000000" pitchFamily="50" charset="-18"/>
              </a:rPr>
              <a:t>s</a:t>
            </a:r>
            <a:r>
              <a:rPr lang="cs-CZ" b="1" dirty="0">
                <a:latin typeface="TeXGyrePagella" panose="00000500000000000000" pitchFamily="50" charset="-18"/>
              </a:rPr>
              <a:t>) jinou pojmenovávací jednotkou. (Hoskovec I 2.1) </a:t>
            </a:r>
          </a:p>
          <a:p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Proto je velmi důležité, že nepracujeme s protikladem </a:t>
            </a:r>
            <a:r>
              <a:rPr lang="cs-CZ" b="1" i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autosémantika/synsémantika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, který je vymezen referenčně (viz (proto)</a:t>
            </a:r>
            <a:r>
              <a:rPr lang="cs-CZ" b="1" dirty="0" err="1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scripta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), a že naopak pracujeme s termínem </a:t>
            </a:r>
            <a:r>
              <a:rPr lang="cs-CZ" b="1" i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pojmenovávací jednotka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 </a:t>
            </a:r>
            <a:r>
              <a:rPr lang="cs-CZ" b="1" i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(plnovýznamová) 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vymezeným diferenčně.</a:t>
            </a:r>
            <a:endParaRPr lang="cs-CZ" b="1" dirty="0">
              <a:solidFill>
                <a:schemeClr val="tx1">
                  <a:lumMod val="75000"/>
                </a:schemeClr>
              </a:solidFill>
              <a:highlight>
                <a:srgbClr val="FFFF00"/>
              </a:highlight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722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B17A1-5C8D-4F59-A3EF-E081B04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pojmenování à la hoskovec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43BA7-F7AF-42FA-8FEE-945DD1FBD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Proto je velmi důležité, že nepracujeme s protikladem </a:t>
            </a:r>
            <a:r>
              <a:rPr lang="cs-CZ" b="1" i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autosémantika/synsémantika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, který je vymezen referenčně (viz (proto)</a:t>
            </a:r>
            <a:r>
              <a:rPr lang="cs-CZ" b="1" dirty="0" err="1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scripta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), a že naopak pracujeme s termínem </a:t>
            </a:r>
            <a:r>
              <a:rPr lang="cs-CZ" b="1" i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pojmenovávací jednotka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 </a:t>
            </a:r>
            <a:r>
              <a:rPr lang="cs-CZ" b="1" i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(plnovýznamová) 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vymezeným diferenčně.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Tím se nám do plnovýznamových (tedy i do pojmenovávacích) jednotek nepletou výrazy, které lze referenčně (alespoň částečně) jako plnovýznamové chápat, </a:t>
            </a:r>
            <a:r>
              <a:rPr lang="cs-CZ" b="1" dirty="0" err="1">
                <a:latin typeface="TeXGyrePagella" panose="00000500000000000000" pitchFamily="50" charset="-18"/>
              </a:rPr>
              <a:t>srv</a:t>
            </a:r>
            <a:r>
              <a:rPr lang="cs-CZ" b="1" dirty="0">
                <a:latin typeface="TeXGyrePagella" panose="00000500000000000000" pitchFamily="50" charset="-18"/>
              </a:rPr>
              <a:t>. Filipec gramaticko-lexikální jednotky (předložka </a:t>
            </a:r>
            <a:r>
              <a:rPr lang="cs-CZ" b="1" i="1" dirty="0">
                <a:latin typeface="TeXGyrePagella" panose="00000500000000000000" pitchFamily="50" charset="-18"/>
              </a:rPr>
              <a:t>na</a:t>
            </a:r>
            <a:r>
              <a:rPr lang="cs-CZ" b="1" dirty="0">
                <a:latin typeface="TeXGyrePagella" panose="00000500000000000000" pitchFamily="50" charset="-18"/>
              </a:rPr>
              <a:t> má i určitý „pojmový“ význam — referenčně řečeno; ve spojení s akuzativem můžeme v </a:t>
            </a:r>
            <a:r>
              <a:rPr lang="cs-CZ" b="1" dirty="0" err="1">
                <a:latin typeface="TeXGyrePagella" panose="00000500000000000000" pitchFamily="50" charset="-18"/>
              </a:rPr>
              <a:t>sémému</a:t>
            </a:r>
            <a:r>
              <a:rPr lang="cs-CZ" b="1" dirty="0">
                <a:latin typeface="TeXGyrePagella" panose="00000500000000000000" pitchFamily="50" charset="-18"/>
              </a:rPr>
              <a:t> této jednotky postulovat séma /pohyb/, </a:t>
            </a:r>
            <a:r>
              <a:rPr lang="cs-CZ" b="1" dirty="0" err="1">
                <a:latin typeface="TeXGyrePagella" panose="00000500000000000000" pitchFamily="50" charset="-18"/>
              </a:rPr>
              <a:t>srv</a:t>
            </a:r>
            <a:r>
              <a:rPr lang="cs-CZ" b="1" dirty="0">
                <a:latin typeface="TeXGyrePagella" panose="00000500000000000000" pitchFamily="50" charset="-18"/>
              </a:rPr>
              <a:t>. na stůl; ve spojení s lokativem/lokálem lze postulovat séma /statika/ či /místo/, </a:t>
            </a:r>
            <a:r>
              <a:rPr lang="cs-CZ" b="1" dirty="0" err="1">
                <a:latin typeface="TeXGyrePagella" panose="00000500000000000000" pitchFamily="50" charset="-18"/>
              </a:rPr>
              <a:t>srv</a:t>
            </a:r>
            <a:r>
              <a:rPr lang="cs-CZ" b="1" dirty="0">
                <a:latin typeface="TeXGyrePagella" panose="00000500000000000000" pitchFamily="50" charset="-18"/>
              </a:rPr>
              <a:t>. na stole), a to naštěstí v diferenčním přístupu nemusíme řešit, neboť zde je to jednotka </a:t>
            </a:r>
            <a:r>
              <a:rPr lang="cs-CZ" b="1" dirty="0" err="1">
                <a:latin typeface="TeXGyrePagella" panose="00000500000000000000" pitchFamily="50" charset="-18"/>
              </a:rPr>
              <a:t>usouvztažňovací</a:t>
            </a:r>
            <a:r>
              <a:rPr lang="cs-CZ" b="1" dirty="0">
                <a:latin typeface="TeXGyrePagella" panose="00000500000000000000" pitchFamily="50" charset="-18"/>
              </a:rPr>
              <a:t> per </a:t>
            </a:r>
            <a:r>
              <a:rPr lang="cs-CZ" b="1" dirty="0" err="1">
                <a:latin typeface="TeXGyrePagella" panose="00000500000000000000" pitchFamily="50" charset="-18"/>
              </a:rPr>
              <a:t>definitionem</a:t>
            </a:r>
            <a:r>
              <a:rPr lang="cs-CZ" b="1" dirty="0">
                <a:latin typeface="TeXGyrePagella" panose="00000500000000000000" pitchFamily="50" charset="-18"/>
              </a:rPr>
              <a:t> a </a:t>
            </a:r>
            <a:r>
              <a:rPr lang="cs-CZ" b="1" i="1" dirty="0">
                <a:latin typeface="TeXGyrePagella" panose="00000500000000000000" pitchFamily="50" charset="-18"/>
              </a:rPr>
              <a:t>hotovo dvacet</a:t>
            </a:r>
            <a:r>
              <a:rPr lang="cs-CZ" b="1" dirty="0">
                <a:latin typeface="TeXGyrePagella" panose="00000500000000000000" pitchFamily="50" charset="-18"/>
              </a:rPr>
              <a:t>. (Kolik je </a:t>
            </a:r>
            <a:r>
              <a:rPr lang="cs-CZ" b="1" i="1" dirty="0">
                <a:latin typeface="TeXGyrePagella" panose="00000500000000000000" pitchFamily="50" charset="-18"/>
              </a:rPr>
              <a:t>hotovo dvacet</a:t>
            </a:r>
            <a:r>
              <a:rPr lang="cs-CZ" b="1" dirty="0">
                <a:latin typeface="TeXGyrePagella" panose="00000500000000000000" pitchFamily="50" charset="-18"/>
              </a:rPr>
              <a:t> lexikálních jednotek?)</a:t>
            </a:r>
            <a:endParaRPr lang="cs-CZ" b="1" dirty="0">
              <a:highlight>
                <a:srgbClr val="FFFF00"/>
              </a:highlight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82585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B17A1-5C8D-4F59-A3EF-E081B04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pojmenování à la hoskovec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43BA7-F7AF-42FA-8FEE-945DD1FBD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TeXGyrePagella" panose="00000500000000000000" pitchFamily="50" charset="-18"/>
              </a:rPr>
              <a:t>Dále: PJ může být buď lexikální, anebo jiná.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Lexikální je jasná: ze spojení </a:t>
            </a:r>
            <a:r>
              <a:rPr lang="cs-CZ" b="1" i="1" dirty="0">
                <a:latin typeface="TeXGyrePagella" panose="00000500000000000000" pitchFamily="50" charset="-18"/>
              </a:rPr>
              <a:t>portugalská vesnice</a:t>
            </a:r>
            <a:r>
              <a:rPr lang="cs-CZ" b="1" dirty="0">
                <a:latin typeface="TeXGyrePagella" panose="00000500000000000000" pitchFamily="50" charset="-18"/>
              </a:rPr>
              <a:t> vymezíme jednotky </a:t>
            </a:r>
            <a:r>
              <a:rPr lang="cs-CZ" b="1" i="1" dirty="0">
                <a:latin typeface="TeXGyrePagella" panose="00000500000000000000" pitchFamily="50" charset="-18"/>
              </a:rPr>
              <a:t>portugalský</a:t>
            </a:r>
            <a:r>
              <a:rPr lang="cs-CZ" b="1" dirty="0">
                <a:latin typeface="TeXGyrePagella" panose="00000500000000000000" pitchFamily="50" charset="-18"/>
              </a:rPr>
              <a:t> a </a:t>
            </a:r>
            <a:r>
              <a:rPr lang="cs-CZ" b="1" i="1" dirty="0">
                <a:latin typeface="TeXGyrePagella" panose="00000500000000000000" pitchFamily="50" charset="-18"/>
              </a:rPr>
              <a:t>vesnice</a:t>
            </a:r>
            <a:r>
              <a:rPr lang="cs-CZ" b="1" dirty="0">
                <a:latin typeface="TeXGyrePagella" panose="00000500000000000000" pitchFamily="50" charset="-18"/>
              </a:rPr>
              <a:t>, neb je můžeme komutovat za </a:t>
            </a:r>
            <a:r>
              <a:rPr lang="cs-CZ" b="1" i="1" dirty="0">
                <a:latin typeface="TeXGyrePagella" panose="00000500000000000000" pitchFamily="50" charset="-18"/>
              </a:rPr>
              <a:t>brazilský</a:t>
            </a:r>
            <a:r>
              <a:rPr lang="cs-CZ" b="1" dirty="0">
                <a:latin typeface="TeXGyrePagella" panose="00000500000000000000" pitchFamily="50" charset="-18"/>
              </a:rPr>
              <a:t> a </a:t>
            </a:r>
            <a:r>
              <a:rPr lang="cs-CZ" b="1" i="1" dirty="0">
                <a:latin typeface="TeXGyrePagella" panose="00000500000000000000" pitchFamily="50" charset="-18"/>
              </a:rPr>
              <a:t>dědina</a:t>
            </a:r>
            <a:r>
              <a:rPr lang="cs-CZ" b="1" dirty="0">
                <a:latin typeface="TeXGyrePagella" panose="00000500000000000000" pitchFamily="50" charset="-18"/>
              </a:rPr>
              <a:t>, příp. </a:t>
            </a:r>
            <a:r>
              <a:rPr lang="cs-CZ" b="1" i="1" dirty="0">
                <a:latin typeface="TeXGyrePagella" panose="00000500000000000000" pitchFamily="50" charset="-18"/>
              </a:rPr>
              <a:t>(</a:t>
            </a:r>
            <a:r>
              <a:rPr lang="cs-CZ" b="1" i="1" dirty="0" err="1">
                <a:latin typeface="TeXGyrePagella" panose="00000500000000000000" pitchFamily="50" charset="-18"/>
              </a:rPr>
              <a:t>jiho</a:t>
            </a:r>
            <a:r>
              <a:rPr lang="cs-CZ" b="1" i="1" dirty="0">
                <a:latin typeface="TeXGyrePagella" panose="00000500000000000000" pitchFamily="50" charset="-18"/>
              </a:rPr>
              <a:t>)italská usedlost</a:t>
            </a:r>
            <a:r>
              <a:rPr lang="cs-CZ" b="1" dirty="0">
                <a:latin typeface="TeXGyrePagella" panose="00000500000000000000" pitchFamily="50" charset="-18"/>
              </a:rPr>
              <a:t> (ve významu osada o několika usedlostech) ap.</a:t>
            </a:r>
          </a:p>
        </p:txBody>
      </p:sp>
    </p:spTree>
    <p:extLst>
      <p:ext uri="{BB962C8B-B14F-4D97-AF65-F5344CB8AC3E}">
        <p14:creationId xmlns:p14="http://schemas.microsoft.com/office/powerpoint/2010/main" val="2604554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B17A1-5C8D-4F59-A3EF-E081B04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pojmenování à la hoskovec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43BA7-F7AF-42FA-8FEE-945DD1FB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152336"/>
          </a:xfrm>
        </p:spPr>
        <p:txBody>
          <a:bodyPr>
            <a:normAutofit/>
          </a:bodyPr>
          <a:lstStyle/>
          <a:p>
            <a:r>
              <a:rPr lang="cs-CZ" b="1" dirty="0">
                <a:latin typeface="TeXGyrePagella" panose="00000500000000000000" pitchFamily="50" charset="-18"/>
              </a:rPr>
              <a:t>Návrat od </a:t>
            </a:r>
            <a:r>
              <a:rPr lang="cs-CZ" b="1" dirty="0" err="1">
                <a:solidFill>
                  <a:srgbClr val="FFFF00"/>
                </a:solidFill>
                <a:latin typeface="TeXGyrePagella" panose="00000500000000000000" pitchFamily="50" charset="-18"/>
              </a:rPr>
              <a:t>minimálnosti</a:t>
            </a:r>
            <a:r>
              <a:rPr lang="cs-CZ" b="1" dirty="0">
                <a:latin typeface="TeXGyrePagella" panose="00000500000000000000" pitchFamily="50" charset="-18"/>
              </a:rPr>
              <a:t> morfému (</a:t>
            </a:r>
            <a:r>
              <a:rPr lang="cs-CZ" b="1" dirty="0">
                <a:solidFill>
                  <a:srgbClr val="FFFF00"/>
                </a:solidFill>
                <a:latin typeface="TeXGyrePagella" panose="00000500000000000000" pitchFamily="50" charset="-18"/>
              </a:rPr>
              <a:t>odbočka</a:t>
            </a:r>
            <a:r>
              <a:rPr lang="cs-CZ" b="1" dirty="0">
                <a:latin typeface="TeXGyrePagella" panose="00000500000000000000" pitchFamily="50" charset="-18"/>
              </a:rPr>
              <a:t>):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Problém může (ale nemusí) nastat, když si nejsme jisti, v jakém definičním oboru (pojmenování či usouvztažnění) dané syntagma či jednotku interpretovat: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ta nejistota panuje u fenoménů, který lingvisté často nazývají:</a:t>
            </a:r>
          </a:p>
          <a:p>
            <a:r>
              <a:rPr lang="cs-CZ" b="1" cap="small" dirty="0">
                <a:solidFill>
                  <a:srgbClr val="FFFF00"/>
                </a:solidFill>
                <a:latin typeface="TeXGyrePagella" panose="00000500000000000000" pitchFamily="50" charset="-18"/>
              </a:rPr>
              <a:t>frazeologismy</a:t>
            </a:r>
            <a:r>
              <a:rPr lang="cs-CZ" b="1" dirty="0">
                <a:latin typeface="TeXGyrePagella" panose="00000500000000000000" pitchFamily="50" charset="-18"/>
              </a:rPr>
              <a:t> (viz už i výše, zde ještě stručné shrnutí):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1. </a:t>
            </a:r>
            <a:r>
              <a:rPr lang="cs-CZ" b="1" i="1" dirty="0">
                <a:latin typeface="TeXGyrePagella" panose="00000500000000000000" pitchFamily="50" charset="-18"/>
              </a:rPr>
              <a:t>španělská vesnice</a:t>
            </a:r>
            <a:r>
              <a:rPr lang="cs-CZ" b="1" dirty="0">
                <a:latin typeface="TeXGyrePagella" panose="00000500000000000000" pitchFamily="50" charset="-18"/>
              </a:rPr>
              <a:t> a </a:t>
            </a:r>
            <a:r>
              <a:rPr lang="cs-CZ" b="1" i="1" dirty="0">
                <a:latin typeface="TeXGyrePagella" panose="00000500000000000000" pitchFamily="50" charset="-18"/>
              </a:rPr>
              <a:t>turecké hospodářství</a:t>
            </a:r>
            <a:endParaRPr lang="cs-CZ" b="1" dirty="0">
              <a:latin typeface="TeXGyrePagella" panose="00000500000000000000" pitchFamily="50" charset="-18"/>
            </a:endParaRPr>
          </a:p>
          <a:p>
            <a:r>
              <a:rPr lang="cs-CZ" b="1" dirty="0">
                <a:latin typeface="TeXGyrePagella" panose="00000500000000000000" pitchFamily="50" charset="-18"/>
              </a:rPr>
              <a:t>2. </a:t>
            </a:r>
            <a:r>
              <a:rPr lang="cs-CZ" b="1" i="1" dirty="0">
                <a:latin typeface="TeXGyrePagella" panose="00000500000000000000" pitchFamily="50" charset="-18"/>
              </a:rPr>
              <a:t>prochodil ten kraj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křížem krážem</a:t>
            </a:r>
            <a:endParaRPr lang="cs-CZ" b="1" dirty="0"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97534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B17A1-5C8D-4F59-A3EF-E081B04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pojmenování à la hoskovec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43BA7-F7AF-42FA-8FEE-945DD1FB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152336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FFFF00"/>
                </a:solidFill>
                <a:latin typeface="TeXGyrePagella" panose="00000500000000000000" pitchFamily="50" charset="-18"/>
              </a:rPr>
              <a:t>odbočka: </a:t>
            </a:r>
            <a:r>
              <a:rPr lang="cs-CZ" b="1" cap="small" dirty="0">
                <a:solidFill>
                  <a:srgbClr val="FFFF00"/>
                </a:solidFill>
                <a:latin typeface="TeXGyrePagella" panose="00000500000000000000" pitchFamily="50" charset="-18"/>
              </a:rPr>
              <a:t>frazeologismy</a:t>
            </a:r>
            <a:endParaRPr lang="cs-CZ" b="1" dirty="0">
              <a:solidFill>
                <a:srgbClr val="FFFF00"/>
              </a:solidFill>
              <a:latin typeface="TeXGyrePagella" panose="00000500000000000000" pitchFamily="50" charset="-18"/>
            </a:endParaRPr>
          </a:p>
          <a:p>
            <a:r>
              <a:rPr lang="cs-CZ" b="1" dirty="0">
                <a:latin typeface="TeXGyrePagella" panose="00000500000000000000" pitchFamily="50" charset="-18"/>
              </a:rPr>
              <a:t>1.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španělská vesnice</a:t>
            </a:r>
            <a:r>
              <a:rPr lang="cs-CZ" b="1" i="1" dirty="0">
                <a:latin typeface="TeXGyrePagella" panose="00000500000000000000" pitchFamily="50" charset="-18"/>
              </a:rPr>
              <a:t> </a:t>
            </a:r>
            <a:r>
              <a:rPr lang="cs-CZ" b="1" dirty="0">
                <a:latin typeface="TeXGyrePagella" panose="00000500000000000000" pitchFamily="50" charset="-18"/>
              </a:rPr>
              <a:t>(obvykle jeden celek) a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turecké hospodářství</a:t>
            </a:r>
            <a:r>
              <a:rPr lang="cs-CZ" b="1" dirty="0">
                <a:latin typeface="TeXGyrePagella" panose="00000500000000000000" pitchFamily="50" charset="-18"/>
              </a:rPr>
              <a:t> (obvykle druhý celek)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nekomutujeme tyto celky s </a:t>
            </a:r>
            <a:r>
              <a:rPr lang="cs-CZ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eXGyrePagella" panose="00000500000000000000" pitchFamily="50" charset="-18"/>
              </a:rPr>
              <a:t>portugalskou</a:t>
            </a:r>
            <a:r>
              <a:rPr lang="cs-CZ" b="1" i="1" dirty="0">
                <a:latin typeface="TeXGyrePagella" panose="00000500000000000000" pitchFamily="50" charset="-18"/>
              </a:rPr>
              <a:t> </a:t>
            </a:r>
            <a:r>
              <a:rPr lang="cs-CZ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eXGyrePagella" panose="00000500000000000000" pitchFamily="50" charset="-18"/>
              </a:rPr>
              <a:t>vesnicí</a:t>
            </a:r>
            <a:r>
              <a:rPr lang="cs-CZ" b="1" dirty="0">
                <a:latin typeface="TeXGyrePagella" panose="00000500000000000000" pitchFamily="50" charset="-18"/>
              </a:rPr>
              <a:t> či </a:t>
            </a:r>
            <a:r>
              <a:rPr lang="cs-CZ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eXGyrePagella" panose="00000500000000000000" pitchFamily="50" charset="-18"/>
              </a:rPr>
              <a:t>řeckým</a:t>
            </a:r>
            <a:r>
              <a:rPr lang="cs-CZ" b="1" i="1" dirty="0">
                <a:latin typeface="TeXGyrePagella" panose="00000500000000000000" pitchFamily="50" charset="-18"/>
              </a:rPr>
              <a:t> </a:t>
            </a:r>
            <a:r>
              <a:rPr lang="cs-CZ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eXGyrePagella" panose="00000500000000000000" pitchFamily="50" charset="-18"/>
              </a:rPr>
              <a:t>hospodářstvím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interpretujeme v konkrétních textech aparátem jazykových (sociokulturních) norem:</a:t>
            </a:r>
          </a:p>
          <a:p>
            <a:pPr lvl="1"/>
            <a:r>
              <a:rPr lang="cs-CZ" b="1" i="1" dirty="0">
                <a:latin typeface="TeXGyrePagella" panose="00000500000000000000" pitchFamily="50" charset="-18"/>
              </a:rPr>
              <a:t>španělská vesnice</a:t>
            </a:r>
            <a:r>
              <a:rPr lang="cs-CZ" b="1" dirty="0">
                <a:latin typeface="TeXGyrePagella" panose="00000500000000000000" pitchFamily="50" charset="-18"/>
              </a:rPr>
              <a:t> — specifický účinek </a:t>
            </a:r>
            <a:r>
              <a:rPr lang="cs-CZ" b="1" dirty="0" err="1">
                <a:latin typeface="TeXGyrePagella" panose="00000500000000000000" pitchFamily="50" charset="-18"/>
              </a:rPr>
              <a:t>souvýskytu</a:t>
            </a:r>
            <a:r>
              <a:rPr lang="cs-CZ" b="1" dirty="0">
                <a:latin typeface="TeXGyrePagella" panose="00000500000000000000" pitchFamily="50" charset="-18"/>
              </a:rPr>
              <a:t> </a:t>
            </a:r>
            <a:r>
              <a:rPr lang="cs-CZ" b="1" dirty="0" err="1">
                <a:latin typeface="TeXGyrePagella" panose="00000500000000000000" pitchFamily="50" charset="-18"/>
              </a:rPr>
              <a:t>sémémů</a:t>
            </a:r>
            <a:r>
              <a:rPr lang="cs-CZ" b="1" dirty="0">
                <a:latin typeface="TeXGyrePagella" panose="00000500000000000000" pitchFamily="50" charset="-18"/>
              </a:rPr>
              <a:t> </a:t>
            </a:r>
            <a:r>
              <a:rPr lang="cs-CZ" b="1" i="1" dirty="0">
                <a:latin typeface="TeXGyrePagella" panose="00000500000000000000" pitchFamily="50" charset="-18"/>
              </a:rPr>
              <a:t>španělský</a:t>
            </a:r>
            <a:r>
              <a:rPr lang="cs-CZ" b="1" dirty="0">
                <a:latin typeface="TeXGyrePagella" panose="00000500000000000000" pitchFamily="50" charset="-18"/>
              </a:rPr>
              <a:t> a </a:t>
            </a:r>
            <a:r>
              <a:rPr lang="cs-CZ" b="1" i="1" dirty="0">
                <a:latin typeface="TeXGyrePagella" panose="00000500000000000000" pitchFamily="50" charset="-18"/>
              </a:rPr>
              <a:t>vesnice</a:t>
            </a:r>
            <a:r>
              <a:rPr lang="cs-CZ" b="1" dirty="0">
                <a:latin typeface="TeXGyrePagella" panose="00000500000000000000" pitchFamily="50" charset="-18"/>
              </a:rPr>
              <a:t> s výsledným významem: „vzdálené, cizí, nezajímavé“, v žánru demografická studie o Španělsku se ovšem tato jazyková norma tzv. </a:t>
            </a:r>
            <a:r>
              <a:rPr lang="cs-CZ" b="1" i="1" dirty="0">
                <a:latin typeface="TeXGyrePagella" panose="00000500000000000000" pitchFamily="50" charset="-18"/>
              </a:rPr>
              <a:t>vypne</a:t>
            </a:r>
            <a:r>
              <a:rPr lang="cs-CZ" b="1" dirty="0">
                <a:latin typeface="TeXGyrePagella" panose="00000500000000000000" pitchFamily="50" charset="-18"/>
              </a:rPr>
              <a:t>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2. </a:t>
            </a:r>
            <a:r>
              <a:rPr lang="cs-CZ" b="1" i="1" dirty="0">
                <a:latin typeface="TeXGyrePagella" panose="00000500000000000000" pitchFamily="50" charset="-18"/>
              </a:rPr>
              <a:t>prochodil ten kraj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křížem krážem</a:t>
            </a:r>
            <a:r>
              <a:rPr lang="cs-CZ" b="1" dirty="0">
                <a:latin typeface="TeXGyrePagella" panose="00000500000000000000" pitchFamily="50" charset="-18"/>
              </a:rPr>
              <a:t> = </a:t>
            </a:r>
            <a:r>
              <a:rPr lang="cs-CZ" b="1" dirty="0">
                <a:solidFill>
                  <a:srgbClr val="FF0000"/>
                </a:solidFill>
                <a:latin typeface="TeXGyrePagella" panose="00000500000000000000" pitchFamily="50" charset="-18"/>
              </a:rPr>
              <a:t>důkladně</a:t>
            </a:r>
            <a:r>
              <a:rPr lang="cs-CZ" b="1" dirty="0">
                <a:latin typeface="TeXGyrePagella" panose="00000500000000000000" pitchFamily="50" charset="-18"/>
              </a:rPr>
              <a:t>; </a:t>
            </a:r>
            <a:r>
              <a:rPr lang="cs-CZ" b="1" i="1" dirty="0">
                <a:latin typeface="TeXGyrePagella" panose="00000500000000000000" pitchFamily="50" charset="-18"/>
              </a:rPr>
              <a:t>dal si ruce </a:t>
            </a:r>
            <a:r>
              <a:rPr lang="cs-CZ" b="1" i="1" dirty="0">
                <a:solidFill>
                  <a:srgbClr val="00B0F0"/>
                </a:solidFill>
                <a:latin typeface="TeXGyrePagella" panose="00000500000000000000" pitchFamily="50" charset="-18"/>
              </a:rPr>
              <a:t>křížem</a:t>
            </a:r>
            <a:r>
              <a:rPr lang="cs-CZ" b="1" dirty="0">
                <a:latin typeface="TeXGyrePagella" panose="00000500000000000000" pitchFamily="50" charset="-18"/>
              </a:rPr>
              <a:t> vs. </a:t>
            </a:r>
            <a:r>
              <a:rPr lang="cs-CZ" b="1" i="1" dirty="0">
                <a:solidFill>
                  <a:srgbClr val="00B0F0"/>
                </a:solidFill>
                <a:latin typeface="TeXGyrePagella" panose="00000500000000000000" pitchFamily="50" charset="-18"/>
              </a:rPr>
              <a:t>v bok</a:t>
            </a:r>
            <a:endParaRPr lang="cs-CZ" b="1" dirty="0">
              <a:latin typeface="TeXGyrePagella" panose="00000500000000000000" pitchFamily="50" charset="-18"/>
            </a:endParaRPr>
          </a:p>
          <a:p>
            <a:r>
              <a:rPr lang="cs-CZ" b="1" dirty="0">
                <a:latin typeface="TeXGyrePagella" panose="00000500000000000000" pitchFamily="50" charset="-18"/>
              </a:rPr>
              <a:t>ale samotné </a:t>
            </a:r>
            <a:r>
              <a:rPr lang="cs-CZ" b="1" i="1" dirty="0">
                <a:solidFill>
                  <a:srgbClr val="FFC000"/>
                </a:solidFill>
                <a:latin typeface="TeXGyrePagella" panose="00000500000000000000" pitchFamily="50" charset="-18"/>
              </a:rPr>
              <a:t>krážem?</a:t>
            </a:r>
            <a:r>
              <a:rPr lang="cs-CZ" b="1" dirty="0">
                <a:latin typeface="TeXGyrePagella" panose="00000500000000000000" pitchFamily="50" charset="-18"/>
              </a:rPr>
              <a:t> tedy jedna pojmenovávací jednotka je </a:t>
            </a:r>
            <a:r>
              <a:rPr lang="cs-CZ" b="1" i="1" dirty="0">
                <a:solidFill>
                  <a:srgbClr val="00B0F0"/>
                </a:solidFill>
                <a:latin typeface="TeXGyrePagella" panose="00000500000000000000" pitchFamily="50" charset="-18"/>
              </a:rPr>
              <a:t>křížem</a:t>
            </a:r>
            <a:r>
              <a:rPr lang="cs-CZ" b="1" dirty="0">
                <a:latin typeface="TeXGyrePagella" panose="00000500000000000000" pitchFamily="50" charset="-18"/>
              </a:rPr>
              <a:t> (</a:t>
            </a:r>
            <a:r>
              <a:rPr lang="cs-CZ" b="1" dirty="0" err="1">
                <a:latin typeface="TeXGyrePagella" panose="00000500000000000000" pitchFamily="50" charset="-18"/>
              </a:rPr>
              <a:t>komutovatelná</a:t>
            </a:r>
            <a:r>
              <a:rPr lang="cs-CZ" b="1" dirty="0">
                <a:latin typeface="TeXGyrePagella" panose="00000500000000000000" pitchFamily="50" charset="-18"/>
              </a:rPr>
              <a:t> s </a:t>
            </a:r>
            <a:r>
              <a:rPr lang="cs-CZ" b="1" i="1" dirty="0">
                <a:solidFill>
                  <a:srgbClr val="00B0F0"/>
                </a:solidFill>
                <a:latin typeface="TeXGyrePagella" panose="00000500000000000000" pitchFamily="50" charset="-18"/>
              </a:rPr>
              <a:t>(v) bok</a:t>
            </a:r>
            <a:r>
              <a:rPr lang="cs-CZ" b="1" dirty="0">
                <a:latin typeface="TeXGyrePagella" panose="00000500000000000000" pitchFamily="50" charset="-18"/>
              </a:rPr>
              <a:t>) a jiná pojmenovávací jednotka je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křížem krážem</a:t>
            </a:r>
            <a:r>
              <a:rPr lang="cs-CZ" b="1" dirty="0">
                <a:latin typeface="TeXGyrePagella" panose="00000500000000000000" pitchFamily="50" charset="-18"/>
              </a:rPr>
              <a:t> (</a:t>
            </a:r>
            <a:r>
              <a:rPr lang="cs-CZ" b="1" dirty="0" err="1">
                <a:latin typeface="TeXGyrePagella" panose="00000500000000000000" pitchFamily="50" charset="-18"/>
              </a:rPr>
              <a:t>komutovatelná</a:t>
            </a:r>
            <a:r>
              <a:rPr lang="cs-CZ" b="1" dirty="0">
                <a:latin typeface="TeXGyrePagella" panose="00000500000000000000" pitchFamily="50" charset="-18"/>
              </a:rPr>
              <a:t> s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důkladně</a:t>
            </a:r>
            <a:r>
              <a:rPr lang="cs-CZ" b="1" dirty="0">
                <a:latin typeface="TeXGyrePagella" panose="00000500000000000000" pitchFamily="50" charset="-18"/>
              </a:rPr>
              <a:t>)</a:t>
            </a:r>
          </a:p>
          <a:p>
            <a:r>
              <a:rPr lang="cs-CZ" b="1" i="1" dirty="0">
                <a:latin typeface="TeXGyrePagella" panose="00000500000000000000" pitchFamily="50" charset="-18"/>
              </a:rPr>
              <a:t>hotovo dvacet</a:t>
            </a:r>
            <a:r>
              <a:rPr lang="cs-CZ" b="1" dirty="0">
                <a:latin typeface="TeXGyrePagella" panose="00000500000000000000" pitchFamily="50" charset="-18"/>
              </a:rPr>
              <a:t> je tedy kolik lexikálních jednotek?  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140237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B17A1-5C8D-4F59-A3EF-E081B04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pojmenování à la hoskovec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743BA7-F7AF-42FA-8FEE-945DD1FB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152336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FFFF00"/>
                </a:solidFill>
                <a:latin typeface="TeXGyrePagella" panose="00000500000000000000" pitchFamily="50" charset="-18"/>
              </a:rPr>
              <a:t>odbočka: </a:t>
            </a:r>
            <a:r>
              <a:rPr lang="cs-CZ" b="1" cap="small" dirty="0">
                <a:solidFill>
                  <a:srgbClr val="FFFF00"/>
                </a:solidFill>
                <a:latin typeface="TeXGyrePagella" panose="00000500000000000000" pitchFamily="50" charset="-18"/>
              </a:rPr>
              <a:t>frazeologismy</a:t>
            </a:r>
            <a:endParaRPr lang="cs-CZ" b="1" dirty="0">
              <a:solidFill>
                <a:srgbClr val="FFFF00"/>
              </a:solidFill>
              <a:latin typeface="TeXGyrePagella" panose="00000500000000000000" pitchFamily="50" charset="-18"/>
            </a:endParaRPr>
          </a:p>
          <a:p>
            <a:r>
              <a:rPr lang="cs-CZ" b="1" dirty="0">
                <a:latin typeface="TeXGyrePagella" panose="00000500000000000000" pitchFamily="50" charset="-18"/>
              </a:rPr>
              <a:t>1.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španělská vesnice</a:t>
            </a:r>
            <a:r>
              <a:rPr lang="cs-CZ" b="1" i="1" dirty="0">
                <a:latin typeface="TeXGyrePagella" panose="00000500000000000000" pitchFamily="50" charset="-18"/>
              </a:rPr>
              <a:t> </a:t>
            </a:r>
            <a:r>
              <a:rPr lang="cs-CZ" b="1" dirty="0">
                <a:latin typeface="TeXGyrePagella" panose="00000500000000000000" pitchFamily="50" charset="-18"/>
              </a:rPr>
              <a:t>(obvykle jeden celek) a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turecké hospodářství</a:t>
            </a:r>
            <a:r>
              <a:rPr lang="cs-CZ" b="1" dirty="0">
                <a:latin typeface="TeXGyrePagella" panose="00000500000000000000" pitchFamily="50" charset="-18"/>
              </a:rPr>
              <a:t> (obvykle druhý celek)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nekomutujeme tyto celky s </a:t>
            </a:r>
            <a:r>
              <a:rPr lang="cs-CZ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eXGyrePagella" panose="00000500000000000000" pitchFamily="50" charset="-18"/>
              </a:rPr>
              <a:t>portugalskou</a:t>
            </a:r>
            <a:r>
              <a:rPr lang="cs-CZ" b="1" i="1" dirty="0">
                <a:latin typeface="TeXGyrePagella" panose="00000500000000000000" pitchFamily="50" charset="-18"/>
              </a:rPr>
              <a:t> </a:t>
            </a:r>
            <a:r>
              <a:rPr lang="cs-CZ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eXGyrePagella" panose="00000500000000000000" pitchFamily="50" charset="-18"/>
              </a:rPr>
              <a:t>vesnicí</a:t>
            </a:r>
            <a:r>
              <a:rPr lang="cs-CZ" b="1" dirty="0">
                <a:latin typeface="TeXGyrePagella" panose="00000500000000000000" pitchFamily="50" charset="-18"/>
              </a:rPr>
              <a:t> či </a:t>
            </a:r>
            <a:r>
              <a:rPr lang="cs-CZ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eXGyrePagella" panose="00000500000000000000" pitchFamily="50" charset="-18"/>
              </a:rPr>
              <a:t>řeckým</a:t>
            </a:r>
            <a:r>
              <a:rPr lang="cs-CZ" b="1" i="1" dirty="0">
                <a:latin typeface="TeXGyrePagella" panose="00000500000000000000" pitchFamily="50" charset="-18"/>
              </a:rPr>
              <a:t> </a:t>
            </a:r>
            <a:r>
              <a:rPr lang="cs-CZ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eXGyrePagella" panose="00000500000000000000" pitchFamily="50" charset="-18"/>
              </a:rPr>
              <a:t>hospodářstvím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interpretujeme v konkrétních textech aparátem jazykových (sociokulturních) norem: </a:t>
            </a:r>
          </a:p>
          <a:p>
            <a:pPr lvl="1"/>
            <a:r>
              <a:rPr lang="cs-CZ" b="1" i="1" dirty="0">
                <a:latin typeface="TeXGyrePagella" panose="00000500000000000000" pitchFamily="50" charset="-18"/>
              </a:rPr>
              <a:t>španělská vesnice</a:t>
            </a:r>
            <a:r>
              <a:rPr lang="cs-CZ" b="1" dirty="0">
                <a:latin typeface="TeXGyrePagella" panose="00000500000000000000" pitchFamily="50" charset="-18"/>
              </a:rPr>
              <a:t> — specifický účinek </a:t>
            </a:r>
            <a:r>
              <a:rPr lang="cs-CZ" b="1" dirty="0" err="1">
                <a:latin typeface="TeXGyrePagella" panose="00000500000000000000" pitchFamily="50" charset="-18"/>
              </a:rPr>
              <a:t>souvýskytu</a:t>
            </a:r>
            <a:r>
              <a:rPr lang="cs-CZ" b="1" dirty="0">
                <a:latin typeface="TeXGyrePagella" panose="00000500000000000000" pitchFamily="50" charset="-18"/>
              </a:rPr>
              <a:t> </a:t>
            </a:r>
            <a:r>
              <a:rPr lang="cs-CZ" b="1" dirty="0" err="1">
                <a:latin typeface="TeXGyrePagella" panose="00000500000000000000" pitchFamily="50" charset="-18"/>
              </a:rPr>
              <a:t>sémémů</a:t>
            </a:r>
            <a:r>
              <a:rPr lang="cs-CZ" b="1" dirty="0">
                <a:latin typeface="TeXGyrePagella" panose="00000500000000000000" pitchFamily="50" charset="-18"/>
              </a:rPr>
              <a:t> </a:t>
            </a:r>
            <a:r>
              <a:rPr lang="cs-CZ" b="1" i="1" dirty="0">
                <a:latin typeface="TeXGyrePagella" panose="00000500000000000000" pitchFamily="50" charset="-18"/>
              </a:rPr>
              <a:t>španělský</a:t>
            </a:r>
            <a:r>
              <a:rPr lang="cs-CZ" b="1" dirty="0">
                <a:latin typeface="TeXGyrePagella" panose="00000500000000000000" pitchFamily="50" charset="-18"/>
              </a:rPr>
              <a:t> a </a:t>
            </a:r>
            <a:r>
              <a:rPr lang="cs-CZ" b="1" i="1" dirty="0">
                <a:latin typeface="TeXGyrePagella" panose="00000500000000000000" pitchFamily="50" charset="-18"/>
              </a:rPr>
              <a:t>vesnice</a:t>
            </a:r>
            <a:r>
              <a:rPr lang="cs-CZ" b="1" dirty="0">
                <a:latin typeface="TeXGyrePagella" panose="00000500000000000000" pitchFamily="50" charset="-18"/>
              </a:rPr>
              <a:t> s výsledným významem: „vzdálené, cizí, nezajímavé“, v žánru demografická studie o Španělsku se ovšem tato jazyková norma tzv. </a:t>
            </a:r>
            <a:r>
              <a:rPr lang="cs-CZ" b="1" i="1" dirty="0">
                <a:latin typeface="TeXGyrePagella" panose="00000500000000000000" pitchFamily="50" charset="-18"/>
              </a:rPr>
              <a:t>vypne</a:t>
            </a:r>
            <a:r>
              <a:rPr lang="cs-CZ" b="1" dirty="0">
                <a:latin typeface="TeXGyrePagella" panose="00000500000000000000" pitchFamily="50" charset="-18"/>
              </a:rPr>
              <a:t>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2. </a:t>
            </a:r>
            <a:r>
              <a:rPr lang="cs-CZ" b="1" i="1" dirty="0">
                <a:latin typeface="TeXGyrePagella" panose="00000500000000000000" pitchFamily="50" charset="-18"/>
              </a:rPr>
              <a:t>prochodil ten kraj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křížem krážem</a:t>
            </a:r>
            <a:r>
              <a:rPr lang="cs-CZ" b="1" dirty="0">
                <a:latin typeface="TeXGyrePagella" panose="00000500000000000000" pitchFamily="50" charset="-18"/>
              </a:rPr>
              <a:t> = </a:t>
            </a:r>
            <a:r>
              <a:rPr lang="cs-CZ" b="1" dirty="0">
                <a:solidFill>
                  <a:srgbClr val="FF0000"/>
                </a:solidFill>
                <a:latin typeface="TeXGyrePagella" panose="00000500000000000000" pitchFamily="50" charset="-18"/>
              </a:rPr>
              <a:t>důkladně</a:t>
            </a:r>
            <a:r>
              <a:rPr lang="cs-CZ" b="1" dirty="0">
                <a:latin typeface="TeXGyrePagella" panose="00000500000000000000" pitchFamily="50" charset="-18"/>
              </a:rPr>
              <a:t>; </a:t>
            </a:r>
            <a:r>
              <a:rPr lang="cs-CZ" b="1" i="1" dirty="0">
                <a:latin typeface="TeXGyrePagella" panose="00000500000000000000" pitchFamily="50" charset="-18"/>
              </a:rPr>
              <a:t>dal si ruce </a:t>
            </a:r>
            <a:r>
              <a:rPr lang="cs-CZ" b="1" i="1" dirty="0">
                <a:solidFill>
                  <a:srgbClr val="00B0F0"/>
                </a:solidFill>
                <a:latin typeface="TeXGyrePagella" panose="00000500000000000000" pitchFamily="50" charset="-18"/>
              </a:rPr>
              <a:t>křížem</a:t>
            </a:r>
            <a:r>
              <a:rPr lang="cs-CZ" b="1" dirty="0">
                <a:latin typeface="TeXGyrePagella" panose="00000500000000000000" pitchFamily="50" charset="-18"/>
              </a:rPr>
              <a:t> vs. </a:t>
            </a:r>
            <a:r>
              <a:rPr lang="cs-CZ" b="1" i="1" dirty="0">
                <a:solidFill>
                  <a:srgbClr val="00B0F0"/>
                </a:solidFill>
                <a:latin typeface="TeXGyrePagella" panose="00000500000000000000" pitchFamily="50" charset="-18"/>
              </a:rPr>
              <a:t>v bok</a:t>
            </a:r>
            <a:endParaRPr lang="cs-CZ" b="1" dirty="0">
              <a:latin typeface="TeXGyrePagella" panose="00000500000000000000" pitchFamily="50" charset="-18"/>
            </a:endParaRPr>
          </a:p>
          <a:p>
            <a:r>
              <a:rPr lang="cs-CZ" b="1" dirty="0">
                <a:latin typeface="TeXGyrePagella" panose="00000500000000000000" pitchFamily="50" charset="-18"/>
              </a:rPr>
              <a:t>ale samotné </a:t>
            </a:r>
            <a:r>
              <a:rPr lang="cs-CZ" b="1" i="1" dirty="0">
                <a:solidFill>
                  <a:srgbClr val="FFC000"/>
                </a:solidFill>
                <a:latin typeface="TeXGyrePagella" panose="00000500000000000000" pitchFamily="50" charset="-18"/>
              </a:rPr>
              <a:t>krážem?</a:t>
            </a:r>
            <a:r>
              <a:rPr lang="cs-CZ" b="1" dirty="0">
                <a:latin typeface="TeXGyrePagella" panose="00000500000000000000" pitchFamily="50" charset="-18"/>
              </a:rPr>
              <a:t> tedy jedna pojmenovávací jednotka je </a:t>
            </a:r>
            <a:r>
              <a:rPr lang="cs-CZ" b="1" i="1" dirty="0">
                <a:solidFill>
                  <a:srgbClr val="00B0F0"/>
                </a:solidFill>
                <a:latin typeface="TeXGyrePagella" panose="00000500000000000000" pitchFamily="50" charset="-18"/>
              </a:rPr>
              <a:t>křížem</a:t>
            </a:r>
            <a:r>
              <a:rPr lang="cs-CZ" b="1" dirty="0">
                <a:latin typeface="TeXGyrePagella" panose="00000500000000000000" pitchFamily="50" charset="-18"/>
              </a:rPr>
              <a:t> (</a:t>
            </a:r>
            <a:r>
              <a:rPr lang="cs-CZ" b="1" dirty="0" err="1">
                <a:latin typeface="TeXGyrePagella" panose="00000500000000000000" pitchFamily="50" charset="-18"/>
              </a:rPr>
              <a:t>komutovatelná</a:t>
            </a:r>
            <a:r>
              <a:rPr lang="cs-CZ" b="1" dirty="0">
                <a:latin typeface="TeXGyrePagella" panose="00000500000000000000" pitchFamily="50" charset="-18"/>
              </a:rPr>
              <a:t> s </a:t>
            </a:r>
            <a:r>
              <a:rPr lang="cs-CZ" b="1" i="1" dirty="0">
                <a:solidFill>
                  <a:srgbClr val="00B0F0"/>
                </a:solidFill>
                <a:latin typeface="TeXGyrePagella" panose="00000500000000000000" pitchFamily="50" charset="-18"/>
              </a:rPr>
              <a:t>(v) bok</a:t>
            </a:r>
            <a:r>
              <a:rPr lang="cs-CZ" b="1" dirty="0">
                <a:latin typeface="TeXGyrePagella" panose="00000500000000000000" pitchFamily="50" charset="-18"/>
              </a:rPr>
              <a:t>) a jiná pojmenovávací jednotka je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křížem krážem</a:t>
            </a:r>
            <a:r>
              <a:rPr lang="cs-CZ" b="1" dirty="0">
                <a:latin typeface="TeXGyrePagella" panose="00000500000000000000" pitchFamily="50" charset="-18"/>
              </a:rPr>
              <a:t> (</a:t>
            </a:r>
            <a:r>
              <a:rPr lang="cs-CZ" b="1" dirty="0" err="1">
                <a:latin typeface="TeXGyrePagella" panose="00000500000000000000" pitchFamily="50" charset="-18"/>
              </a:rPr>
              <a:t>komutovatelná</a:t>
            </a:r>
            <a:r>
              <a:rPr lang="cs-CZ" b="1" dirty="0">
                <a:latin typeface="TeXGyrePagella" panose="00000500000000000000" pitchFamily="50" charset="-18"/>
              </a:rPr>
              <a:t> s </a:t>
            </a:r>
            <a:r>
              <a:rPr lang="cs-CZ" b="1" i="1" dirty="0">
                <a:solidFill>
                  <a:srgbClr val="FF0000"/>
                </a:solidFill>
                <a:latin typeface="TeXGyrePagella" panose="00000500000000000000" pitchFamily="50" charset="-18"/>
              </a:rPr>
              <a:t>důkladně</a:t>
            </a:r>
            <a:r>
              <a:rPr lang="cs-CZ" b="1" dirty="0">
                <a:latin typeface="TeXGyrePagella" panose="00000500000000000000" pitchFamily="50" charset="-18"/>
              </a:rPr>
              <a:t>)</a:t>
            </a:r>
          </a:p>
          <a:p>
            <a:r>
              <a:rPr lang="cs-CZ" b="1" i="1" dirty="0">
                <a:solidFill>
                  <a:srgbClr val="00B050"/>
                </a:solidFill>
                <a:latin typeface="TeXGyrePagella" panose="00000500000000000000" pitchFamily="50" charset="-18"/>
              </a:rPr>
              <a:t>hotovo dvacet</a:t>
            </a:r>
            <a:r>
              <a:rPr lang="cs-CZ" b="1" dirty="0">
                <a:latin typeface="TeXGyrePagella" panose="00000500000000000000" pitchFamily="50" charset="-18"/>
              </a:rPr>
              <a:t> je tedy kolik lexikálních jednotek?  </a:t>
            </a:r>
            <a:r>
              <a:rPr lang="cs-CZ" b="1" u="sng" dirty="0">
                <a:latin typeface="TeXGyrePagella" panose="00000500000000000000" pitchFamily="50" charset="-18"/>
              </a:rPr>
              <a:t>JEDNA (</a:t>
            </a:r>
            <a:r>
              <a:rPr lang="cs-CZ" b="1" u="sng" dirty="0" err="1">
                <a:latin typeface="TeXGyrePagella" panose="00000500000000000000" pitchFamily="50" charset="-18"/>
              </a:rPr>
              <a:t>komutovatelná</a:t>
            </a:r>
            <a:r>
              <a:rPr lang="cs-CZ" b="1" u="sng" dirty="0">
                <a:latin typeface="TeXGyrePagella" panose="00000500000000000000" pitchFamily="50" charset="-18"/>
              </a:rPr>
              <a:t> s </a:t>
            </a:r>
            <a:r>
              <a:rPr lang="cs-CZ" b="1" i="1" u="sng" dirty="0">
                <a:solidFill>
                  <a:srgbClr val="00B050"/>
                </a:solidFill>
                <a:latin typeface="TeXGyrePagella" panose="00000500000000000000" pitchFamily="50" charset="-18"/>
              </a:rPr>
              <a:t>dost</a:t>
            </a:r>
            <a:r>
              <a:rPr lang="cs-CZ" b="1" u="sng" dirty="0">
                <a:latin typeface="TeXGyrePagella" panose="00000500000000000000" pitchFamily="50" charset="-1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9632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3B912-29E5-4559-8D66-912D8186C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lexém à la čermák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A8868C-5D0D-4556-B710-DB0B08507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latin typeface="TeXGyrePagella" panose="00000500000000000000" pitchFamily="50" charset="-18"/>
              </a:rPr>
              <a:t>Je základní a centrální jednotkou jazyka (F. de </a:t>
            </a:r>
            <a:r>
              <a:rPr lang="cs-CZ" b="1" dirty="0" err="1">
                <a:latin typeface="TeXGyrePagella" panose="00000500000000000000" pitchFamily="50" charset="-18"/>
              </a:rPr>
              <a:t>Saussure</a:t>
            </a:r>
            <a:r>
              <a:rPr lang="cs-CZ" b="1" dirty="0">
                <a:latin typeface="TeXGyrePagella" panose="00000500000000000000" pitchFamily="50" charset="-18"/>
              </a:rPr>
              <a:t>, PLK), 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byť se jeho povaha v jednotlivých jazycích liší (v čínštině natolik, že se o existenci lexému v daném systému jazyka pochybuje).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Leží na průsečíku mnoha vztahů a opozic, 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má svou funkci ve všech jazykových rovinách (</a:t>
            </a:r>
            <a:r>
              <a:rPr lang="cs-CZ" b="1" dirty="0" err="1">
                <a:latin typeface="TeXGyrePagella" panose="00000500000000000000" pitchFamily="50" charset="-18"/>
              </a:rPr>
              <a:t>srv</a:t>
            </a:r>
            <a:r>
              <a:rPr lang="cs-CZ" b="1" dirty="0">
                <a:latin typeface="TeXGyrePagella" panose="00000500000000000000" pitchFamily="50" charset="-18"/>
              </a:rPr>
              <a:t>. minulá přednáška),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pokusy o jeho vymezení se liší (z důvodu značného množství relevantních aspektů).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Vytváří největší a nejsložitější jazykovou rovinu, rovinu lexikální, studovanou lexikologií, jež je takto centrální jazykovou disciplínou (</a:t>
            </a:r>
            <a:r>
              <a:rPr lang="cs-CZ" b="1" i="1" dirty="0">
                <a:latin typeface="TeXGyrePagella" panose="00000500000000000000" pitchFamily="50" charset="-18"/>
              </a:rPr>
              <a:t>jazyková rovina </a:t>
            </a:r>
            <a:r>
              <a:rPr lang="cs-CZ" b="1" dirty="0">
                <a:latin typeface="TeXGyrePagella" panose="00000500000000000000" pitchFamily="50" charset="-18"/>
              </a:rPr>
              <a:t>vs. </a:t>
            </a:r>
            <a:r>
              <a:rPr lang="cs-CZ" b="1" i="1" dirty="0">
                <a:latin typeface="TeXGyrePagella" panose="00000500000000000000" pitchFamily="50" charset="-18"/>
              </a:rPr>
              <a:t>lexikon</a:t>
            </a:r>
            <a:r>
              <a:rPr lang="cs-CZ" b="1" dirty="0">
                <a:latin typeface="TeXGyrePagella" panose="00000500000000000000" pitchFamily="50" charset="-1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764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3B912-29E5-4559-8D66-912D8186C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jazyková rovina</a:t>
            </a:r>
            <a:r>
              <a:rPr lang="cs-CZ" dirty="0"/>
              <a:t> vs. </a:t>
            </a:r>
            <a:r>
              <a:rPr lang="cs-CZ" dirty="0">
                <a:solidFill>
                  <a:srgbClr val="FFC000"/>
                </a:solidFill>
              </a:rPr>
              <a:t>lexikon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A8868C-5D0D-4556-B710-DB0B08507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FF"/>
                </a:solidFill>
                <a:latin typeface="TeXGyrePagella" panose="00000500000000000000" pitchFamily="50" charset="-18"/>
              </a:rPr>
              <a:t>Jak </a:t>
            </a:r>
            <a:r>
              <a:rPr lang="cs-CZ" b="1" i="1" spc="30" dirty="0">
                <a:solidFill>
                  <a:srgbClr val="FFFFFF"/>
                </a:solidFill>
                <a:latin typeface="TeXGyrePagella" panose="00000500000000000000" pitchFamily="50" charset="-18"/>
              </a:rPr>
              <a:t>vypadá</a:t>
            </a:r>
            <a:r>
              <a:rPr lang="cs-CZ" b="1" dirty="0">
                <a:solidFill>
                  <a:srgbClr val="FFFFFF"/>
                </a:solidFill>
                <a:latin typeface="TeXGyrePagella" panose="00000500000000000000" pitchFamily="50" charset="-18"/>
              </a:rPr>
              <a:t> model jazyka?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Důvody prof. Čermáka pro pojmenování </a:t>
            </a:r>
            <a:r>
              <a:rPr lang="cs-CZ" b="1" dirty="0">
                <a:solidFill>
                  <a:srgbClr val="FFC000"/>
                </a:solidFill>
                <a:latin typeface="TeXGyrePagella" panose="00000500000000000000" pitchFamily="50" charset="-18"/>
              </a:rPr>
              <a:t>lexikonu</a:t>
            </a:r>
            <a:r>
              <a:rPr lang="cs-CZ" b="1" dirty="0">
                <a:latin typeface="TeXGyrePagella" panose="00000500000000000000" pitchFamily="50" charset="-18"/>
              </a:rPr>
              <a:t> „</a:t>
            </a:r>
            <a:r>
              <a:rPr lang="cs-CZ" b="1" dirty="0">
                <a:solidFill>
                  <a:srgbClr val="FFFF00"/>
                </a:solidFill>
                <a:latin typeface="TeXGyrePagella" panose="00000500000000000000" pitchFamily="50" charset="-18"/>
              </a:rPr>
              <a:t>jazyková rovina</a:t>
            </a:r>
            <a:r>
              <a:rPr lang="cs-CZ" b="1" dirty="0">
                <a:latin typeface="TeXGyrePagella" panose="00000500000000000000" pitchFamily="50" charset="-18"/>
              </a:rPr>
              <a:t>“ — neznám.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Ve výsledku může jít jen o rozdíl terminologický, ale ta podstata („realita“) za tím pojmenováním zůstává stejná.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Tedy představa o tom, jak vypadá model jazyka, by možná byla velmi podobná.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Nevím.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Stálo by to za zpracování. (Je tady nějaký </a:t>
            </a:r>
            <a:r>
              <a:rPr lang="cs-CZ" b="1" dirty="0" err="1">
                <a:latin typeface="TeXGyrePagella" panose="00000500000000000000" pitchFamily="50" charset="-18"/>
              </a:rPr>
              <a:t>výtvarkář</a:t>
            </a:r>
            <a:r>
              <a:rPr lang="cs-CZ" b="1" dirty="0">
                <a:latin typeface="TeXGyrePagella" panose="00000500000000000000" pitchFamily="50" charset="-18"/>
              </a:rPr>
              <a:t> nebo </a:t>
            </a:r>
            <a:r>
              <a:rPr lang="cs-CZ" b="1" dirty="0" err="1">
                <a:latin typeface="TeXGyrePagella" panose="00000500000000000000" pitchFamily="50" charset="-18"/>
              </a:rPr>
              <a:t>ajťák</a:t>
            </a:r>
            <a:r>
              <a:rPr lang="cs-CZ" b="1" dirty="0">
                <a:latin typeface="TeXGyrePagella" panose="00000500000000000000" pitchFamily="50" charset="-18"/>
              </a:rPr>
              <a:t>, který by si </a:t>
            </a:r>
            <a:r>
              <a:rPr lang="cs-CZ" b="1" i="1" dirty="0">
                <a:latin typeface="TeXGyrePagella" panose="00000500000000000000" pitchFamily="50" charset="-18"/>
              </a:rPr>
              <a:t>to</a:t>
            </a:r>
            <a:r>
              <a:rPr lang="cs-CZ" b="1" dirty="0">
                <a:latin typeface="TeXGyrePagella" panose="00000500000000000000" pitchFamily="50" charset="-18"/>
              </a:rPr>
              <a:t> chtěl vzít na bakalářku či diplomku? </a:t>
            </a:r>
            <a:r>
              <a:rPr lang="cs-CZ" b="1" i="1" dirty="0">
                <a:latin typeface="TeXGyrePagella" panose="00000500000000000000" pitchFamily="50" charset="-18"/>
              </a:rPr>
              <a:t>To</a:t>
            </a:r>
            <a:r>
              <a:rPr lang="cs-CZ" b="1" dirty="0">
                <a:latin typeface="TeXGyrePagella" panose="00000500000000000000" pitchFamily="50" charset="-18"/>
              </a:rPr>
              <a:t> = srovnání různých vizuálních modelů jazyka.)</a:t>
            </a:r>
          </a:p>
        </p:txBody>
      </p:sp>
    </p:spTree>
    <p:extLst>
      <p:ext uri="{BB962C8B-B14F-4D97-AF65-F5344CB8AC3E}">
        <p14:creationId xmlns:p14="http://schemas.microsoft.com/office/powerpoint/2010/main" val="393335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zdobný obrázek designu středu terče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35B1F3-451A-44B0-8D86-3FB6C9149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rtlCol="0">
            <a:normAutofit/>
          </a:bodyPr>
          <a:lstStyle/>
          <a:p>
            <a:br>
              <a:rPr lang="cs-CZ">
                <a:solidFill>
                  <a:srgbClr val="FFFFFF"/>
                </a:solidFill>
              </a:rPr>
            </a:br>
            <a:r>
              <a:rPr lang="cs-CZ">
                <a:solidFill>
                  <a:srgbClr val="FFFFFF"/>
                </a:solidFill>
              </a:rPr>
              <a:t>Interdisciplinárnost lexikologie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85D3CE-F0EC-43FD-844C-7302013D9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 rtlCol="0">
            <a:normAutofit/>
          </a:bodyPr>
          <a:lstStyle/>
          <a:p>
            <a:pPr rtl="0"/>
            <a:r>
              <a:rPr lang="cs-CZ" b="1">
                <a:solidFill>
                  <a:srgbClr val="FFFFFF"/>
                </a:solidFill>
                <a:latin typeface="TeXGyrePagella" panose="00000500000000000000" pitchFamily="50" charset="-18"/>
              </a:rPr>
              <a:t>Po úvodu se dostáváme k meritu...</a:t>
            </a:r>
            <a:endParaRPr lang="cs-CZ" b="1" dirty="0">
              <a:solidFill>
                <a:srgbClr val="FFFFFF"/>
              </a:solidFill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34891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EBA21-BE8C-4296-A729-0DCBC8D6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disciplíny zabývající se významem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807ED-9C2F-4A5A-A7B5-228D04EE9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jazykové</a:t>
            </a:r>
          </a:p>
          <a:p>
            <a:pPr lvl="1"/>
            <a:r>
              <a:rPr lang="cs-CZ" dirty="0"/>
              <a:t>sémantika</a:t>
            </a:r>
          </a:p>
          <a:p>
            <a:pPr lvl="1"/>
            <a:r>
              <a:rPr lang="cs-CZ" dirty="0"/>
              <a:t>pragmatika</a:t>
            </a:r>
          </a:p>
          <a:p>
            <a:r>
              <a:rPr lang="cs-CZ" dirty="0"/>
              <a:t>nejazykové</a:t>
            </a:r>
          </a:p>
          <a:p>
            <a:pPr lvl="1"/>
            <a:r>
              <a:rPr lang="cs-CZ" dirty="0"/>
              <a:t>psychologie</a:t>
            </a:r>
          </a:p>
          <a:p>
            <a:pPr lvl="1"/>
            <a:r>
              <a:rPr lang="cs-CZ" dirty="0"/>
              <a:t>logika</a:t>
            </a:r>
          </a:p>
          <a:p>
            <a:pPr lvl="1"/>
            <a:r>
              <a:rPr lang="cs-CZ" dirty="0"/>
              <a:t>teorie komunikace</a:t>
            </a:r>
          </a:p>
          <a:p>
            <a:pPr lvl="1"/>
            <a:r>
              <a:rPr lang="cs-CZ" dirty="0"/>
              <a:t>filosofie</a:t>
            </a:r>
          </a:p>
          <a:p>
            <a:pPr lvl="1"/>
            <a:r>
              <a:rPr lang="cs-CZ" dirty="0"/>
              <a:t>literární teorie</a:t>
            </a:r>
          </a:p>
          <a:p>
            <a:pPr lvl="1"/>
            <a:r>
              <a:rPr lang="cs-CZ" dirty="0"/>
              <a:t>právo... </a:t>
            </a:r>
            <a:r>
              <a:rPr lang="cs-CZ"/>
              <a:t>(Čermák 2010: 39)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5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0D6E5-6A94-4FCF-9B22-FE16D399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 počátku bylo...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61E57-F93C-4D8E-82F9-44E72DE0C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slovo</a:t>
            </a:r>
          </a:p>
        </p:txBody>
      </p:sp>
    </p:spTree>
    <p:extLst>
      <p:ext uri="{BB962C8B-B14F-4D97-AF65-F5344CB8AC3E}">
        <p14:creationId xmlns:p14="http://schemas.microsoft.com/office/powerpoint/2010/main" val="3442978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5A7BC-844D-413B-8290-5124BD1C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lexikologie a filosofie (jazyka)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6846D5-663A-42DA-8D8A-0B4B93CD0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>
                <a:latin typeface="TeXGyrePagella" panose="00000500000000000000" pitchFamily="50" charset="-18"/>
              </a:rPr>
              <a:t>Aristoteles znovu a jinak (2.12 Názory na podstavu slova a lexému)</a:t>
            </a:r>
          </a:p>
        </p:txBody>
      </p:sp>
    </p:spTree>
    <p:extLst>
      <p:ext uri="{BB962C8B-B14F-4D97-AF65-F5344CB8AC3E}">
        <p14:creationId xmlns:p14="http://schemas.microsoft.com/office/powerpoint/2010/main" val="4129392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5A7BC-844D-413B-8290-5124BD1C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lexikologie a filosofie (jazyka)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6846D5-663A-42DA-8D8A-0B4B93CD0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TeXGyrePagella" panose="00000500000000000000" pitchFamily="50" charset="-18"/>
              </a:rPr>
              <a:t>„Lexikální význam je jazykovým protějškem pojmů ↗</a:t>
            </a:r>
            <a:r>
              <a:rPr lang="cs-CZ" b="1" dirty="0">
                <a:solidFill>
                  <a:srgbClr val="FFC000"/>
                </a:solidFill>
                <a:latin typeface="TeXGyrePagella" panose="00000500000000000000" pitchFamily="50" charset="-18"/>
              </a:rPr>
              <a:t>intenze (obsah)</a:t>
            </a:r>
            <a:r>
              <a:rPr lang="cs-CZ" b="1" dirty="0">
                <a:latin typeface="TeXGyrePagella" panose="00000500000000000000" pitchFamily="50" charset="-18"/>
              </a:rPr>
              <a:t> a ↗</a:t>
            </a:r>
            <a:r>
              <a:rPr lang="cs-CZ" b="1" dirty="0">
                <a:solidFill>
                  <a:srgbClr val="FFFF00"/>
                </a:solidFill>
                <a:latin typeface="TeXGyrePagella" panose="00000500000000000000" pitchFamily="50" charset="-18"/>
              </a:rPr>
              <a:t>extenze (rozsah)</a:t>
            </a:r>
            <a:r>
              <a:rPr lang="cs-CZ" b="1" dirty="0">
                <a:latin typeface="TeXGyrePagella" panose="00000500000000000000" pitchFamily="50" charset="-18"/>
              </a:rPr>
              <a:t>, užívaných nejen v lingvistice, ale i v logice a filozofii.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Zjednodušeně řečeno: </a:t>
            </a:r>
          </a:p>
          <a:p>
            <a:r>
              <a:rPr lang="cs-CZ" b="1" dirty="0">
                <a:solidFill>
                  <a:srgbClr val="FFC000"/>
                </a:solidFill>
                <a:latin typeface="TeXGyrePagella" panose="00000500000000000000" pitchFamily="50" charset="-18"/>
              </a:rPr>
              <a:t>intenzí</a:t>
            </a:r>
            <a:r>
              <a:rPr lang="cs-CZ" b="1" dirty="0">
                <a:latin typeface="TeXGyrePagella" panose="00000500000000000000" pitchFamily="50" charset="-18"/>
              </a:rPr>
              <a:t> se rozumí hierarchicky uspořádaný soubor relevantních sémů pojmu x,</a:t>
            </a:r>
          </a:p>
          <a:p>
            <a:r>
              <a:rPr lang="cs-CZ" b="1" dirty="0">
                <a:solidFill>
                  <a:srgbClr val="FFFF00"/>
                </a:solidFill>
                <a:latin typeface="TeXGyrePagella" panose="00000500000000000000" pitchFamily="50" charset="-18"/>
              </a:rPr>
              <a:t>extenzí</a:t>
            </a:r>
            <a:r>
              <a:rPr lang="cs-CZ" b="1" dirty="0">
                <a:latin typeface="TeXGyrePagella" panose="00000500000000000000" pitchFamily="50" charset="-18"/>
              </a:rPr>
              <a:t> se rozumí souhrn všech entit, které jsou denotátem pojmu x. 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Mezi </a:t>
            </a:r>
            <a:r>
              <a:rPr lang="cs-CZ" b="1" dirty="0">
                <a:solidFill>
                  <a:srgbClr val="FFFF00"/>
                </a:solidFill>
                <a:latin typeface="TeXGyrePagella" panose="00000500000000000000" pitchFamily="50" charset="-18"/>
              </a:rPr>
              <a:t>extenzí</a:t>
            </a:r>
            <a:r>
              <a:rPr lang="cs-CZ" b="1" dirty="0">
                <a:latin typeface="TeXGyrePagella" panose="00000500000000000000" pitchFamily="50" charset="-18"/>
              </a:rPr>
              <a:t> a </a:t>
            </a:r>
            <a:r>
              <a:rPr lang="cs-CZ" b="1" dirty="0">
                <a:solidFill>
                  <a:srgbClr val="FFC000"/>
                </a:solidFill>
                <a:latin typeface="TeXGyrePagella" panose="00000500000000000000" pitchFamily="50" charset="-18"/>
              </a:rPr>
              <a:t>intenzí</a:t>
            </a:r>
            <a:r>
              <a:rPr lang="cs-CZ" b="1" dirty="0">
                <a:latin typeface="TeXGyrePagella" panose="00000500000000000000" pitchFamily="50" charset="-18"/>
              </a:rPr>
              <a:t> pojmu je vztah: zvětšení </a:t>
            </a:r>
            <a:r>
              <a:rPr lang="cs-CZ" b="1" dirty="0">
                <a:solidFill>
                  <a:srgbClr val="FFC000"/>
                </a:solidFill>
                <a:latin typeface="TeXGyrePagella" panose="00000500000000000000" pitchFamily="50" charset="-18"/>
              </a:rPr>
              <a:t>intenze</a:t>
            </a:r>
            <a:r>
              <a:rPr lang="cs-CZ" b="1" dirty="0">
                <a:latin typeface="TeXGyrePagella" panose="00000500000000000000" pitchFamily="50" charset="-18"/>
              </a:rPr>
              <a:t> znamená nutně zmenšení </a:t>
            </a:r>
            <a:r>
              <a:rPr lang="cs-CZ" b="1" dirty="0">
                <a:solidFill>
                  <a:srgbClr val="FFFF00"/>
                </a:solidFill>
                <a:latin typeface="TeXGyrePagella" panose="00000500000000000000" pitchFamily="50" charset="-18"/>
              </a:rPr>
              <a:t>extenze</a:t>
            </a:r>
            <a:r>
              <a:rPr lang="cs-CZ" b="1" dirty="0">
                <a:latin typeface="TeXGyrePagella" panose="00000500000000000000" pitchFamily="50" charset="-18"/>
              </a:rPr>
              <a:t> a naopak: </a:t>
            </a:r>
            <a:r>
              <a:rPr lang="cs-CZ" b="1" i="1" dirty="0">
                <a:latin typeface="TeXGyrePagella" panose="00000500000000000000" pitchFamily="50" charset="-18"/>
              </a:rPr>
              <a:t>pes</a:t>
            </a:r>
            <a:r>
              <a:rPr lang="cs-CZ" b="1" dirty="0">
                <a:latin typeface="TeXGyrePagella" panose="00000500000000000000" pitchFamily="50" charset="-18"/>
              </a:rPr>
              <a:t> × </a:t>
            </a:r>
            <a:r>
              <a:rPr lang="cs-CZ" b="1" i="1" dirty="0">
                <a:latin typeface="TeXGyrePagella" panose="00000500000000000000" pitchFamily="50" charset="-18"/>
              </a:rPr>
              <a:t>kokršpaněl</a:t>
            </a:r>
            <a:r>
              <a:rPr lang="cs-CZ" b="1" dirty="0">
                <a:latin typeface="TeXGyrePagella" panose="00000500000000000000" pitchFamily="50" charset="-18"/>
              </a:rPr>
              <a:t>.“ (Novotná 2017) 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latin typeface="TeXGyrePagella" panose="00000500000000000000" pitchFamily="50" charset="-18"/>
              </a:rPr>
              <a:t>(Kokršpanělů je méně než psů.)</a:t>
            </a:r>
          </a:p>
        </p:txBody>
      </p:sp>
    </p:spTree>
    <p:extLst>
      <p:ext uri="{BB962C8B-B14F-4D97-AF65-F5344CB8AC3E}">
        <p14:creationId xmlns:p14="http://schemas.microsoft.com/office/powerpoint/2010/main" val="2800870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00AD64-5024-4338-8736-58662C0E8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různé disciplíny v souvislosti s...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08F4CE-1F42-499E-8F70-7AE95EA25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>
                <a:latin typeface="TeXGyrePagella" panose="00000500000000000000" pitchFamily="50" charset="-18"/>
              </a:rPr>
              <a:t>delimitací (vydělením, vyčleněním, vymezením) slova z celku promluvy/věty, textu</a:t>
            </a:r>
          </a:p>
          <a:p>
            <a:r>
              <a:rPr lang="cs-CZ" b="1">
                <a:latin typeface="TeXGyrePagella" panose="00000500000000000000" pitchFamily="50" charset="-18"/>
              </a:rPr>
              <a:t>za obecná kritéria vymezování slova se počítají tři typy aspektů:</a:t>
            </a:r>
          </a:p>
          <a:p>
            <a:pPr lvl="1"/>
            <a:r>
              <a:rPr lang="cs-CZ" b="1">
                <a:latin typeface="TeXGyrePagella" panose="00000500000000000000" pitchFamily="50" charset="-18"/>
              </a:rPr>
              <a:t>(A) fonetický</a:t>
            </a:r>
          </a:p>
          <a:p>
            <a:pPr lvl="1"/>
            <a:r>
              <a:rPr lang="cs-CZ" b="1">
                <a:latin typeface="TeXGyrePagella" panose="00000500000000000000" pitchFamily="50" charset="-18"/>
              </a:rPr>
              <a:t>(B) syntaktický</a:t>
            </a:r>
          </a:p>
          <a:p>
            <a:pPr lvl="1"/>
            <a:r>
              <a:rPr lang="cs-CZ" b="1">
                <a:latin typeface="TeXGyrePagella" panose="00000500000000000000" pitchFamily="50" charset="-18"/>
              </a:rPr>
              <a:t>(C) sémantický</a:t>
            </a:r>
          </a:p>
        </p:txBody>
      </p:sp>
    </p:spTree>
    <p:extLst>
      <p:ext uri="{BB962C8B-B14F-4D97-AF65-F5344CB8AC3E}">
        <p14:creationId xmlns:p14="http://schemas.microsoft.com/office/powerpoint/2010/main" val="920452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239DB-F395-4B8E-82FE-67793314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(a) lexikologie a fonetika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3F2D52-94CE-4128-8D60-A9FA5C4C2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>
                <a:latin typeface="TeXGyrePagella" panose="00000500000000000000" pitchFamily="50" charset="-18"/>
              </a:rPr>
              <a:t>jasné fonetické hranice (jako vše, i slovo má svůj začátek a konec)</a:t>
            </a:r>
          </a:p>
          <a:p>
            <a:r>
              <a:rPr lang="cs-CZ" b="1">
                <a:latin typeface="TeXGyrePagella" panose="00000500000000000000" pitchFamily="50" charset="-18"/>
              </a:rPr>
              <a:t>potenciální pauza (místa, kde je v mluvě možné udělat organickou přestávku)</a:t>
            </a:r>
          </a:p>
          <a:p>
            <a:r>
              <a:rPr lang="cs-CZ" b="1">
                <a:latin typeface="TeXGyrePagella" panose="00000500000000000000" pitchFamily="50" charset="-18"/>
              </a:rPr>
              <a:t>formální nedělitelnost (dělení slova na hranicích řádků není protiargument </a:t>
            </a:r>
            <a:r>
              <a:rPr lang="cs-CZ" b="1">
                <a:latin typeface="TeXGyrePagella" panose="00000500000000000000" pitchFamily="50" charset="-18"/>
                <a:sym typeface="Wingdings" panose="05000000000000000000" pitchFamily="2" charset="2"/>
              </a:rPr>
              <a:t>)</a:t>
            </a:r>
          </a:p>
          <a:p>
            <a:endParaRPr lang="cs-CZ" b="1"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25549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239DB-F395-4B8E-82FE-67793314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(a) lexikologie a fonetika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3F2D52-94CE-4128-8D60-A9FA5C4C2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>
                <a:latin typeface="TeXGyrePagella" panose="00000500000000000000" pitchFamily="50" charset="-18"/>
              </a:rPr>
              <a:t>jasné </a:t>
            </a:r>
            <a:r>
              <a:rPr lang="cs-CZ" b="1" i="1">
                <a:latin typeface="TeXGyrePagella" panose="00000500000000000000" pitchFamily="50" charset="-18"/>
              </a:rPr>
              <a:t>fonetické hranice </a:t>
            </a:r>
            <a:r>
              <a:rPr lang="cs-CZ" b="1">
                <a:latin typeface="TeXGyrePagella" panose="00000500000000000000" pitchFamily="50" charset="-18"/>
              </a:rPr>
              <a:t>(jako vše, i slovo má svůj začátek a konec)</a:t>
            </a:r>
          </a:p>
          <a:p>
            <a:r>
              <a:rPr lang="cs-CZ" b="1" i="1">
                <a:latin typeface="TeXGyrePagella" panose="00000500000000000000" pitchFamily="50" charset="-18"/>
              </a:rPr>
              <a:t>potenciální pauza </a:t>
            </a:r>
            <a:r>
              <a:rPr lang="cs-CZ" b="1">
                <a:latin typeface="TeXGyrePagella" panose="00000500000000000000" pitchFamily="50" charset="-18"/>
              </a:rPr>
              <a:t>(místa, kde je v mluvě možné udělat organickou přestávku)</a:t>
            </a:r>
          </a:p>
          <a:p>
            <a:r>
              <a:rPr lang="cs-CZ" b="1" i="1">
                <a:latin typeface="TeXGyrePagella" panose="00000500000000000000" pitchFamily="50" charset="-18"/>
              </a:rPr>
              <a:t>formální nedělitelnost </a:t>
            </a:r>
            <a:r>
              <a:rPr lang="cs-CZ" b="1">
                <a:latin typeface="TeXGyrePagella" panose="00000500000000000000" pitchFamily="50" charset="-18"/>
              </a:rPr>
              <a:t>(příslovečné spřežky </a:t>
            </a:r>
            <a:r>
              <a:rPr lang="cs-CZ" b="1" i="1">
                <a:latin typeface="TeXGyrePagella" panose="00000500000000000000" pitchFamily="50" charset="-18"/>
              </a:rPr>
              <a:t>bez/pochyby </a:t>
            </a:r>
            <a:r>
              <a:rPr lang="cs-CZ" b="1">
                <a:latin typeface="TeXGyrePagella" panose="00000500000000000000" pitchFamily="50" charset="-18"/>
              </a:rPr>
              <a:t>také nejsou rozpor </a:t>
            </a:r>
            <a:r>
              <a:rPr lang="cs-CZ" b="1">
                <a:latin typeface="TeXGyrePagella" panose="00000500000000000000" pitchFamily="50" charset="-18"/>
                <a:sym typeface="Wingdings" panose="05000000000000000000" pitchFamily="2" charset="2"/>
              </a:rPr>
              <a:t>)</a:t>
            </a:r>
          </a:p>
          <a:p>
            <a:r>
              <a:rPr lang="cs-CZ" b="1" i="1">
                <a:latin typeface="TeXGyrePagella" panose="00000500000000000000" pitchFamily="50" charset="-18"/>
                <a:sym typeface="Wingdings" panose="05000000000000000000" pitchFamily="2" charset="2"/>
              </a:rPr>
              <a:t>ustálenost</a:t>
            </a:r>
            <a:r>
              <a:rPr lang="cs-CZ" b="1">
                <a:latin typeface="TeXGyrePagella" panose="00000500000000000000" pitchFamily="50" charset="-18"/>
                <a:sym typeface="Wingdings" panose="05000000000000000000" pitchFamily="2" charset="2"/>
              </a:rPr>
              <a:t>, a tedy systémová příslušnost (= předpoklad pro všechny předchozí)</a:t>
            </a:r>
          </a:p>
          <a:p>
            <a:endParaRPr lang="cs-CZ" b="1"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41059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569E0-BF84-430A-904C-92FE7984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(B) lexikologie a (ta) syntax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0EA5E8-30B3-4FA6-BCD7-B34311829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>
                <a:latin typeface="TeXGyrePagella" panose="00000500000000000000" pitchFamily="50" charset="-18"/>
              </a:rPr>
              <a:t>přemístitelnost</a:t>
            </a:r>
            <a:r>
              <a:rPr lang="cs-CZ" b="1">
                <a:latin typeface="TeXGyrePagella" panose="00000500000000000000" pitchFamily="50" charset="-18"/>
              </a:rPr>
              <a:t> slova ve větě</a:t>
            </a:r>
          </a:p>
        </p:txBody>
      </p:sp>
    </p:spTree>
    <p:extLst>
      <p:ext uri="{BB962C8B-B14F-4D97-AF65-F5344CB8AC3E}">
        <p14:creationId xmlns:p14="http://schemas.microsoft.com/office/powerpoint/2010/main" val="3939130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CB4BA6-4C5C-4D3E-B734-A70A1B20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(C) lexikologie a sémantika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6001D0-E13A-4DA8-9FD7-476272929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TeXGyrePagella" panose="00000500000000000000" pitchFamily="50" charset="-18"/>
              </a:rPr>
              <a:t>Čermák: slovo jako minimální distinktivní a samostatná sémantická forma,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kterou lze v důsledku jasného významu* a její izolovanosti, 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popř. funkce nahrazovat jinou (aspekt </a:t>
            </a:r>
            <a:r>
              <a:rPr lang="cs-CZ" b="1" i="1" dirty="0" err="1">
                <a:latin typeface="TeXGyrePagella" panose="00000500000000000000" pitchFamily="50" charset="-18"/>
              </a:rPr>
              <a:t>substituovatelnosti</a:t>
            </a:r>
            <a:r>
              <a:rPr lang="cs-CZ" b="1" dirty="0">
                <a:latin typeface="TeXGyrePagella" panose="00000500000000000000" pitchFamily="50" charset="-18"/>
              </a:rPr>
              <a:t>)</a:t>
            </a:r>
          </a:p>
          <a:p>
            <a:endParaRPr lang="cs-CZ" b="1" dirty="0">
              <a:latin typeface="TeXGyrePagella" panose="00000500000000000000" pitchFamily="50" charset="-18"/>
            </a:endParaRPr>
          </a:p>
          <a:p>
            <a:r>
              <a:rPr lang="cs-CZ" b="1" dirty="0">
                <a:latin typeface="TeXGyrePagella" panose="00000500000000000000" pitchFamily="50" charset="-18"/>
              </a:rPr>
              <a:t>* Předpoklad jasného významu nemusí být v praxi vždy tak jasný (pozn. AV). </a:t>
            </a:r>
          </a:p>
          <a:p>
            <a:pPr marL="0" indent="0">
              <a:buNone/>
            </a:pPr>
            <a:r>
              <a:rPr lang="cs-CZ" b="1">
                <a:latin typeface="TeXGyrePagella" panose="00000500000000000000" pitchFamily="50" charset="-18"/>
              </a:rPr>
              <a:t>	Např</a:t>
            </a:r>
            <a:r>
              <a:rPr lang="cs-CZ" b="1" dirty="0">
                <a:latin typeface="TeXGyrePagella" panose="00000500000000000000" pitchFamily="50" charset="-18"/>
              </a:rPr>
              <a:t>. právě </a:t>
            </a:r>
            <a:r>
              <a:rPr lang="cs-CZ" b="1" i="1" dirty="0">
                <a:latin typeface="TeXGyrePagella" panose="00000500000000000000" pitchFamily="50" charset="-18"/>
              </a:rPr>
              <a:t>španělská vesnice </a:t>
            </a:r>
            <a:r>
              <a:rPr lang="cs-CZ" b="1" dirty="0">
                <a:latin typeface="TeXGyrePagella" panose="00000500000000000000" pitchFamily="50" charset="-18"/>
              </a:rPr>
              <a:t>vs. </a:t>
            </a:r>
            <a:r>
              <a:rPr lang="cs-CZ" b="1" i="1" dirty="0">
                <a:latin typeface="TeXGyrePagella" panose="00000500000000000000" pitchFamily="50" charset="-18"/>
              </a:rPr>
              <a:t>španělská vesnice</a:t>
            </a:r>
            <a:r>
              <a:rPr lang="cs-CZ" b="1" dirty="0">
                <a:latin typeface="TeXGyrePagella" panose="00000500000000000000" pitchFamily="50" charset="-18"/>
              </a:rPr>
              <a:t>. Ale je to řešitelné.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Ovšem Čermák výše uvedená kritéria rozporuje sám (na s. 22).</a:t>
            </a:r>
          </a:p>
        </p:txBody>
      </p:sp>
    </p:spTree>
    <p:extLst>
      <p:ext uri="{BB962C8B-B14F-4D97-AF65-F5344CB8AC3E}">
        <p14:creationId xmlns:p14="http://schemas.microsoft.com/office/powerpoint/2010/main" val="2443332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CB4BA6-4C5C-4D3E-B734-A70A1B20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(C) lexikologie a sémantika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6001D0-E13A-4DA8-9FD7-476272929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>
                <a:latin typeface="TeXGyrePagella" panose="00000500000000000000" pitchFamily="50" charset="-18"/>
              </a:rPr>
              <a:t>Čermák: slovo jako minimální distinktivní a samostatná </a:t>
            </a:r>
            <a:r>
              <a:rPr lang="cs-CZ" b="1" dirty="0">
                <a:solidFill>
                  <a:srgbClr val="FF0000"/>
                </a:solidFill>
                <a:latin typeface="TeXGyrePagella" panose="00000500000000000000" pitchFamily="50" charset="-18"/>
              </a:rPr>
              <a:t>sémantická forma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Hoskovec upřesňuje „</a:t>
            </a:r>
            <a:r>
              <a:rPr lang="cs-CZ" b="1" dirty="0" err="1">
                <a:latin typeface="TeXGyrePagella" panose="00000500000000000000" pitchFamily="50" charset="-18"/>
              </a:rPr>
              <a:t>minimálnost</a:t>
            </a:r>
            <a:r>
              <a:rPr lang="cs-CZ" b="1" dirty="0">
                <a:latin typeface="TeXGyrePagella" panose="00000500000000000000" pitchFamily="50" charset="-18"/>
              </a:rPr>
              <a:t>“: morfém — minimální znak v daném </a:t>
            </a:r>
            <a:r>
              <a:rPr lang="cs-CZ" b="1" dirty="0" err="1">
                <a:latin typeface="TeXGyrePagella" panose="00000500000000000000" pitchFamily="50" charset="-18"/>
              </a:rPr>
              <a:t>def</a:t>
            </a:r>
            <a:r>
              <a:rPr lang="cs-CZ" b="1" dirty="0">
                <a:latin typeface="TeXGyrePagella" panose="00000500000000000000" pitchFamily="50" charset="-18"/>
              </a:rPr>
              <a:t>. oboru;</a:t>
            </a:r>
            <a:endParaRPr lang="cs-CZ" b="1" dirty="0">
              <a:highlight>
                <a:srgbClr val="FFFF00"/>
              </a:highlight>
              <a:latin typeface="TeXGyrePagella" panose="00000500000000000000" pitchFamily="50" charset="-18"/>
            </a:endParaRPr>
          </a:p>
          <a:p>
            <a:r>
              <a:rPr lang="cs-CZ" b="1" i="1" dirty="0" err="1">
                <a:latin typeface="TeXGyrePagella" panose="00000500000000000000" pitchFamily="50" charset="-18"/>
              </a:rPr>
              <a:t>minimálnost</a:t>
            </a:r>
            <a:r>
              <a:rPr lang="cs-CZ" b="1" dirty="0">
                <a:latin typeface="TeXGyrePagella" panose="00000500000000000000" pitchFamily="50" charset="-18"/>
              </a:rPr>
              <a:t> vs. </a:t>
            </a:r>
            <a:r>
              <a:rPr lang="cs-CZ" b="1" i="1" dirty="0">
                <a:latin typeface="TeXGyrePagella" panose="00000500000000000000" pitchFamily="50" charset="-18"/>
              </a:rPr>
              <a:t>elementárnost</a:t>
            </a:r>
          </a:p>
          <a:p>
            <a:r>
              <a:rPr lang="cs-CZ" b="1" i="1" dirty="0" err="1">
                <a:latin typeface="TeXGyrePagella" panose="00000500000000000000" pitchFamily="50" charset="-18"/>
              </a:rPr>
              <a:t>minimálnost</a:t>
            </a:r>
            <a:r>
              <a:rPr lang="cs-CZ" b="1" dirty="0">
                <a:latin typeface="TeXGyrePagella" panose="00000500000000000000" pitchFamily="50" charset="-18"/>
              </a:rPr>
              <a:t> nepřipouští další dělení (zůstáváme v daném </a:t>
            </a:r>
            <a:r>
              <a:rPr lang="cs-CZ" b="1" dirty="0" err="1">
                <a:latin typeface="TeXGyrePagella" panose="00000500000000000000" pitchFamily="50" charset="-18"/>
              </a:rPr>
              <a:t>def</a:t>
            </a:r>
            <a:r>
              <a:rPr lang="cs-CZ" b="1" dirty="0">
                <a:latin typeface="TeXGyrePagella" panose="00000500000000000000" pitchFamily="50" charset="-18"/>
              </a:rPr>
              <a:t>. oboru)</a:t>
            </a:r>
          </a:p>
          <a:p>
            <a:r>
              <a:rPr lang="cs-CZ" b="1" i="1" dirty="0">
                <a:latin typeface="TeXGyrePagella" panose="00000500000000000000" pitchFamily="50" charset="-18"/>
              </a:rPr>
              <a:t>elementárnost</a:t>
            </a:r>
            <a:r>
              <a:rPr lang="cs-CZ" b="1" dirty="0">
                <a:latin typeface="TeXGyrePagella" panose="00000500000000000000" pitchFamily="50" charset="-18"/>
              </a:rPr>
              <a:t> další dělení připouští (propustnost do „nižších/vyšších“ rovin, </a:t>
            </a:r>
            <a:r>
              <a:rPr lang="cs-CZ" b="1" dirty="0" err="1">
                <a:latin typeface="TeXGyrePagella" panose="00000500000000000000" pitchFamily="50" charset="-18"/>
              </a:rPr>
              <a:t>def</a:t>
            </a:r>
            <a:r>
              <a:rPr lang="cs-CZ" b="1" dirty="0">
                <a:latin typeface="TeXGyrePagella" panose="00000500000000000000" pitchFamily="50" charset="-18"/>
              </a:rPr>
              <a:t>. oborů)</a:t>
            </a:r>
          </a:p>
          <a:p>
            <a:r>
              <a:rPr lang="cs-CZ" b="1" dirty="0">
                <a:latin typeface="TeXGyrePagella" panose="00000500000000000000" pitchFamily="50" charset="-18"/>
              </a:rPr>
              <a:t>Veřmiřovský upřesňuje </a:t>
            </a:r>
            <a:r>
              <a:rPr lang="cs-CZ" b="1" dirty="0">
                <a:solidFill>
                  <a:srgbClr val="FF0000"/>
                </a:solidFill>
                <a:latin typeface="TeXGyrePagella" panose="00000500000000000000" pitchFamily="50" charset="-18"/>
              </a:rPr>
              <a:t>„sémantickou formu“ </a:t>
            </a:r>
            <a:r>
              <a:rPr lang="cs-CZ" b="1" dirty="0">
                <a:latin typeface="TeXGyrePagella" panose="00000500000000000000" pitchFamily="50" charset="-18"/>
              </a:rPr>
              <a:t>(není to ukázka </a:t>
            </a:r>
            <a:r>
              <a:rPr lang="cs-CZ" b="1" i="1" dirty="0">
                <a:latin typeface="TeXGyrePagella" panose="00000500000000000000" pitchFamily="50" charset="-18"/>
              </a:rPr>
              <a:t>inkompatibility</a:t>
            </a:r>
            <a:r>
              <a:rPr lang="cs-CZ" b="1" dirty="0">
                <a:latin typeface="TeXGyrePagella" panose="00000500000000000000" pitchFamily="50" charset="-18"/>
              </a:rPr>
              <a:t>, která (potenciálně nemusí existovat, ale) nám něco o jazyce a slovních spojeních přesto může říci? Oním </a:t>
            </a:r>
            <a:r>
              <a:rPr lang="cs-CZ" b="1" dirty="0">
                <a:solidFill>
                  <a:srgbClr val="FF0000"/>
                </a:solidFill>
                <a:latin typeface="TeXGyrePagella" panose="00000500000000000000" pitchFamily="50" charset="-18"/>
              </a:rPr>
              <a:t>slovním spojením</a:t>
            </a:r>
            <a:r>
              <a:rPr lang="cs-CZ" b="1" dirty="0">
                <a:latin typeface="TeXGyrePagella" panose="00000500000000000000" pitchFamily="50" charset="-18"/>
              </a:rPr>
              <a:t> se říká: forma, na kterou se váže význam? Má to snad zdůraznit jednotu znaku? Ano, i to je možné... :-))</a:t>
            </a:r>
          </a:p>
        </p:txBody>
      </p:sp>
    </p:spTree>
    <p:extLst>
      <p:ext uri="{BB962C8B-B14F-4D97-AF65-F5344CB8AC3E}">
        <p14:creationId xmlns:p14="http://schemas.microsoft.com/office/powerpoint/2010/main" val="772265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59270F-35D8-4403-AF11-F719E5D5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F08291-25C6-42B9-B31E-3E46E2C18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Toť </a:t>
            </a:r>
            <a:r>
              <a:rPr lang="cs-CZ" dirty="0" err="1"/>
              <a:t>interdisciplinárnost</a:t>
            </a:r>
            <a:r>
              <a:rPr lang="cs-CZ" dirty="0"/>
              <a:t> lexikologie v užším pojetí (přes vymezení slova a lexému):</a:t>
            </a:r>
          </a:p>
          <a:p>
            <a:pPr lvl="1"/>
            <a:r>
              <a:rPr lang="cs-CZ" dirty="0"/>
              <a:t>fonetika</a:t>
            </a:r>
          </a:p>
          <a:p>
            <a:pPr lvl="1"/>
            <a:r>
              <a:rPr lang="cs-CZ" dirty="0"/>
              <a:t>syntax</a:t>
            </a:r>
          </a:p>
          <a:p>
            <a:pPr lvl="1"/>
            <a:r>
              <a:rPr lang="cs-CZ" dirty="0"/>
              <a:t>sémantika</a:t>
            </a:r>
          </a:p>
          <a:p>
            <a:r>
              <a:rPr lang="cs-CZ" dirty="0"/>
              <a:t>V širším pojetí bychom mohli zahrnout mj. sémaziologii, metajazyk, metaforu (poetiku), kontext (textologii), sémiotiku, pragmatiku, psycholingvistiku, sociolingvistiku, slovotvorbu, morfologii, logiku (o rétorice ani nemluvě).</a:t>
            </a:r>
          </a:p>
        </p:txBody>
      </p:sp>
    </p:spTree>
    <p:extLst>
      <p:ext uri="{BB962C8B-B14F-4D97-AF65-F5344CB8AC3E}">
        <p14:creationId xmlns:p14="http://schemas.microsoft.com/office/powerpoint/2010/main" val="4123046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40FD8-0995-41F4-9325-F4A9F47C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6DA6C-84D8-4703-8303-8EE49234A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latin typeface="TeXGyrePagella" panose="00000500000000000000" pitchFamily="50" charset="-18"/>
              </a:rPr>
              <a:t>Renata Novotná (2017): LEXIKÁLNÍ VÝZNAM. In: Petr Karlík, Marek Nekula, Jana </a:t>
            </a:r>
            <a:r>
              <a:rPr lang="cs-CZ" b="1" dirty="0" err="1">
                <a:latin typeface="TeXGyrePagella" panose="00000500000000000000" pitchFamily="50" charset="-18"/>
              </a:rPr>
              <a:t>Pleskalová</a:t>
            </a:r>
            <a:r>
              <a:rPr lang="cs-CZ" b="1" dirty="0">
                <a:latin typeface="TeXGyrePagella" panose="00000500000000000000" pitchFamily="50" charset="-18"/>
              </a:rPr>
              <a:t> (</a:t>
            </a:r>
            <a:r>
              <a:rPr lang="cs-CZ" b="1" dirty="0" err="1">
                <a:latin typeface="TeXGyrePagella" panose="00000500000000000000" pitchFamily="50" charset="-18"/>
              </a:rPr>
              <a:t>eds</a:t>
            </a:r>
            <a:r>
              <a:rPr lang="cs-CZ" b="1" dirty="0">
                <a:latin typeface="TeXGyrePagella" panose="00000500000000000000" pitchFamily="50" charset="-18"/>
              </a:rPr>
              <a:t>.), </a:t>
            </a:r>
            <a:r>
              <a:rPr lang="cs-CZ" b="1" dirty="0" err="1">
                <a:latin typeface="TeXGyrePagella" panose="00000500000000000000" pitchFamily="50" charset="-18"/>
              </a:rPr>
              <a:t>CzechEncy</a:t>
            </a:r>
            <a:r>
              <a:rPr lang="cs-CZ" b="1" dirty="0">
                <a:latin typeface="TeXGyrePagella" panose="00000500000000000000" pitchFamily="50" charset="-18"/>
              </a:rPr>
              <a:t> — Nový encyklopedický slovník češtiny. URL: https://www.czechency.org/</a:t>
            </a:r>
            <a:r>
              <a:rPr lang="cs-CZ" b="1" dirty="0" err="1">
                <a:latin typeface="TeXGyrePagella" panose="00000500000000000000" pitchFamily="50" charset="-18"/>
              </a:rPr>
              <a:t>slovnik</a:t>
            </a:r>
            <a:r>
              <a:rPr lang="cs-CZ" b="1" dirty="0">
                <a:latin typeface="TeXGyrePagella" panose="00000500000000000000" pitchFamily="50" charset="-18"/>
              </a:rPr>
              <a:t>/LEXIKÁLNÍ VÝZNAM (poslední přístup: 18. 11. 2020)</a:t>
            </a:r>
            <a:endParaRPr lang="cs-CZ" dirty="0">
              <a:latin typeface="TeXGyrePagella" panose="00000500000000000000" pitchFamily="50" charset="-18"/>
            </a:endParaRPr>
          </a:p>
          <a:p>
            <a:r>
              <a:rPr lang="cs-CZ" b="1" dirty="0"/>
              <a:t>Čermák František (2010): Lexikon a sémantika. Praha: NLN.</a:t>
            </a:r>
          </a:p>
        </p:txBody>
      </p:sp>
    </p:spTree>
    <p:extLst>
      <p:ext uri="{BB962C8B-B14F-4D97-AF65-F5344CB8AC3E}">
        <p14:creationId xmlns:p14="http://schemas.microsoft.com/office/powerpoint/2010/main" val="92770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7C3109-69B5-444B-9E04-594F0B580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slovo, lexém, pojmenování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F977EB-8AA5-4265-ADFC-C159AA78C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038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06D401-2B3F-4322-AD25-652505F36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881128-31D8-4660-B66B-4473C95FF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>
                <a:latin typeface="TeXGyrePagella" panose="00000500000000000000" pitchFamily="50" charset="-18"/>
              </a:rPr>
              <a:t>PROBLEMATIČNOST VYMEZENÍ SLOVA</a:t>
            </a:r>
          </a:p>
          <a:p>
            <a:pPr marL="0" indent="0">
              <a:buNone/>
            </a:pPr>
            <a:r>
              <a:rPr lang="cs-CZ" b="1">
                <a:latin typeface="TeXGyrePagella" panose="00000500000000000000" pitchFamily="50" charset="-18"/>
              </a:rPr>
              <a:t>Slovo =</a:t>
            </a:r>
          </a:p>
          <a:p>
            <a:pPr marL="0" indent="0">
              <a:buNone/>
            </a:pPr>
            <a:r>
              <a:rPr lang="cs-CZ" b="1">
                <a:latin typeface="TeXGyrePagella" panose="00000500000000000000" pitchFamily="50" charset="-18"/>
              </a:rPr>
              <a:t>	1. výraz</a:t>
            </a:r>
          </a:p>
          <a:p>
            <a:pPr marL="0" indent="0">
              <a:buNone/>
            </a:pPr>
            <a:r>
              <a:rPr lang="cs-CZ" b="1">
                <a:latin typeface="TeXGyrePagella" panose="00000500000000000000" pitchFamily="50" charset="-18"/>
              </a:rPr>
              <a:t>	2. projev</a:t>
            </a:r>
          </a:p>
          <a:p>
            <a:pPr marL="0" indent="0">
              <a:buNone/>
            </a:pPr>
            <a:r>
              <a:rPr lang="cs-CZ" b="1">
                <a:latin typeface="TeXGyrePagella" panose="00000500000000000000" pitchFamily="50" charset="-18"/>
              </a:rPr>
              <a:t>	3. závazek</a:t>
            </a:r>
          </a:p>
          <a:p>
            <a:pPr marL="0" indent="0">
              <a:buNone/>
            </a:pPr>
            <a:r>
              <a:rPr lang="cs-CZ" b="1" i="1">
                <a:latin typeface="TeXGyrePagella" panose="00000500000000000000" pitchFamily="50" charset="-18"/>
              </a:rPr>
              <a:t>			zelené slovo</a:t>
            </a:r>
            <a:r>
              <a:rPr lang="cs-CZ" b="1">
                <a:latin typeface="TeXGyrePagella" panose="00000500000000000000" pitchFamily="50" charset="-18"/>
              </a:rPr>
              <a:t> =</a:t>
            </a:r>
          </a:p>
          <a:p>
            <a:pPr marL="0" indent="0">
              <a:buNone/>
            </a:pPr>
            <a:r>
              <a:rPr lang="cs-CZ" b="1">
                <a:latin typeface="TeXGyrePagella" panose="00000500000000000000" pitchFamily="50" charset="-18"/>
              </a:rPr>
              <a:t>						viz i SSČ, PSJČ</a:t>
            </a:r>
          </a:p>
        </p:txBody>
      </p:sp>
    </p:spTree>
    <p:extLst>
      <p:ext uri="{BB962C8B-B14F-4D97-AF65-F5344CB8AC3E}">
        <p14:creationId xmlns:p14="http://schemas.microsoft.com/office/powerpoint/2010/main" val="226827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9106A-2D62-4820-8202-E6955EBE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slovo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C2B7AED-71A5-4D3C-8A07-CCE9D31EA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185" y="2095500"/>
            <a:ext cx="8636105" cy="3695700"/>
          </a:xfrm>
        </p:spPr>
      </p:pic>
    </p:spTree>
    <p:extLst>
      <p:ext uri="{BB962C8B-B14F-4D97-AF65-F5344CB8AC3E}">
        <p14:creationId xmlns:p14="http://schemas.microsoft.com/office/powerpoint/2010/main" val="257410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849DC-7C89-479C-8888-4A51A6579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3B1A9-EF75-4428-89B5-84D7A4F95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8. náb., (idealist.) filos. </a:t>
            </a:r>
            <a:r>
              <a:rPr lang="cs-CZ" i="1"/>
              <a:t>logos</a:t>
            </a:r>
            <a:r>
              <a:rPr lang="cs-CZ"/>
              <a:t>: s. tělem učiněno jest (bibl.);</a:t>
            </a:r>
          </a:p>
          <a:p>
            <a:r>
              <a:rPr lang="cs-CZ"/>
              <a:t>logos = mj. myšlenka (</a:t>
            </a:r>
            <a:r>
              <a:rPr lang="cs-CZ">
                <a:highlight>
                  <a:srgbClr val="FFFF00"/>
                </a:highlight>
              </a:rPr>
              <a:t>zdroj... Parabible, Lepař...</a:t>
            </a:r>
            <a:r>
              <a:rPr lang="cs-CZ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836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0D6E5-6A94-4FCF-9B22-FE16D399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 počátku byla...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61E57-F93C-4D8E-82F9-44E72DE0C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myšlenka</a:t>
            </a:r>
          </a:p>
        </p:txBody>
      </p:sp>
    </p:spTree>
    <p:extLst>
      <p:ext uri="{BB962C8B-B14F-4D97-AF65-F5344CB8AC3E}">
        <p14:creationId xmlns:p14="http://schemas.microsoft.com/office/powerpoint/2010/main" val="3518403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9D453-9A64-4681-BC9D-A1A3C511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SLOVO à LA F. ČERMÁK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B0095B-E290-41DE-8FC8-73E8D9813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740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še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58_TF44600913.potx" id="{571942F6-6350-4411-A4A9-436E16024A66}" vid="{9A7E8C06-9D0F-49E8-AC0A-943F527E1A4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3DAA06-94EB-4823-9E76-54CD605DE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5A5B28-3D16-4621-8849-6D474A759E2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7D98229-7B95-4B48-98C8-487C48B317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Damašek</Template>
  <TotalTime>979</TotalTime>
  <Words>2081</Words>
  <Application>Microsoft Macintosh PowerPoint</Application>
  <PresentationFormat>Widescreen</PresentationFormat>
  <Paragraphs>179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Rockwell</vt:lpstr>
      <vt:lpstr>Arial</vt:lpstr>
      <vt:lpstr>Bookman Old Style</vt:lpstr>
      <vt:lpstr>TeXGyrePagella</vt:lpstr>
      <vt:lpstr>Damašek</vt:lpstr>
      <vt:lpstr> Interdisciplinárnost lexikologie</vt:lpstr>
      <vt:lpstr>Na počátku bylo...</vt:lpstr>
      <vt:lpstr>Na počátku bylo...</vt:lpstr>
      <vt:lpstr>slovo, lexém, pojmenování</vt:lpstr>
      <vt:lpstr>slovo</vt:lpstr>
      <vt:lpstr>slovo</vt:lpstr>
      <vt:lpstr>slovo</vt:lpstr>
      <vt:lpstr>Na počátku byla...</vt:lpstr>
      <vt:lpstr>SLOVO à LA F. ČERMÁK</vt:lpstr>
      <vt:lpstr>SLOVO à LA F. ČERMÁK</vt:lpstr>
      <vt:lpstr>SLOVO à LA F. ČERMÁK</vt:lpstr>
      <vt:lpstr>SLOVO à LA F. ČERMÁK</vt:lpstr>
      <vt:lpstr>lexém à LA F. ČERMÁK</vt:lpstr>
      <vt:lpstr>lexém à LA F. ČERMÁK</vt:lpstr>
      <vt:lpstr>systémově víceslovné lexémy</vt:lpstr>
      <vt:lpstr>SLOVO à LA F. ČERMÁK</vt:lpstr>
      <vt:lpstr>pojmenování (nominace) à la čermák</vt:lpstr>
      <vt:lpstr>pojmenování (nominace) à la čermák</vt:lpstr>
      <vt:lpstr>pojmenování (nominace) à la čermák</vt:lpstr>
      <vt:lpstr>pojmenování à la hoskovec</vt:lpstr>
      <vt:lpstr>pojmenování à la hoskovec</vt:lpstr>
      <vt:lpstr>pojmenování à la hoskovec</vt:lpstr>
      <vt:lpstr>pojmenování à la hoskovec</vt:lpstr>
      <vt:lpstr>pojmenování à la hoskovec</vt:lpstr>
      <vt:lpstr>pojmenování à la hoskovec</vt:lpstr>
      <vt:lpstr>lexém à la čermák</vt:lpstr>
      <vt:lpstr>jazyková rovina vs. lexikon</vt:lpstr>
      <vt:lpstr> Interdisciplinárnost lexikologie</vt:lpstr>
      <vt:lpstr>disciplíny zabývající se významem</vt:lpstr>
      <vt:lpstr>lexikologie a filosofie (jazyka)</vt:lpstr>
      <vt:lpstr>lexikologie a filosofie (jazyka)</vt:lpstr>
      <vt:lpstr>různé disciplíny v souvislosti s...</vt:lpstr>
      <vt:lpstr>(a) lexikologie a fonetika</vt:lpstr>
      <vt:lpstr>(a) lexikologie a fonetika</vt:lpstr>
      <vt:lpstr>(B) lexikologie a (ta) syntax</vt:lpstr>
      <vt:lpstr>(C) lexikologie a sémantika</vt:lpstr>
      <vt:lpstr>(C) lexikologie a sémantika</vt:lpstr>
      <vt:lpstr>shrnutí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Interdisciplinárnost lexikologie</dc:title>
  <dc:creator>Adam Veřmiřovský</dc:creator>
  <cp:lastModifiedBy>Adam Veřmiřovský</cp:lastModifiedBy>
  <cp:revision>9</cp:revision>
  <dcterms:created xsi:type="dcterms:W3CDTF">2020-11-10T19:04:39Z</dcterms:created>
  <dcterms:modified xsi:type="dcterms:W3CDTF">2022-10-13T10:45:46Z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