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5" r:id="rId8"/>
    <p:sldId id="266" r:id="rId9"/>
    <p:sldId id="264" r:id="rId10"/>
    <p:sldId id="258" r:id="rId11"/>
    <p:sldId id="267" r:id="rId12"/>
    <p:sldId id="26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6229E-6E07-47DF-B9B6-81537BC47C0B}" v="15" dt="2021-01-06T15:59:56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Veřmiřovský" userId="6be54c32-c53e-4d14-8637-d942e978ece5" providerId="ADAL" clId="{E0A6229E-6E07-47DF-B9B6-81537BC47C0B}"/>
    <pc:docChg chg="custSel mod addSld delSld modSld">
      <pc:chgData name="Adam Veřmiřovský" userId="6be54c32-c53e-4d14-8637-d942e978ece5" providerId="ADAL" clId="{E0A6229E-6E07-47DF-B9B6-81537BC47C0B}" dt="2021-01-06T16:00:02.709" v="2359" actId="26606"/>
      <pc:docMkLst>
        <pc:docMk/>
      </pc:docMkLst>
      <pc:sldChg chg="addSp delSp modSp new mod setBg">
        <pc:chgData name="Adam Veřmiřovský" userId="6be54c32-c53e-4d14-8637-d942e978ece5" providerId="ADAL" clId="{E0A6229E-6E07-47DF-B9B6-81537BC47C0B}" dt="2021-01-06T16:00:02.709" v="2359" actId="26606"/>
        <pc:sldMkLst>
          <pc:docMk/>
          <pc:sldMk cId="2036797602" sldId="257"/>
        </pc:sldMkLst>
        <pc:spChg chg="mod">
          <ac:chgData name="Adam Veřmiřovský" userId="6be54c32-c53e-4d14-8637-d942e978ece5" providerId="ADAL" clId="{E0A6229E-6E07-47DF-B9B6-81537BC47C0B}" dt="2021-01-06T16:00:02.709" v="2359" actId="26606"/>
          <ac:spMkLst>
            <pc:docMk/>
            <pc:sldMk cId="2036797602" sldId="257"/>
            <ac:spMk id="2" creationId="{23408398-EC7D-452B-B461-1845325C2252}"/>
          </ac:spMkLst>
        </pc:spChg>
        <pc:spChg chg="del">
          <ac:chgData name="Adam Veřmiřovský" userId="6be54c32-c53e-4d14-8637-d942e978ece5" providerId="ADAL" clId="{E0A6229E-6E07-47DF-B9B6-81537BC47C0B}" dt="2021-01-06T15:59:56.641" v="2358"/>
          <ac:spMkLst>
            <pc:docMk/>
            <pc:sldMk cId="2036797602" sldId="257"/>
            <ac:spMk id="3" creationId="{DC2C079C-BF39-415F-9721-380408B1B82B}"/>
          </ac:spMkLst>
        </pc:spChg>
        <pc:spChg chg="add">
          <ac:chgData name="Adam Veřmiřovský" userId="6be54c32-c53e-4d14-8637-d942e978ece5" providerId="ADAL" clId="{E0A6229E-6E07-47DF-B9B6-81537BC47C0B}" dt="2021-01-06T16:00:02.709" v="2359" actId="26606"/>
          <ac:spMkLst>
            <pc:docMk/>
            <pc:sldMk cId="2036797602" sldId="257"/>
            <ac:spMk id="9" creationId="{09646535-AEF6-4883-A4F9-EEC1F8B4319E}"/>
          </ac:spMkLst>
        </pc:spChg>
        <pc:spChg chg="add">
          <ac:chgData name="Adam Veřmiřovský" userId="6be54c32-c53e-4d14-8637-d942e978ece5" providerId="ADAL" clId="{E0A6229E-6E07-47DF-B9B6-81537BC47C0B}" dt="2021-01-06T16:00:02.709" v="2359" actId="26606"/>
          <ac:spMkLst>
            <pc:docMk/>
            <pc:sldMk cId="2036797602" sldId="257"/>
            <ac:spMk id="11" creationId="{54F3A7E8-6DA9-4C2B-ACC8-475F34DAEA1B}"/>
          </ac:spMkLst>
        </pc:spChg>
        <pc:spChg chg="add">
          <ac:chgData name="Adam Veřmiřovský" userId="6be54c32-c53e-4d14-8637-d942e978ece5" providerId="ADAL" clId="{E0A6229E-6E07-47DF-B9B6-81537BC47C0B}" dt="2021-01-06T16:00:02.709" v="2359" actId="26606"/>
          <ac:spMkLst>
            <pc:docMk/>
            <pc:sldMk cId="2036797602" sldId="257"/>
            <ac:spMk id="13" creationId="{5B21CDF0-4D24-4190-9285-9016C19C164F}"/>
          </ac:spMkLst>
        </pc:spChg>
        <pc:grpChg chg="add">
          <ac:chgData name="Adam Veřmiřovský" userId="6be54c32-c53e-4d14-8637-d942e978ece5" providerId="ADAL" clId="{E0A6229E-6E07-47DF-B9B6-81537BC47C0B}" dt="2021-01-06T16:00:02.709" v="2359" actId="26606"/>
          <ac:grpSpMkLst>
            <pc:docMk/>
            <pc:sldMk cId="2036797602" sldId="257"/>
            <ac:grpSpMk id="15" creationId="{3C9AA14C-80A4-427C-A911-28CD20C56E5E}"/>
          </ac:grpSpMkLst>
        </pc:grpChg>
        <pc:grpChg chg="add">
          <ac:chgData name="Adam Veřmiřovský" userId="6be54c32-c53e-4d14-8637-d942e978ece5" providerId="ADAL" clId="{E0A6229E-6E07-47DF-B9B6-81537BC47C0B}" dt="2021-01-06T16:00:02.709" v="2359" actId="26606"/>
          <ac:grpSpMkLst>
            <pc:docMk/>
            <pc:sldMk cId="2036797602" sldId="257"/>
            <ac:grpSpMk id="20" creationId="{F2FD01A0-E6FF-41CD-AEBD-279232B90D43}"/>
          </ac:grpSpMkLst>
        </pc:grpChg>
        <pc:picChg chg="add mod">
          <ac:chgData name="Adam Veřmiřovský" userId="6be54c32-c53e-4d14-8637-d942e978ece5" providerId="ADAL" clId="{E0A6229E-6E07-47DF-B9B6-81537BC47C0B}" dt="2021-01-06T16:00:02.709" v="2359" actId="26606"/>
          <ac:picMkLst>
            <pc:docMk/>
            <pc:sldMk cId="2036797602" sldId="257"/>
            <ac:picMk id="4" creationId="{4C15D5F1-36A0-4C1D-B63D-F1FC25C86A1E}"/>
          </ac:picMkLst>
        </pc:picChg>
      </pc:sldChg>
      <pc:sldChg chg="modSp add mod">
        <pc:chgData name="Adam Veřmiřovský" userId="6be54c32-c53e-4d14-8637-d942e978ece5" providerId="ADAL" clId="{E0A6229E-6E07-47DF-B9B6-81537BC47C0B}" dt="2021-01-06T14:56:10.058" v="2342" actId="6549"/>
        <pc:sldMkLst>
          <pc:docMk/>
          <pc:sldMk cId="170261796" sldId="258"/>
        </pc:sldMkLst>
        <pc:spChg chg="mod">
          <ac:chgData name="Adam Veřmiřovský" userId="6be54c32-c53e-4d14-8637-d942e978ece5" providerId="ADAL" clId="{E0A6229E-6E07-47DF-B9B6-81537BC47C0B}" dt="2021-01-06T14:56:10.058" v="2342" actId="6549"/>
          <ac:spMkLst>
            <pc:docMk/>
            <pc:sldMk cId="170261796" sldId="258"/>
            <ac:spMk id="3" creationId="{DC2C079C-BF39-415F-9721-380408B1B82B}"/>
          </ac:spMkLst>
        </pc:spChg>
      </pc:sldChg>
      <pc:sldChg chg="modSp new mod">
        <pc:chgData name="Adam Veřmiřovský" userId="6be54c32-c53e-4d14-8637-d942e978ece5" providerId="ADAL" clId="{E0A6229E-6E07-47DF-B9B6-81537BC47C0B}" dt="2021-01-06T14:33:14.145" v="590" actId="313"/>
        <pc:sldMkLst>
          <pc:docMk/>
          <pc:sldMk cId="597491660" sldId="259"/>
        </pc:sldMkLst>
        <pc:spChg chg="mod">
          <ac:chgData name="Adam Veřmiřovský" userId="6be54c32-c53e-4d14-8637-d942e978ece5" providerId="ADAL" clId="{E0A6229E-6E07-47DF-B9B6-81537BC47C0B}" dt="2021-01-06T14:29:02.615" v="110" actId="20577"/>
          <ac:spMkLst>
            <pc:docMk/>
            <pc:sldMk cId="597491660" sldId="259"/>
            <ac:spMk id="2" creationId="{6942B64E-E4BA-4265-A085-8922F4369D8C}"/>
          </ac:spMkLst>
        </pc:spChg>
        <pc:spChg chg="mod">
          <ac:chgData name="Adam Veřmiřovský" userId="6be54c32-c53e-4d14-8637-d942e978ece5" providerId="ADAL" clId="{E0A6229E-6E07-47DF-B9B6-81537BC47C0B}" dt="2021-01-06T14:33:14.145" v="590" actId="313"/>
          <ac:spMkLst>
            <pc:docMk/>
            <pc:sldMk cId="597491660" sldId="259"/>
            <ac:spMk id="3" creationId="{E756AF83-77EE-41EC-8770-B3B42FA576DE}"/>
          </ac:spMkLst>
        </pc:spChg>
      </pc:sldChg>
      <pc:sldChg chg="add del">
        <pc:chgData name="Adam Veřmiřovský" userId="6be54c32-c53e-4d14-8637-d942e978ece5" providerId="ADAL" clId="{E0A6229E-6E07-47DF-B9B6-81537BC47C0B}" dt="2021-01-06T14:32:40.978" v="565"/>
        <pc:sldMkLst>
          <pc:docMk/>
          <pc:sldMk cId="2873965315" sldId="260"/>
        </pc:sldMkLst>
      </pc:sldChg>
      <pc:sldChg chg="modSp add mod">
        <pc:chgData name="Adam Veřmiřovský" userId="6be54c32-c53e-4d14-8637-d942e978ece5" providerId="ADAL" clId="{E0A6229E-6E07-47DF-B9B6-81537BC47C0B}" dt="2021-01-06T14:34:36.271" v="635" actId="20577"/>
        <pc:sldMkLst>
          <pc:docMk/>
          <pc:sldMk cId="3520535987" sldId="260"/>
        </pc:sldMkLst>
        <pc:spChg chg="mod">
          <ac:chgData name="Adam Veřmiřovský" userId="6be54c32-c53e-4d14-8637-d942e978ece5" providerId="ADAL" clId="{E0A6229E-6E07-47DF-B9B6-81537BC47C0B}" dt="2021-01-06T14:34:36.271" v="635" actId="20577"/>
          <ac:spMkLst>
            <pc:docMk/>
            <pc:sldMk cId="3520535987" sldId="260"/>
            <ac:spMk id="3" creationId="{E756AF83-77EE-41EC-8770-B3B42FA576DE}"/>
          </ac:spMkLst>
        </pc:spChg>
      </pc:sldChg>
      <pc:sldChg chg="modSp new mod">
        <pc:chgData name="Adam Veřmiřovský" userId="6be54c32-c53e-4d14-8637-d942e978ece5" providerId="ADAL" clId="{E0A6229E-6E07-47DF-B9B6-81537BC47C0B}" dt="2021-01-06T14:36:03.345" v="837" actId="113"/>
        <pc:sldMkLst>
          <pc:docMk/>
          <pc:sldMk cId="292996454" sldId="261"/>
        </pc:sldMkLst>
        <pc:spChg chg="mod">
          <ac:chgData name="Adam Veřmiřovský" userId="6be54c32-c53e-4d14-8637-d942e978ece5" providerId="ADAL" clId="{E0A6229E-6E07-47DF-B9B6-81537BC47C0B}" dt="2021-01-06T14:34:55.702" v="668" actId="20577"/>
          <ac:spMkLst>
            <pc:docMk/>
            <pc:sldMk cId="292996454" sldId="261"/>
            <ac:spMk id="2" creationId="{E232A73D-78AB-4B85-839D-8817566C6E6D}"/>
          </ac:spMkLst>
        </pc:spChg>
        <pc:spChg chg="mod">
          <ac:chgData name="Adam Veřmiřovský" userId="6be54c32-c53e-4d14-8637-d942e978ece5" providerId="ADAL" clId="{E0A6229E-6E07-47DF-B9B6-81537BC47C0B}" dt="2021-01-06T14:36:03.345" v="837" actId="113"/>
          <ac:spMkLst>
            <pc:docMk/>
            <pc:sldMk cId="292996454" sldId="261"/>
            <ac:spMk id="3" creationId="{D0AD9794-7279-417D-B8B3-58A4FB5BEA4B}"/>
          </ac:spMkLst>
        </pc:spChg>
      </pc:sldChg>
      <pc:sldChg chg="addSp delSp modSp new del mod">
        <pc:chgData name="Adam Veřmiřovský" userId="6be54c32-c53e-4d14-8637-d942e978ece5" providerId="ADAL" clId="{E0A6229E-6E07-47DF-B9B6-81537BC47C0B}" dt="2021-01-06T14:41:24.152" v="868" actId="47"/>
        <pc:sldMkLst>
          <pc:docMk/>
          <pc:sldMk cId="2774799454" sldId="262"/>
        </pc:sldMkLst>
        <pc:spChg chg="del">
          <ac:chgData name="Adam Veřmiřovský" userId="6be54c32-c53e-4d14-8637-d942e978ece5" providerId="ADAL" clId="{E0A6229E-6E07-47DF-B9B6-81537BC47C0B}" dt="2021-01-06T14:38:04.025" v="840" actId="478"/>
          <ac:spMkLst>
            <pc:docMk/>
            <pc:sldMk cId="2774799454" sldId="262"/>
            <ac:spMk id="2" creationId="{DB78E785-A9DD-4706-A3E2-2E299BAF1E19}"/>
          </ac:spMkLst>
        </pc:spChg>
        <pc:spChg chg="del">
          <ac:chgData name="Adam Veřmiřovský" userId="6be54c32-c53e-4d14-8637-d942e978ece5" providerId="ADAL" clId="{E0A6229E-6E07-47DF-B9B6-81537BC47C0B}" dt="2021-01-06T14:37:39.834" v="839"/>
          <ac:spMkLst>
            <pc:docMk/>
            <pc:sldMk cId="2774799454" sldId="262"/>
            <ac:spMk id="3" creationId="{0542672A-EBB7-4450-92CB-77F349511D89}"/>
          </ac:spMkLst>
        </pc:spChg>
        <pc:spChg chg="add del mod">
          <ac:chgData name="Adam Veřmiřovský" userId="6be54c32-c53e-4d14-8637-d942e978ece5" providerId="ADAL" clId="{E0A6229E-6E07-47DF-B9B6-81537BC47C0B}" dt="2021-01-06T14:39:36.272" v="841" actId="931"/>
          <ac:spMkLst>
            <pc:docMk/>
            <pc:sldMk cId="2774799454" sldId="262"/>
            <ac:spMk id="6" creationId="{78B8F39C-B2B0-4020-AC29-9A5C6934A0BD}"/>
          </ac:spMkLst>
        </pc:spChg>
        <pc:spChg chg="add mod">
          <ac:chgData name="Adam Veřmiřovský" userId="6be54c32-c53e-4d14-8637-d942e978ece5" providerId="ADAL" clId="{E0A6229E-6E07-47DF-B9B6-81537BC47C0B}" dt="2021-01-06T14:41:21.606" v="867" actId="21"/>
          <ac:spMkLst>
            <pc:docMk/>
            <pc:sldMk cId="2774799454" sldId="262"/>
            <ac:spMk id="10" creationId="{A6665078-6C4F-4E5F-A6E7-DD7A00C0B4FC}"/>
          </ac:spMkLst>
        </pc:spChg>
        <pc:graphicFrameChg chg="add del mod">
          <ac:chgData name="Adam Veřmiřovský" userId="6be54c32-c53e-4d14-8637-d942e978ece5" providerId="ADAL" clId="{E0A6229E-6E07-47DF-B9B6-81537BC47C0B}" dt="2021-01-06T14:38:04.025" v="840" actId="478"/>
          <ac:graphicFrameMkLst>
            <pc:docMk/>
            <pc:sldMk cId="2774799454" sldId="262"/>
            <ac:graphicFrameMk id="4" creationId="{6ABF6E3B-3E40-432E-8C73-3BFB1DEAE973}"/>
          </ac:graphicFrameMkLst>
        </pc:graphicFrameChg>
        <pc:picChg chg="add del mod">
          <ac:chgData name="Adam Veřmiřovský" userId="6be54c32-c53e-4d14-8637-d942e978ece5" providerId="ADAL" clId="{E0A6229E-6E07-47DF-B9B6-81537BC47C0B}" dt="2021-01-06T14:41:21.606" v="867" actId="21"/>
          <ac:picMkLst>
            <pc:docMk/>
            <pc:sldMk cId="2774799454" sldId="262"/>
            <ac:picMk id="8" creationId="{45FDC41A-08BB-43DF-BA2C-B1BAC0C5BC03}"/>
          </ac:picMkLst>
        </pc:picChg>
      </pc:sldChg>
      <pc:sldChg chg="modSp new mod">
        <pc:chgData name="Adam Veřmiřovský" userId="6be54c32-c53e-4d14-8637-d942e978ece5" providerId="ADAL" clId="{E0A6229E-6E07-47DF-B9B6-81537BC47C0B}" dt="2021-01-06T14:56:48.066" v="2346" actId="20577"/>
        <pc:sldMkLst>
          <pc:docMk/>
          <pc:sldMk cId="3401270672" sldId="263"/>
        </pc:sldMkLst>
        <pc:spChg chg="mod">
          <ac:chgData name="Adam Veřmiřovský" userId="6be54c32-c53e-4d14-8637-d942e978ece5" providerId="ADAL" clId="{E0A6229E-6E07-47DF-B9B6-81537BC47C0B}" dt="2021-01-06T14:40:23.965" v="853" actId="20577"/>
          <ac:spMkLst>
            <pc:docMk/>
            <pc:sldMk cId="3401270672" sldId="263"/>
            <ac:spMk id="2" creationId="{99F7726C-C8A7-486C-A1EB-EC4A46492F80}"/>
          </ac:spMkLst>
        </pc:spChg>
        <pc:spChg chg="mod">
          <ac:chgData name="Adam Veřmiřovský" userId="6be54c32-c53e-4d14-8637-d942e978ece5" providerId="ADAL" clId="{E0A6229E-6E07-47DF-B9B6-81537BC47C0B}" dt="2021-01-06T14:56:48.066" v="2346" actId="20577"/>
          <ac:spMkLst>
            <pc:docMk/>
            <pc:sldMk cId="3401270672" sldId="263"/>
            <ac:spMk id="3" creationId="{FCCB7BEF-A612-4CF8-8181-89EBF9131227}"/>
          </ac:spMkLst>
        </pc:spChg>
      </pc:sldChg>
      <pc:sldChg chg="addSp modSp new mod">
        <pc:chgData name="Adam Veřmiřovský" userId="6be54c32-c53e-4d14-8637-d942e978ece5" providerId="ADAL" clId="{E0A6229E-6E07-47DF-B9B6-81537BC47C0B}" dt="2021-01-06T14:42:16.412" v="910" actId="121"/>
        <pc:sldMkLst>
          <pc:docMk/>
          <pc:sldMk cId="1031725037" sldId="264"/>
        </pc:sldMkLst>
        <pc:spChg chg="mod">
          <ac:chgData name="Adam Veřmiřovský" userId="6be54c32-c53e-4d14-8637-d942e978ece5" providerId="ADAL" clId="{E0A6229E-6E07-47DF-B9B6-81537BC47C0B}" dt="2021-01-06T14:41:12.999" v="866" actId="20577"/>
          <ac:spMkLst>
            <pc:docMk/>
            <pc:sldMk cId="1031725037" sldId="264"/>
            <ac:spMk id="2" creationId="{7105109F-D9EB-419A-AD2E-516263DEDFEF}"/>
          </ac:spMkLst>
        </pc:spChg>
        <pc:spChg chg="mod">
          <ac:chgData name="Adam Veřmiřovský" userId="6be54c32-c53e-4d14-8637-d942e978ece5" providerId="ADAL" clId="{E0A6229E-6E07-47DF-B9B6-81537BC47C0B}" dt="2021-01-06T14:42:16.412" v="910" actId="121"/>
          <ac:spMkLst>
            <pc:docMk/>
            <pc:sldMk cId="1031725037" sldId="264"/>
            <ac:spMk id="3" creationId="{C531582D-BD8D-4BE2-9341-2C30B5A4BDC7}"/>
          </ac:spMkLst>
        </pc:spChg>
        <pc:picChg chg="add mod">
          <ac:chgData name="Adam Veřmiřovský" userId="6be54c32-c53e-4d14-8637-d942e978ece5" providerId="ADAL" clId="{E0A6229E-6E07-47DF-B9B6-81537BC47C0B}" dt="2021-01-06T14:41:41.888" v="893"/>
          <ac:picMkLst>
            <pc:docMk/>
            <pc:sldMk cId="1031725037" sldId="264"/>
            <ac:picMk id="4" creationId="{570B3343-9AC7-43A8-983D-34E7FE2185BF}"/>
          </ac:picMkLst>
        </pc:picChg>
      </pc:sldChg>
      <pc:sldChg chg="modSp new mod">
        <pc:chgData name="Adam Veřmiřovský" userId="6be54c32-c53e-4d14-8637-d942e978ece5" providerId="ADAL" clId="{E0A6229E-6E07-47DF-B9B6-81537BC47C0B}" dt="2021-01-06T14:50:28.475" v="1759" actId="20577"/>
        <pc:sldMkLst>
          <pc:docMk/>
          <pc:sldMk cId="3496537108" sldId="265"/>
        </pc:sldMkLst>
        <pc:spChg chg="mod">
          <ac:chgData name="Adam Veřmiřovský" userId="6be54c32-c53e-4d14-8637-d942e978ece5" providerId="ADAL" clId="{E0A6229E-6E07-47DF-B9B6-81537BC47C0B}" dt="2021-01-06T14:44:08.158" v="978" actId="20577"/>
          <ac:spMkLst>
            <pc:docMk/>
            <pc:sldMk cId="3496537108" sldId="265"/>
            <ac:spMk id="2" creationId="{F738F270-E7D4-4668-B868-DE4F2546E4C9}"/>
          </ac:spMkLst>
        </pc:spChg>
        <pc:spChg chg="mod">
          <ac:chgData name="Adam Veřmiřovský" userId="6be54c32-c53e-4d14-8637-d942e978ece5" providerId="ADAL" clId="{E0A6229E-6E07-47DF-B9B6-81537BC47C0B}" dt="2021-01-06T14:50:28.475" v="1759" actId="20577"/>
          <ac:spMkLst>
            <pc:docMk/>
            <pc:sldMk cId="3496537108" sldId="265"/>
            <ac:spMk id="3" creationId="{55C257E2-6A69-4F30-9CCE-F0550446C158}"/>
          </ac:spMkLst>
        </pc:spChg>
      </pc:sldChg>
      <pc:sldChg chg="modSp add mod">
        <pc:chgData name="Adam Veřmiřovský" userId="6be54c32-c53e-4d14-8637-d942e978ece5" providerId="ADAL" clId="{E0A6229E-6E07-47DF-B9B6-81537BC47C0B}" dt="2021-01-06T14:55:49.576" v="2339" actId="114"/>
        <pc:sldMkLst>
          <pc:docMk/>
          <pc:sldMk cId="3227025783" sldId="266"/>
        </pc:sldMkLst>
        <pc:spChg chg="mod">
          <ac:chgData name="Adam Veřmiřovský" userId="6be54c32-c53e-4d14-8637-d942e978ece5" providerId="ADAL" clId="{E0A6229E-6E07-47DF-B9B6-81537BC47C0B}" dt="2021-01-06T14:55:49.576" v="2339" actId="114"/>
          <ac:spMkLst>
            <pc:docMk/>
            <pc:sldMk cId="3227025783" sldId="266"/>
            <ac:spMk id="3" creationId="{55C257E2-6A69-4F30-9CCE-F0550446C158}"/>
          </ac:spMkLst>
        </pc:spChg>
      </pc:sldChg>
      <pc:sldChg chg="add">
        <pc:chgData name="Adam Veřmiřovský" userId="6be54c32-c53e-4d14-8637-d942e978ece5" providerId="ADAL" clId="{E0A6229E-6E07-47DF-B9B6-81537BC47C0B}" dt="2021-01-06T14:56:04.363" v="2340"/>
        <pc:sldMkLst>
          <pc:docMk/>
          <pc:sldMk cId="1082022390" sldId="267"/>
        </pc:sldMkLst>
      </pc:sldChg>
      <pc:sldChg chg="add">
        <pc:chgData name="Adam Veřmiřovský" userId="6be54c32-c53e-4d14-8637-d942e978ece5" providerId="ADAL" clId="{E0A6229E-6E07-47DF-B9B6-81537BC47C0B}" dt="2021-01-06T15:59:28.373" v="2347"/>
        <pc:sldMkLst>
          <pc:docMk/>
          <pc:sldMk cId="870544934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January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0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January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5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January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23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432465-790D-4932-8561-FA94122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C826962B-EC0B-440E-AAC6-9891CAF565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3AE6FB-5068-460B-B242-FA94B15DF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869613-60E9-449B-BA19-3DE083E71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166623" cy="6857999"/>
          </a:xfrm>
          <a:custGeom>
            <a:avLst/>
            <a:gdLst>
              <a:gd name="connsiteX0" fmla="*/ 2830856 w 8166623"/>
              <a:gd name="connsiteY0" fmla="*/ 564555 h 6857999"/>
              <a:gd name="connsiteX1" fmla="*/ 2434191 w 8166623"/>
              <a:gd name="connsiteY1" fmla="*/ 431154 h 6857999"/>
              <a:gd name="connsiteX2" fmla="*/ 2066449 w 8166623"/>
              <a:gd name="connsiteY2" fmla="*/ 114326 h 6857999"/>
              <a:gd name="connsiteX3" fmla="*/ 1933058 w 8166623"/>
              <a:gd name="connsiteY3" fmla="*/ 0 h 6857999"/>
              <a:gd name="connsiteX4" fmla="*/ 3321969 w 8166623"/>
              <a:gd name="connsiteY4" fmla="*/ 0 h 6857999"/>
              <a:gd name="connsiteX5" fmla="*/ 3326689 w 8166623"/>
              <a:gd name="connsiteY5" fmla="*/ 30950 h 6857999"/>
              <a:gd name="connsiteX6" fmla="*/ 3161411 w 8166623"/>
              <a:gd name="connsiteY6" fmla="*/ 397803 h 6857999"/>
              <a:gd name="connsiteX7" fmla="*/ 2830856 w 8166623"/>
              <a:gd name="connsiteY7" fmla="*/ 564555 h 6857999"/>
              <a:gd name="connsiteX8" fmla="*/ 7278031 w 8166623"/>
              <a:gd name="connsiteY8" fmla="*/ 923967 h 6857999"/>
              <a:gd name="connsiteX9" fmla="*/ 6948731 w 8166623"/>
              <a:gd name="connsiteY9" fmla="*/ 757294 h 6857999"/>
              <a:gd name="connsiteX10" fmla="*/ 6751151 w 8166623"/>
              <a:gd name="connsiteY10" fmla="*/ 390612 h 6857999"/>
              <a:gd name="connsiteX11" fmla="*/ 6882870 w 8166623"/>
              <a:gd name="connsiteY11" fmla="*/ 57264 h 6857999"/>
              <a:gd name="connsiteX12" fmla="*/ 6919402 w 8166623"/>
              <a:gd name="connsiteY12" fmla="*/ 20284 h 6857999"/>
              <a:gd name="connsiteX13" fmla="*/ 6939440 w 8166623"/>
              <a:gd name="connsiteY13" fmla="*/ 0 h 6857999"/>
              <a:gd name="connsiteX14" fmla="*/ 8166623 w 8166623"/>
              <a:gd name="connsiteY14" fmla="*/ 0 h 6857999"/>
              <a:gd name="connsiteX15" fmla="*/ 8166623 w 8166623"/>
              <a:gd name="connsiteY15" fmla="*/ 310035 h 6857999"/>
              <a:gd name="connsiteX16" fmla="*/ 8146049 w 8166623"/>
              <a:gd name="connsiteY16" fmla="*/ 326026 h 6857999"/>
              <a:gd name="connsiteX17" fmla="*/ 8002494 w 8166623"/>
              <a:gd name="connsiteY17" fmla="*/ 457281 h 6857999"/>
              <a:gd name="connsiteX18" fmla="*/ 7640263 w 8166623"/>
              <a:gd name="connsiteY18" fmla="*/ 790628 h 6857999"/>
              <a:gd name="connsiteX19" fmla="*/ 7278031 w 8166623"/>
              <a:gd name="connsiteY19" fmla="*/ 923967 h 6857999"/>
              <a:gd name="connsiteX20" fmla="*/ 1807497 w 8166623"/>
              <a:gd name="connsiteY20" fmla="*/ 2629588 h 6857999"/>
              <a:gd name="connsiteX21" fmla="*/ 648083 w 8166623"/>
              <a:gd name="connsiteY21" fmla="*/ 2544757 h 6857999"/>
              <a:gd name="connsiteX22" fmla="*/ 54627 w 8166623"/>
              <a:gd name="connsiteY22" fmla="*/ 2246303 h 6857999"/>
              <a:gd name="connsiteX23" fmla="*/ 21657 w 8166623"/>
              <a:gd name="connsiteY23" fmla="*/ 1881526 h 6857999"/>
              <a:gd name="connsiteX24" fmla="*/ 219477 w 8166623"/>
              <a:gd name="connsiteY24" fmla="*/ 1516748 h 6857999"/>
              <a:gd name="connsiteX25" fmla="*/ 497658 w 8166623"/>
              <a:gd name="connsiteY25" fmla="*/ 1470116 h 6857999"/>
              <a:gd name="connsiteX26" fmla="*/ 615114 w 8166623"/>
              <a:gd name="connsiteY26" fmla="*/ 1483587 h 6857999"/>
              <a:gd name="connsiteX27" fmla="*/ 1274506 w 8166623"/>
              <a:gd name="connsiteY27" fmla="*/ 1549910 h 6857999"/>
              <a:gd name="connsiteX28" fmla="*/ 1571235 w 8166623"/>
              <a:gd name="connsiteY28" fmla="*/ 1583072 h 6857999"/>
              <a:gd name="connsiteX29" fmla="*/ 1802022 w 8166623"/>
              <a:gd name="connsiteY29" fmla="*/ 1616233 h 6857999"/>
              <a:gd name="connsiteX30" fmla="*/ 2164690 w 8166623"/>
              <a:gd name="connsiteY30" fmla="*/ 1881526 h 6857999"/>
              <a:gd name="connsiteX31" fmla="*/ 2164690 w 8166623"/>
              <a:gd name="connsiteY31" fmla="*/ 2279464 h 6857999"/>
              <a:gd name="connsiteX32" fmla="*/ 1966872 w 8166623"/>
              <a:gd name="connsiteY32" fmla="*/ 2611080 h 6857999"/>
              <a:gd name="connsiteX33" fmla="*/ 1807497 w 8166623"/>
              <a:gd name="connsiteY33" fmla="*/ 2629588 h 6857999"/>
              <a:gd name="connsiteX34" fmla="*/ 8166623 w 8166623"/>
              <a:gd name="connsiteY34" fmla="*/ 2856916 h 6857999"/>
              <a:gd name="connsiteX35" fmla="*/ 8067145 w 8166623"/>
              <a:gd name="connsiteY35" fmla="*/ 2851664 h 6857999"/>
              <a:gd name="connsiteX36" fmla="*/ 7932531 w 8166623"/>
              <a:gd name="connsiteY36" fmla="*/ 2816516 h 6857999"/>
              <a:gd name="connsiteX37" fmla="*/ 8097971 w 8166623"/>
              <a:gd name="connsiteY37" fmla="*/ 1814904 h 6857999"/>
              <a:gd name="connsiteX38" fmla="*/ 8165181 w 8166623"/>
              <a:gd name="connsiteY38" fmla="*/ 1802385 h 6857999"/>
              <a:gd name="connsiteX39" fmla="*/ 8166623 w 8166623"/>
              <a:gd name="connsiteY39" fmla="*/ 1802055 h 6857999"/>
              <a:gd name="connsiteX40" fmla="*/ 8166623 w 8166623"/>
              <a:gd name="connsiteY40" fmla="*/ 5155168 h 6857999"/>
              <a:gd name="connsiteX41" fmla="*/ 8159191 w 8166623"/>
              <a:gd name="connsiteY41" fmla="*/ 5153872 h 6857999"/>
              <a:gd name="connsiteX42" fmla="*/ 8100130 w 8166623"/>
              <a:gd name="connsiteY42" fmla="*/ 5142464 h 6857999"/>
              <a:gd name="connsiteX43" fmla="*/ 7835808 w 8166623"/>
              <a:gd name="connsiteY43" fmla="*/ 4944165 h 6857999"/>
              <a:gd name="connsiteX44" fmla="*/ 7769727 w 8166623"/>
              <a:gd name="connsiteY44" fmla="*/ 4646717 h 6857999"/>
              <a:gd name="connsiteX45" fmla="*/ 7802767 w 8166623"/>
              <a:gd name="connsiteY45" fmla="*/ 4382319 h 6857999"/>
              <a:gd name="connsiteX46" fmla="*/ 8001009 w 8166623"/>
              <a:gd name="connsiteY46" fmla="*/ 4150969 h 6857999"/>
              <a:gd name="connsiteX47" fmla="*/ 8138655 w 8166623"/>
              <a:gd name="connsiteY47" fmla="*/ 4125989 h 6857999"/>
              <a:gd name="connsiteX48" fmla="*/ 8166623 w 8166623"/>
              <a:gd name="connsiteY48" fmla="*/ 4124835 h 6857999"/>
              <a:gd name="connsiteX49" fmla="*/ 545053 w 8166623"/>
              <a:gd name="connsiteY49" fmla="*/ 5362323 h 6857999"/>
              <a:gd name="connsiteX50" fmla="*/ 285416 w 8166623"/>
              <a:gd name="connsiteY50" fmla="*/ 5315542 h 6857999"/>
              <a:gd name="connsiteX51" fmla="*/ 120566 w 8166623"/>
              <a:gd name="connsiteY51" fmla="*/ 5215739 h 6857999"/>
              <a:gd name="connsiteX52" fmla="*/ 54627 w 8166623"/>
              <a:gd name="connsiteY52" fmla="*/ 5016136 h 6857999"/>
              <a:gd name="connsiteX53" fmla="*/ 21657 w 8166623"/>
              <a:gd name="connsiteY53" fmla="*/ 4916334 h 6857999"/>
              <a:gd name="connsiteX54" fmla="*/ 54627 w 8166623"/>
              <a:gd name="connsiteY54" fmla="*/ 4650196 h 6857999"/>
              <a:gd name="connsiteX55" fmla="*/ 252445 w 8166623"/>
              <a:gd name="connsiteY55" fmla="*/ 4417326 h 6857999"/>
              <a:gd name="connsiteX56" fmla="*/ 615113 w 8166623"/>
              <a:gd name="connsiteY56" fmla="*/ 4317524 h 6857999"/>
              <a:gd name="connsiteX57" fmla="*/ 977781 w 8166623"/>
              <a:gd name="connsiteY57" fmla="*/ 4284257 h 6857999"/>
              <a:gd name="connsiteX58" fmla="*/ 1472326 w 8166623"/>
              <a:gd name="connsiteY58" fmla="*/ 4184456 h 6857999"/>
              <a:gd name="connsiteX59" fmla="*/ 1723721 w 8166623"/>
              <a:gd name="connsiteY59" fmla="*/ 4130395 h 6857999"/>
              <a:gd name="connsiteX60" fmla="*/ 1900932 w 8166623"/>
              <a:gd name="connsiteY60" fmla="*/ 4151187 h 6857999"/>
              <a:gd name="connsiteX61" fmla="*/ 2164690 w 8166623"/>
              <a:gd name="connsiteY61" fmla="*/ 4550394 h 6857999"/>
              <a:gd name="connsiteX62" fmla="*/ 2131721 w 8166623"/>
              <a:gd name="connsiteY62" fmla="*/ 4883067 h 6857999"/>
              <a:gd name="connsiteX63" fmla="*/ 1999841 w 8166623"/>
              <a:gd name="connsiteY63" fmla="*/ 5049403 h 6857999"/>
              <a:gd name="connsiteX64" fmla="*/ 1736083 w 8166623"/>
              <a:gd name="connsiteY64" fmla="*/ 5182472 h 6857999"/>
              <a:gd name="connsiteX65" fmla="*/ 681053 w 8166623"/>
              <a:gd name="connsiteY65" fmla="*/ 5348808 h 6857999"/>
              <a:gd name="connsiteX66" fmla="*/ 545053 w 8166623"/>
              <a:gd name="connsiteY66" fmla="*/ 5362323 h 6857999"/>
              <a:gd name="connsiteX67" fmla="*/ 3242209 w 8166623"/>
              <a:gd name="connsiteY67" fmla="*/ 6857999 h 6857999"/>
              <a:gd name="connsiteX68" fmla="*/ 1777378 w 8166623"/>
              <a:gd name="connsiteY68" fmla="*/ 6857999 h 6857999"/>
              <a:gd name="connsiteX69" fmla="*/ 1852720 w 8166623"/>
              <a:gd name="connsiteY69" fmla="*/ 6796452 h 6857999"/>
              <a:gd name="connsiteX70" fmla="*/ 2396927 w 8166623"/>
              <a:gd name="connsiteY70" fmla="*/ 6361661 h 6857999"/>
              <a:gd name="connsiteX71" fmla="*/ 2727648 w 8166623"/>
              <a:gd name="connsiteY71" fmla="*/ 6194910 h 6857999"/>
              <a:gd name="connsiteX72" fmla="*/ 2926081 w 8166623"/>
              <a:gd name="connsiteY72" fmla="*/ 6228260 h 6857999"/>
              <a:gd name="connsiteX73" fmla="*/ 3091442 w 8166623"/>
              <a:gd name="connsiteY73" fmla="*/ 6328311 h 6857999"/>
              <a:gd name="connsiteX74" fmla="*/ 3157586 w 8166623"/>
              <a:gd name="connsiteY74" fmla="*/ 6428362 h 6857999"/>
              <a:gd name="connsiteX75" fmla="*/ 3289876 w 8166623"/>
              <a:gd name="connsiteY75" fmla="*/ 6661814 h 6857999"/>
              <a:gd name="connsiteX76" fmla="*/ 3265071 w 8166623"/>
              <a:gd name="connsiteY76" fmla="*/ 6811889 h 6857999"/>
              <a:gd name="connsiteX77" fmla="*/ 8166524 w 8166623"/>
              <a:gd name="connsiteY77" fmla="*/ 6857999 h 6857999"/>
              <a:gd name="connsiteX78" fmla="*/ 6706615 w 8166623"/>
              <a:gd name="connsiteY78" fmla="*/ 6857999 h 6857999"/>
              <a:gd name="connsiteX79" fmla="*/ 6698252 w 8166623"/>
              <a:gd name="connsiteY79" fmla="*/ 6835468 h 6857999"/>
              <a:gd name="connsiteX80" fmla="*/ 6685903 w 8166623"/>
              <a:gd name="connsiteY80" fmla="*/ 6735667 h 6857999"/>
              <a:gd name="connsiteX81" fmla="*/ 6850554 w 8166623"/>
              <a:gd name="connsiteY81" fmla="*/ 6336459 h 6857999"/>
              <a:gd name="connsiteX82" fmla="*/ 7146925 w 8166623"/>
              <a:gd name="connsiteY82" fmla="*/ 6170122 h 6857999"/>
              <a:gd name="connsiteX83" fmla="*/ 7509156 w 8166623"/>
              <a:gd name="connsiteY83" fmla="*/ 6303191 h 6857999"/>
              <a:gd name="connsiteX84" fmla="*/ 8036037 w 8166623"/>
              <a:gd name="connsiteY84" fmla="*/ 673566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166623" h="6857999">
                <a:moveTo>
                  <a:pt x="2830856" y="564555"/>
                </a:moveTo>
                <a:cubicBezTo>
                  <a:pt x="2731690" y="564555"/>
                  <a:pt x="2599468" y="531204"/>
                  <a:pt x="2434191" y="431154"/>
                </a:cubicBezTo>
                <a:cubicBezTo>
                  <a:pt x="2434191" y="431154"/>
                  <a:pt x="2260651" y="281078"/>
                  <a:pt x="2066449" y="114326"/>
                </a:cubicBezTo>
                <a:lnTo>
                  <a:pt x="1933058" y="0"/>
                </a:lnTo>
                <a:lnTo>
                  <a:pt x="3321969" y="0"/>
                </a:lnTo>
                <a:lnTo>
                  <a:pt x="3326689" y="30950"/>
                </a:lnTo>
                <a:cubicBezTo>
                  <a:pt x="3326689" y="131001"/>
                  <a:pt x="3260577" y="264402"/>
                  <a:pt x="3161411" y="397803"/>
                </a:cubicBezTo>
                <a:cubicBezTo>
                  <a:pt x="3062245" y="531204"/>
                  <a:pt x="2930023" y="564555"/>
                  <a:pt x="2830856" y="564555"/>
                </a:cubicBezTo>
                <a:close/>
                <a:moveTo>
                  <a:pt x="7278031" y="923967"/>
                </a:moveTo>
                <a:cubicBezTo>
                  <a:pt x="7179242" y="923967"/>
                  <a:pt x="7080451" y="857297"/>
                  <a:pt x="6948731" y="757294"/>
                </a:cubicBezTo>
                <a:cubicBezTo>
                  <a:pt x="6817010" y="623954"/>
                  <a:pt x="6751151" y="490615"/>
                  <a:pt x="6751151" y="390612"/>
                </a:cubicBezTo>
                <a:cubicBezTo>
                  <a:pt x="6751151" y="290607"/>
                  <a:pt x="6784080" y="190603"/>
                  <a:pt x="6882870" y="57264"/>
                </a:cubicBezTo>
                <a:cubicBezTo>
                  <a:pt x="6899335" y="40597"/>
                  <a:pt x="6909627" y="30180"/>
                  <a:pt x="6919402" y="20284"/>
                </a:cubicBezTo>
                <a:lnTo>
                  <a:pt x="6939440" y="0"/>
                </a:lnTo>
                <a:lnTo>
                  <a:pt x="8166623" y="0"/>
                </a:lnTo>
                <a:lnTo>
                  <a:pt x="8166623" y="310035"/>
                </a:lnTo>
                <a:lnTo>
                  <a:pt x="8146049" y="326026"/>
                </a:lnTo>
                <a:cubicBezTo>
                  <a:pt x="8088936" y="369777"/>
                  <a:pt x="8101285" y="357277"/>
                  <a:pt x="8002494" y="457281"/>
                </a:cubicBezTo>
                <a:cubicBezTo>
                  <a:pt x="7771983" y="690624"/>
                  <a:pt x="7771983" y="657289"/>
                  <a:pt x="7640263" y="790628"/>
                </a:cubicBezTo>
                <a:cubicBezTo>
                  <a:pt x="7508543" y="890632"/>
                  <a:pt x="7409752" y="923967"/>
                  <a:pt x="7278031" y="923967"/>
                </a:cubicBezTo>
                <a:close/>
                <a:moveTo>
                  <a:pt x="1807497" y="2629588"/>
                </a:moveTo>
                <a:cubicBezTo>
                  <a:pt x="1471811" y="2632324"/>
                  <a:pt x="755234" y="2544757"/>
                  <a:pt x="648083" y="2544757"/>
                </a:cubicBezTo>
                <a:cubicBezTo>
                  <a:pt x="318385" y="2511595"/>
                  <a:pt x="120567" y="2445273"/>
                  <a:pt x="54627" y="2246303"/>
                </a:cubicBezTo>
                <a:cubicBezTo>
                  <a:pt x="-11313" y="2146819"/>
                  <a:pt x="-11313" y="2014172"/>
                  <a:pt x="21657" y="1881526"/>
                </a:cubicBezTo>
                <a:cubicBezTo>
                  <a:pt x="21657" y="1715718"/>
                  <a:pt x="87597" y="1583072"/>
                  <a:pt x="219477" y="1516748"/>
                </a:cubicBezTo>
                <a:cubicBezTo>
                  <a:pt x="293657" y="1491877"/>
                  <a:pt x="386384" y="1467006"/>
                  <a:pt x="497658" y="1470116"/>
                </a:cubicBezTo>
                <a:cubicBezTo>
                  <a:pt x="534749" y="1471151"/>
                  <a:pt x="573900" y="1475296"/>
                  <a:pt x="615114" y="1483587"/>
                </a:cubicBezTo>
                <a:cubicBezTo>
                  <a:pt x="615114" y="1483587"/>
                  <a:pt x="1208569" y="1549910"/>
                  <a:pt x="1274506" y="1549910"/>
                </a:cubicBezTo>
                <a:cubicBezTo>
                  <a:pt x="1373416" y="1549910"/>
                  <a:pt x="1538264" y="1583072"/>
                  <a:pt x="1571235" y="1583072"/>
                </a:cubicBezTo>
                <a:cubicBezTo>
                  <a:pt x="1802022" y="1616233"/>
                  <a:pt x="1802022" y="1616233"/>
                  <a:pt x="1802022" y="1616233"/>
                </a:cubicBezTo>
                <a:cubicBezTo>
                  <a:pt x="1999841" y="1682557"/>
                  <a:pt x="2098750" y="1782041"/>
                  <a:pt x="2164690" y="1881526"/>
                </a:cubicBezTo>
                <a:cubicBezTo>
                  <a:pt x="2197659" y="1981010"/>
                  <a:pt x="2197659" y="2113656"/>
                  <a:pt x="2164690" y="2279464"/>
                </a:cubicBezTo>
                <a:cubicBezTo>
                  <a:pt x="2131720" y="2445273"/>
                  <a:pt x="2065780" y="2577919"/>
                  <a:pt x="1966872" y="2611080"/>
                </a:cubicBezTo>
                <a:cubicBezTo>
                  <a:pt x="1942144" y="2623516"/>
                  <a:pt x="1884963" y="2628956"/>
                  <a:pt x="1807497" y="2629588"/>
                </a:cubicBezTo>
                <a:close/>
                <a:moveTo>
                  <a:pt x="8166623" y="2856916"/>
                </a:moveTo>
                <a:lnTo>
                  <a:pt x="8067145" y="2851664"/>
                </a:lnTo>
                <a:cubicBezTo>
                  <a:pt x="8018870" y="2844686"/>
                  <a:pt x="7973891" y="2833209"/>
                  <a:pt x="7932531" y="2816516"/>
                </a:cubicBezTo>
                <a:cubicBezTo>
                  <a:pt x="7700914" y="2582806"/>
                  <a:pt x="7634738" y="1948453"/>
                  <a:pt x="8097971" y="1814904"/>
                </a:cubicBezTo>
                <a:cubicBezTo>
                  <a:pt x="8122787" y="1810731"/>
                  <a:pt x="8145018" y="1806558"/>
                  <a:pt x="8165181" y="1802385"/>
                </a:cubicBezTo>
                <a:lnTo>
                  <a:pt x="8166623" y="1802055"/>
                </a:lnTo>
                <a:close/>
                <a:moveTo>
                  <a:pt x="8166623" y="5155168"/>
                </a:moveTo>
                <a:lnTo>
                  <a:pt x="8159191" y="5153872"/>
                </a:lnTo>
                <a:cubicBezTo>
                  <a:pt x="8144495" y="5151179"/>
                  <a:pt x="8125942" y="5147628"/>
                  <a:pt x="8100130" y="5142464"/>
                </a:cubicBezTo>
                <a:cubicBezTo>
                  <a:pt x="7967969" y="5109414"/>
                  <a:pt x="7901888" y="5043314"/>
                  <a:pt x="7835808" y="4944165"/>
                </a:cubicBezTo>
                <a:cubicBezTo>
                  <a:pt x="7802767" y="4845016"/>
                  <a:pt x="7769727" y="4745867"/>
                  <a:pt x="7769727" y="4646717"/>
                </a:cubicBezTo>
                <a:cubicBezTo>
                  <a:pt x="7769727" y="4547568"/>
                  <a:pt x="7769727" y="4481468"/>
                  <a:pt x="7802767" y="4382319"/>
                </a:cubicBezTo>
                <a:cubicBezTo>
                  <a:pt x="7835808" y="4283169"/>
                  <a:pt x="7901888" y="4184020"/>
                  <a:pt x="8001009" y="4150969"/>
                </a:cubicBezTo>
                <a:cubicBezTo>
                  <a:pt x="8038179" y="4138576"/>
                  <a:pt x="8084642" y="4130830"/>
                  <a:pt x="8138655" y="4125989"/>
                </a:cubicBezTo>
                <a:lnTo>
                  <a:pt x="8166623" y="4124835"/>
                </a:lnTo>
                <a:close/>
                <a:moveTo>
                  <a:pt x="545053" y="5362323"/>
                </a:moveTo>
                <a:cubicBezTo>
                  <a:pt x="421416" y="5365442"/>
                  <a:pt x="334870" y="5340491"/>
                  <a:pt x="285416" y="5315542"/>
                </a:cubicBezTo>
                <a:cubicBezTo>
                  <a:pt x="219476" y="5282274"/>
                  <a:pt x="153537" y="5249007"/>
                  <a:pt x="120566" y="5215739"/>
                </a:cubicBezTo>
                <a:cubicBezTo>
                  <a:pt x="87596" y="5149205"/>
                  <a:pt x="87596" y="5082671"/>
                  <a:pt x="54627" y="5016136"/>
                </a:cubicBezTo>
                <a:cubicBezTo>
                  <a:pt x="54627" y="4982869"/>
                  <a:pt x="21657" y="4949601"/>
                  <a:pt x="21657" y="4916334"/>
                </a:cubicBezTo>
                <a:cubicBezTo>
                  <a:pt x="-11313" y="4816532"/>
                  <a:pt x="-11313" y="4716731"/>
                  <a:pt x="54627" y="4650196"/>
                </a:cubicBezTo>
                <a:cubicBezTo>
                  <a:pt x="87596" y="4550394"/>
                  <a:pt x="153537" y="4483861"/>
                  <a:pt x="252445" y="4417326"/>
                </a:cubicBezTo>
                <a:cubicBezTo>
                  <a:pt x="351355" y="4350791"/>
                  <a:pt x="483234" y="4317524"/>
                  <a:pt x="615113" y="4317524"/>
                </a:cubicBezTo>
                <a:cubicBezTo>
                  <a:pt x="977781" y="4284257"/>
                  <a:pt x="977781" y="4284257"/>
                  <a:pt x="977781" y="4284257"/>
                </a:cubicBezTo>
                <a:cubicBezTo>
                  <a:pt x="1472326" y="4184456"/>
                  <a:pt x="1472326" y="4184456"/>
                  <a:pt x="1472326" y="4184456"/>
                </a:cubicBezTo>
                <a:cubicBezTo>
                  <a:pt x="1571234" y="4151187"/>
                  <a:pt x="1653659" y="4134554"/>
                  <a:pt x="1723721" y="4130395"/>
                </a:cubicBezTo>
                <a:cubicBezTo>
                  <a:pt x="1793780" y="4126237"/>
                  <a:pt x="1851478" y="4134554"/>
                  <a:pt x="1900932" y="4151187"/>
                </a:cubicBezTo>
                <a:cubicBezTo>
                  <a:pt x="2032811" y="4217722"/>
                  <a:pt x="2164690" y="4350791"/>
                  <a:pt x="2164690" y="4550394"/>
                </a:cubicBezTo>
                <a:cubicBezTo>
                  <a:pt x="2197660" y="4716731"/>
                  <a:pt x="2131721" y="4816532"/>
                  <a:pt x="2131721" y="4883067"/>
                </a:cubicBezTo>
                <a:cubicBezTo>
                  <a:pt x="2098750" y="4949601"/>
                  <a:pt x="2065781" y="4982869"/>
                  <a:pt x="1999841" y="5049403"/>
                </a:cubicBezTo>
                <a:cubicBezTo>
                  <a:pt x="1933902" y="5082671"/>
                  <a:pt x="1867962" y="5115938"/>
                  <a:pt x="1736083" y="5182472"/>
                </a:cubicBezTo>
                <a:cubicBezTo>
                  <a:pt x="1604204" y="5215739"/>
                  <a:pt x="681053" y="5348808"/>
                  <a:pt x="681053" y="5348808"/>
                </a:cubicBezTo>
                <a:cubicBezTo>
                  <a:pt x="631598" y="5357125"/>
                  <a:pt x="586265" y="5361283"/>
                  <a:pt x="545053" y="5362323"/>
                </a:cubicBezTo>
                <a:close/>
                <a:moveTo>
                  <a:pt x="3242209" y="6857999"/>
                </a:moveTo>
                <a:lnTo>
                  <a:pt x="1777378" y="6857999"/>
                </a:lnTo>
                <a:lnTo>
                  <a:pt x="1852720" y="6796452"/>
                </a:lnTo>
                <a:cubicBezTo>
                  <a:pt x="2099793" y="6596155"/>
                  <a:pt x="2396927" y="6361661"/>
                  <a:pt x="2396927" y="6361661"/>
                </a:cubicBezTo>
                <a:cubicBezTo>
                  <a:pt x="2529214" y="6261610"/>
                  <a:pt x="2661504" y="6194910"/>
                  <a:pt x="2727648" y="6194910"/>
                </a:cubicBezTo>
                <a:cubicBezTo>
                  <a:pt x="2826864" y="6194910"/>
                  <a:pt x="2893009" y="6194910"/>
                  <a:pt x="2926081" y="6228260"/>
                </a:cubicBezTo>
                <a:cubicBezTo>
                  <a:pt x="2992225" y="6261610"/>
                  <a:pt x="3025298" y="6294960"/>
                  <a:pt x="3091442" y="6328311"/>
                </a:cubicBezTo>
                <a:cubicBezTo>
                  <a:pt x="3124515" y="6395011"/>
                  <a:pt x="3157586" y="6428362"/>
                  <a:pt x="3157586" y="6428362"/>
                </a:cubicBezTo>
                <a:cubicBezTo>
                  <a:pt x="3223731" y="6495062"/>
                  <a:pt x="3256803" y="6595113"/>
                  <a:pt x="3289876" y="6661814"/>
                </a:cubicBezTo>
                <a:cubicBezTo>
                  <a:pt x="3289876" y="6711839"/>
                  <a:pt x="3281607" y="6761864"/>
                  <a:pt x="3265071" y="6811889"/>
                </a:cubicBezTo>
                <a:close/>
                <a:moveTo>
                  <a:pt x="8166524" y="6857999"/>
                </a:moveTo>
                <a:lnTo>
                  <a:pt x="6706615" y="6857999"/>
                </a:lnTo>
                <a:lnTo>
                  <a:pt x="6698252" y="6835468"/>
                </a:lnTo>
                <a:cubicBezTo>
                  <a:pt x="6690019" y="6802201"/>
                  <a:pt x="6685903" y="6768934"/>
                  <a:pt x="6685903" y="6735667"/>
                </a:cubicBezTo>
                <a:cubicBezTo>
                  <a:pt x="6652974" y="6602597"/>
                  <a:pt x="6718833" y="6469527"/>
                  <a:pt x="6850554" y="6336459"/>
                </a:cubicBezTo>
                <a:cubicBezTo>
                  <a:pt x="6949344" y="6236657"/>
                  <a:pt x="7048135" y="6170122"/>
                  <a:pt x="7146925" y="6170122"/>
                </a:cubicBezTo>
                <a:cubicBezTo>
                  <a:pt x="7245715" y="6170122"/>
                  <a:pt x="7377435" y="6236657"/>
                  <a:pt x="7509156" y="6303191"/>
                </a:cubicBezTo>
                <a:cubicBezTo>
                  <a:pt x="7542086" y="6336459"/>
                  <a:pt x="8036037" y="6735667"/>
                  <a:pt x="8036037" y="673566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6F4241-0A53-481B-9454-C343C71A8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8663"/>
            <a:ext cx="5015638" cy="2795737"/>
          </a:xfrm>
        </p:spPr>
        <p:txBody>
          <a:bodyPr>
            <a:normAutofit/>
          </a:bodyPr>
          <a:lstStyle/>
          <a:p>
            <a:r>
              <a:rPr lang="cs-CZ" dirty="0"/>
              <a:t>Vývoj slovní zásoby češtiny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602496-1640-4F1D-B642-B314EA394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85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Igor Němec: Vývojové postupy české slovní zásoby</a:t>
            </a:r>
          </a:p>
        </p:txBody>
      </p:sp>
    </p:spTree>
    <p:extLst>
      <p:ext uri="{BB962C8B-B14F-4D97-AF65-F5344CB8AC3E}">
        <p14:creationId xmlns:p14="http://schemas.microsoft.com/office/powerpoint/2010/main" val="25124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08398-EC7D-452B-B461-1845325C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např. čas vypršel?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2C079C-BF39-415F-9721-380408B1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6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08398-EC7D-452B-B461-1845325C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např. čas vypršel?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2C079C-BF39-415F-9721-380408B1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 Němec 1968: 154.</a:t>
            </a:r>
          </a:p>
        </p:txBody>
      </p:sp>
    </p:spTree>
    <p:extLst>
      <p:ext uri="{BB962C8B-B14F-4D97-AF65-F5344CB8AC3E}">
        <p14:creationId xmlns:p14="http://schemas.microsoft.com/office/powerpoint/2010/main" val="108202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7726C-C8A7-486C-A1EB-EC4A4649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B7BEF-A612-4CF8-8181-89EBF913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Igor Němec: Vývojové postupy české slovní zásoby. Praha: Academia, 1968.</a:t>
            </a:r>
          </a:p>
          <a:p>
            <a:r>
              <a:rPr lang="cs-CZ" dirty="0"/>
              <a:t>Pavel Kosek (2017): PERIODIZACE VÝVOJE ČEŠTINY. In: Petr Karlík, Marek Nekula, Jana </a:t>
            </a:r>
            <a:r>
              <a:rPr lang="cs-CZ" dirty="0" err="1"/>
              <a:t>Pleskalová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dirty="0" err="1"/>
              <a:t>CzechEncy</a:t>
            </a:r>
            <a:r>
              <a:rPr lang="cs-CZ" dirty="0"/>
              <a:t> — Nový encyklopedický slovník češtiny. URL: https://www.czechency.org/slovnik/PERIODIZACE VÝVOJE ČEŠTINY (poslední přístup: 6. 1. 2021)</a:t>
            </a:r>
          </a:p>
        </p:txBody>
      </p:sp>
    </p:spTree>
    <p:extLst>
      <p:ext uri="{BB962C8B-B14F-4D97-AF65-F5344CB8AC3E}">
        <p14:creationId xmlns:p14="http://schemas.microsoft.com/office/powerpoint/2010/main" val="340127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408398-EC7D-452B-B461-1845325C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449388"/>
            <a:ext cx="5015638" cy="207501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600" spc="-100"/>
              <a:t>Igor Němec</a:t>
            </a:r>
          </a:p>
        </p:txBody>
      </p:sp>
      <p:pic>
        <p:nvPicPr>
          <p:cNvPr id="4" name="Zástupný obsah 3" descr="Obsah obrázku text&#10;&#10;Popis byl vytvořen automaticky">
            <a:extLst>
              <a:ext uri="{FF2B5EF4-FFF2-40B4-BE49-F238E27FC236}">
                <a16:creationId xmlns:a16="http://schemas.microsoft.com/office/drawing/2014/main" id="{4C15D5F1-36A0-4C1D-B63D-F1FC25C86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6" r="2" b="2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1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79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08398-EC7D-452B-B461-1845325C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např. čas vypršel?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2C079C-BF39-415F-9721-380408B1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54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2B64E-E4BA-4265-A085-8922F436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Cestu k postižení hlavních vývojových principů...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56AF83-77EE-41EC-8770-B3B42FA57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„české slovní zásoby jako celku</a:t>
            </a:r>
          </a:p>
          <a:p>
            <a:r>
              <a:rPr lang="cs-CZ" dirty="0"/>
              <a:t>od studia vývoje jejích jednotek</a:t>
            </a:r>
          </a:p>
          <a:p>
            <a:r>
              <a:rPr lang="cs-CZ" dirty="0"/>
              <a:t>nám naznačuje požadavek jazykovědné teorie</a:t>
            </a:r>
          </a:p>
          <a:p>
            <a:r>
              <a:rPr lang="cs-CZ" dirty="0"/>
              <a:t>studovat jednotky ve skupinách,</a:t>
            </a:r>
          </a:p>
          <a:p>
            <a:r>
              <a:rPr lang="cs-CZ" dirty="0"/>
              <a:t>na nichž se zakládá jazykový sytém:“ (Němec 1968: 165)</a:t>
            </a:r>
          </a:p>
        </p:txBody>
      </p:sp>
    </p:spTree>
    <p:extLst>
      <p:ext uri="{BB962C8B-B14F-4D97-AF65-F5344CB8AC3E}">
        <p14:creationId xmlns:p14="http://schemas.microsoft.com/office/powerpoint/2010/main" val="59749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2B64E-E4BA-4265-A085-8922F436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Cestu k postižení hlavních vývojových principů...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56AF83-77EE-41EC-8770-B3B42FA57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jsou to „skupiny jazykových jednotek</a:t>
            </a:r>
          </a:p>
          <a:p>
            <a:r>
              <a:rPr lang="cs-CZ" dirty="0"/>
              <a:t>charakterizovaných jistou kombinací (komplexem, souborem) rysů,</a:t>
            </a:r>
          </a:p>
          <a:p>
            <a:r>
              <a:rPr lang="cs-CZ" dirty="0"/>
              <a:t>které působí jako gravitační centra, </a:t>
            </a:r>
          </a:p>
          <a:p>
            <a:r>
              <a:rPr lang="cs-CZ" dirty="0"/>
              <a:t>kolem nichž se v různé vzdálenosti</a:t>
            </a:r>
          </a:p>
          <a:p>
            <a:r>
              <a:rPr lang="cs-CZ" dirty="0"/>
              <a:t>seskupují jednotky mající některé rysy společné“ (F. Daneš, JA 1965/II–III, 6)</a:t>
            </a:r>
          </a:p>
        </p:txBody>
      </p:sp>
    </p:spTree>
    <p:extLst>
      <p:ext uri="{BB962C8B-B14F-4D97-AF65-F5344CB8AC3E}">
        <p14:creationId xmlns:p14="http://schemas.microsoft.com/office/powerpoint/2010/main" val="352053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2A73D-78AB-4B85-839D-8817566C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Úkolem historické lexikologie...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AD9794-7279-417D-B8B3-58A4FB5BE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„je tedy studovat změny, kterým podléhají takovéto skupiny jednotek lexikálních.</a:t>
            </a:r>
          </a:p>
          <a:p>
            <a:r>
              <a:rPr lang="cs-CZ" dirty="0"/>
              <a:t>Tyto změny nazýváme </a:t>
            </a:r>
            <a:r>
              <a:rPr lang="cs-CZ" b="1" dirty="0"/>
              <a:t>lexikálními vývojovými postupy</a:t>
            </a:r>
            <a:r>
              <a:rPr lang="cs-CZ" dirty="0"/>
              <a:t>.“ (Němec 1968: 165)</a:t>
            </a:r>
          </a:p>
        </p:txBody>
      </p:sp>
    </p:spTree>
    <p:extLst>
      <p:ext uri="{BB962C8B-B14F-4D97-AF65-F5344CB8AC3E}">
        <p14:creationId xmlns:p14="http://schemas.microsoft.com/office/powerpoint/2010/main" val="29299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8F270-E7D4-4668-B868-DE4F2546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Výchozí lexikální jednotkou i při historickém rozboru slovní zásoby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C257E2-6A69-4F30-9CCE-F0550446C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„je ovšem slovo (...)“ (Němec 1968: 165)</a:t>
            </a:r>
          </a:p>
          <a:p>
            <a:r>
              <a:rPr lang="cs-CZ" dirty="0"/>
              <a:t>„Slovo však není jednotkou symetrickou v tom smyslu, že by v něm jedné jednotce označující (jedné lexikální formě) byla přiřazena jedna jednotka označovaná (jeden lexikální význam);“ (</a:t>
            </a:r>
            <a:r>
              <a:rPr lang="cs-CZ" dirty="0" err="1"/>
              <a:t>ibid</a:t>
            </a:r>
            <a:r>
              <a:rPr lang="cs-CZ" dirty="0"/>
              <a:t>.)</a:t>
            </a:r>
          </a:p>
          <a:p>
            <a:r>
              <a:rPr lang="cs-CZ" dirty="0"/>
              <a:t>„takovou symetrii vylučují slova mnohoznačná.“ (</a:t>
            </a:r>
            <a:r>
              <a:rPr lang="cs-CZ" dirty="0" err="1"/>
              <a:t>ibid</a:t>
            </a:r>
            <a:r>
              <a:rPr lang="cs-CZ" dirty="0"/>
              <a:t>.)</a:t>
            </a:r>
          </a:p>
          <a:p>
            <a:r>
              <a:rPr lang="cs-CZ" dirty="0"/>
              <a:t>„Přihlížíme-li  tedy k asymetrickému dualismu jazykového znaku, k tendenci označovat označující jednotkou více jednotek označovaných a označovanou jednotku více[ro] jednotkami označujícími (srov. S. </a:t>
            </a:r>
            <a:r>
              <a:rPr lang="cs-CZ" dirty="0" err="1"/>
              <a:t>Karcevskij</a:t>
            </a:r>
            <a:r>
              <a:rPr lang="cs-CZ" dirty="0"/>
              <a:t>, Prague </a:t>
            </a:r>
            <a:r>
              <a:rPr lang="cs-CZ" dirty="0" err="1"/>
              <a:t>School</a:t>
            </a:r>
            <a:r>
              <a:rPr lang="cs-CZ" dirty="0"/>
              <a:t>, 86),</a:t>
            </a:r>
          </a:p>
          <a:p>
            <a:r>
              <a:rPr lang="cs-CZ" dirty="0"/>
              <a:t>docházíme k závěru, že klasifikačně podstatnější složku základní lexikální jednotky netvoří jednotka označující, tj. lexikální forma, nýbrž jednotka označovaná, tj. lexikální význam:“ (</a:t>
            </a:r>
            <a:r>
              <a:rPr lang="cs-CZ" dirty="0" err="1"/>
              <a:t>ibid</a:t>
            </a:r>
            <a:r>
              <a:rPr lang="cs-CZ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9653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8F270-E7D4-4668-B868-DE4F2546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Výchozí lexikální jednotkou i při historickém rozboru slovní zásoby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C257E2-6A69-4F30-9CCE-F0550446C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„jak rozdíl mezi různými významy téhož slova (mnohoznačného), tak rozdíl mezi různými slovy téhož znění (homonymy) tkví v rovině lexikálně významové (...);</a:t>
            </a:r>
          </a:p>
          <a:p>
            <a:r>
              <a:rPr lang="cs-CZ" dirty="0"/>
              <a:t>i beze změny lexikální formy může změnou lexikálního významu vzniknout nebo zaniknout slovo (viz rozpad mnohoznačného slova na homonyma, 2.11, a splynutí homonym v jedno slovo mnohoznačné, 2.12),</a:t>
            </a:r>
          </a:p>
          <a:p>
            <a:r>
              <a:rPr lang="cs-CZ" dirty="0"/>
              <a:t>avšak změnou lexikální formy slovo nevzniká ani nezaniká beze změny lexikálního významu.“ (Němec 1968: 165) — </a:t>
            </a:r>
            <a:r>
              <a:rPr lang="cs-CZ" dirty="0" err="1"/>
              <a:t>Srv</a:t>
            </a:r>
            <a:r>
              <a:rPr lang="cs-CZ" dirty="0"/>
              <a:t>. (</a:t>
            </a:r>
            <a:r>
              <a:rPr lang="cs-CZ" dirty="0" err="1"/>
              <a:t>hoskovčí</a:t>
            </a:r>
            <a:r>
              <a:rPr lang="cs-CZ" dirty="0"/>
              <a:t>) </a:t>
            </a:r>
            <a:r>
              <a:rPr lang="cs-CZ" i="1" dirty="0"/>
              <a:t>neseme</a:t>
            </a:r>
            <a:r>
              <a:rPr lang="cs-CZ" dirty="0"/>
              <a:t> vs. </a:t>
            </a:r>
            <a:r>
              <a:rPr lang="cs-CZ" i="1" dirty="0" err="1"/>
              <a:t>nesem</a:t>
            </a:r>
            <a:r>
              <a:rPr lang="cs-CZ" dirty="0"/>
              <a:t> (jedno či 2 slova?)</a:t>
            </a:r>
          </a:p>
        </p:txBody>
      </p:sp>
    </p:spTree>
    <p:extLst>
      <p:ext uri="{BB962C8B-B14F-4D97-AF65-F5344CB8AC3E}">
        <p14:creationId xmlns:p14="http://schemas.microsoft.com/office/powerpoint/2010/main" val="322702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5109F-D9EB-419A-AD2E-516263DE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PERIODIZACE VÝVOJE ČEŠTINY dle NESČ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1582D-BD8D-4BE2-9341-2C30B5A4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573450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r"/>
            <a:r>
              <a:rPr lang="cs-CZ" dirty="0"/>
              <a:t>czechency.org</a:t>
            </a:r>
          </a:p>
        </p:txBody>
      </p:sp>
      <p:pic>
        <p:nvPicPr>
          <p:cNvPr id="4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570B3343-9AC7-43A8-983D-34E7FE218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47" y="2541588"/>
            <a:ext cx="5782880" cy="32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25037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DarkSeedLeftStep">
      <a:dk1>
        <a:srgbClr val="000000"/>
      </a:dk1>
      <a:lt1>
        <a:srgbClr val="FFFFFF"/>
      </a:lt1>
      <a:dk2>
        <a:srgbClr val="1E1834"/>
      </a:dk2>
      <a:lt2>
        <a:srgbClr val="F0F3F3"/>
      </a:lt2>
      <a:accent1>
        <a:srgbClr val="E72940"/>
      </a:accent1>
      <a:accent2>
        <a:srgbClr val="D5177D"/>
      </a:accent2>
      <a:accent3>
        <a:srgbClr val="E729DE"/>
      </a:accent3>
      <a:accent4>
        <a:srgbClr val="8F17D5"/>
      </a:accent4>
      <a:accent5>
        <a:srgbClr val="5229E7"/>
      </a:accent5>
      <a:accent6>
        <a:srgbClr val="173ED5"/>
      </a:accent6>
      <a:hlink>
        <a:srgbClr val="7B4EC4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Širokoúhlá obrazovka</PresentationFormat>
  <Paragraphs>47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Rockwell Nova Light</vt:lpstr>
      <vt:lpstr>The Hand Extrablack</vt:lpstr>
      <vt:lpstr>BlobVTI</vt:lpstr>
      <vt:lpstr>Vývoj slovní zásoby češtiny</vt:lpstr>
      <vt:lpstr>Igor Němec</vt:lpstr>
      <vt:lpstr>Proč např. čas vypršel?</vt:lpstr>
      <vt:lpstr>Cestu k postižení hlavních vývojových principů...</vt:lpstr>
      <vt:lpstr>Cestu k postižení hlavních vývojových principů...</vt:lpstr>
      <vt:lpstr>Úkolem historické lexikologie...</vt:lpstr>
      <vt:lpstr>Výchozí lexikální jednotkou i při historickém rozboru slovní zásoby</vt:lpstr>
      <vt:lpstr>Výchozí lexikální jednotkou i při historickém rozboru slovní zásoby</vt:lpstr>
      <vt:lpstr>PERIODIZACE VÝVOJE ČEŠTINY dle NESČ</vt:lpstr>
      <vt:lpstr>Proč např. čas vypršel?</vt:lpstr>
      <vt:lpstr>Proč např. čas vypršel?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slovní zásoby češtiny</dc:title>
  <dc:creator>Adam Veřmiřovský</dc:creator>
  <cp:lastModifiedBy>Adam Veřmiřovský</cp:lastModifiedBy>
  <cp:revision>1</cp:revision>
  <dcterms:created xsi:type="dcterms:W3CDTF">2021-01-06T16:00:02Z</dcterms:created>
  <dcterms:modified xsi:type="dcterms:W3CDTF">2021-01-06T16:00:21Z</dcterms:modified>
</cp:coreProperties>
</file>