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6418D1-AC31-41AF-A179-78883259A542}" v="1" dt="2022-11-03T11:37:26.7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na Kolářová" userId="c18ac647-3d94-4e03-ab00-c9358b4a4299" providerId="ADAL" clId="{146418D1-AC31-41AF-A179-78883259A542}"/>
    <pc:docChg chg="custSel addSld modSld">
      <pc:chgData name="Ivana Kolářová" userId="c18ac647-3d94-4e03-ab00-c9358b4a4299" providerId="ADAL" clId="{146418D1-AC31-41AF-A179-78883259A542}" dt="2022-11-03T11:41:27.427" v="336" actId="2711"/>
      <pc:docMkLst>
        <pc:docMk/>
      </pc:docMkLst>
      <pc:sldChg chg="modSp new mod">
        <pc:chgData name="Ivana Kolářová" userId="c18ac647-3d94-4e03-ab00-c9358b4a4299" providerId="ADAL" clId="{146418D1-AC31-41AF-A179-78883259A542}" dt="2022-11-03T11:41:27.427" v="336" actId="2711"/>
        <pc:sldMkLst>
          <pc:docMk/>
          <pc:sldMk cId="4292893895" sldId="256"/>
        </pc:sldMkLst>
        <pc:spChg chg="mod">
          <ac:chgData name="Ivana Kolářová" userId="c18ac647-3d94-4e03-ab00-c9358b4a4299" providerId="ADAL" clId="{146418D1-AC31-41AF-A179-78883259A542}" dt="2022-11-03T11:38:28.234" v="150" actId="207"/>
          <ac:spMkLst>
            <pc:docMk/>
            <pc:sldMk cId="4292893895" sldId="256"/>
            <ac:spMk id="2" creationId="{605A7D45-DB30-EEB1-640F-0B9E63BCEDCF}"/>
          </ac:spMkLst>
        </pc:spChg>
        <pc:spChg chg="mod">
          <ac:chgData name="Ivana Kolářová" userId="c18ac647-3d94-4e03-ab00-c9358b4a4299" providerId="ADAL" clId="{146418D1-AC31-41AF-A179-78883259A542}" dt="2022-11-03T11:41:27.427" v="336" actId="2711"/>
          <ac:spMkLst>
            <pc:docMk/>
            <pc:sldMk cId="4292893895" sldId="256"/>
            <ac:spMk id="3" creationId="{ED760F60-2157-C3FA-E879-41A2DF77F8DD}"/>
          </ac:spMkLst>
        </pc:spChg>
      </pc:sldChg>
      <pc:sldChg chg="add">
        <pc:chgData name="Ivana Kolářová" userId="c18ac647-3d94-4e03-ab00-c9358b4a4299" providerId="ADAL" clId="{146418D1-AC31-41AF-A179-78883259A542}" dt="2022-11-03T11:37:26.783" v="47"/>
        <pc:sldMkLst>
          <pc:docMk/>
          <pc:sldMk cId="3751955473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437FC1-9612-B5C1-0C6A-2535354C5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7471D0-86A6-B690-2892-772C9A944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BB23C3-49C7-987F-7DBB-FE1787090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25EDA4-2444-C649-323C-0D00155C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2AE66B-6885-5255-F033-C4329F62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68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3AED-EF37-66AC-E270-B6FC89AC7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92EF43-E7BE-4745-1587-9893959AC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7E23C7-4FFD-7DF1-FF30-303C150AE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AAFD50-1E72-2906-3C0F-075FCAB17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C81FC5-3575-1567-25BD-D976C3D0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017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B69E5E-A65B-CFFD-1F3F-B9A4EA5F60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31D11E-DCDA-E0E8-A7FB-174A0BC98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46A095-7770-EE25-8F17-B3D0DCCB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E770B1-5617-30F9-D56B-154A9496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45D100-AFA9-F67B-59CE-FD5A63450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09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AA37C-2CE8-1162-4576-B301D2B2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B23A00-A3BF-98A7-9E68-82F68931C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0F10F8-B505-3348-EEE8-908FBFDAE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61D301-E28C-98D0-F3A2-93EAD3567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CC844C-1F88-E0A5-B185-856ECAD20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96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F6904-F164-2EAE-1A2C-D5873B87F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03CFCC-6BA1-16A8-552E-113EED5FD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5E72FF-56CA-55E2-A5A5-4ADC21752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209157-64A2-C999-BC9C-2FAE0E91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D742B3-7999-E359-4F5B-3FD0D023B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162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17CD3-5A5F-8A1C-65FD-23EA1D108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12E7AE-D86F-4B03-4B94-F0407B14D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D0B469-439F-3CE6-079A-09EF5C08D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D60E0F-D340-1049-2C06-262C52A2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E221A60-8DD2-3375-A59B-EA4E818B0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D1E435-762E-02C7-7358-3CF06FA7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81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E27A5-3D26-592F-683C-8B2FAF3E4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C67FB-2E7A-C986-561D-F2D170E90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EFB06A-5B54-AD47-91EA-96554B2DB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A715971-EF43-472E-A619-C9FBC0A51F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409DF3B-EF21-E22F-4949-0B33584353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EE19EC2-68BA-668C-64FD-11F3142BD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7F56E4-CA06-335D-FC95-28684982A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B606AB-5E02-7BCD-2150-5B05380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47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632DD3-F1BE-4F10-3136-2521BCAB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DEBA369-4BDA-73D8-7BC6-84F9B2DE1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0568DE-6E7D-B018-11AF-D92A81BE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D8CF06-2E5B-B834-E344-BFCBF4E5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2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C4D49DE-0F11-7B7F-D26A-F9830B2D2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381B525-5682-DC26-7DC3-ED57A2ECF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EB8714-5EF9-7430-108F-B7E74C9E4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834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30C13-CF4E-6361-90EE-D007FC887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8C26B5-73BC-4C02-648B-EE6AAB738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EFC5D0E-2D7B-EC50-CAF1-1B62770F3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D1D89C0-9F9B-C196-0FAB-579DEA3BA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C1E28F-7C66-4563-F1A3-FFC06DE6B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82212C-3140-92CD-185A-44E9E166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39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EEF8F-5B4C-1F22-E98E-F1C095C41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0238DCA-BA37-5D6E-1842-D54D75E8C1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2BBF56-4E66-EEEA-5CC6-3B33EB926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487456-E854-4C16-AF9D-4DC6B27EB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3CB9A5-A984-AC15-9C07-091CE105E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8181191-4859-9647-7EB5-569DD6EF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49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2EC4E7-31A6-8DE2-4641-C6062F803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555680-B703-6476-D08C-777717FEC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2553F8-3AD4-7795-0ACD-E7AD02F2E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1A1FF-1AD4-4F8E-B388-9E8C85677DD6}" type="datetimeFigureOut">
              <a:rPr lang="cs-CZ" smtClean="0"/>
              <a:t>11.11.2022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AC7FCB-3EB1-BA75-CD29-25753E6D58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D34740-8D47-10BD-B3A2-DDA33BC7A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28D5E-583C-4087-A3ED-04C8A141E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78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A7D45-DB30-EEB1-640F-0B9E63BCE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Připište uvedené </a:t>
            </a:r>
            <a:r>
              <a:rPr lang="cs-CZ" dirty="0">
                <a:solidFill>
                  <a:srgbClr val="0070C0"/>
                </a:solidFill>
              </a:rPr>
              <a:t>spojovací výrazy </a:t>
            </a:r>
            <a:r>
              <a:rPr lang="cs-CZ" dirty="0"/>
              <a:t>ke všem druhům </a:t>
            </a:r>
            <a:r>
              <a:rPr lang="cs-CZ" dirty="0">
                <a:solidFill>
                  <a:srgbClr val="0070C0"/>
                </a:solidFill>
              </a:rPr>
              <a:t>vedlejších vět </a:t>
            </a:r>
            <a:r>
              <a:rPr lang="cs-CZ" dirty="0"/>
              <a:t>a) až d), které mohou uvozovat.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760F60-2157-C3FA-E879-41A2DF77F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aby, jak, jako, že, kdo, který, jaký, kde, kdy</a:t>
            </a:r>
          </a:p>
          <a:p>
            <a:pPr marL="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vedlejší věta podmětná: </a:t>
            </a:r>
            <a:r>
              <a:rPr lang="cs-CZ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aby, jak, -, že, kdo, který, jaký, kde, kdy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vedlejší věta přísudková: </a:t>
            </a:r>
            <a:r>
              <a:rPr lang="cs-CZ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jak, jako, že, -, -, -, jaký</a:t>
            </a:r>
            <a:r>
              <a:rPr lang="cs-CZ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-, -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vedlejší věta předmětná: </a:t>
            </a:r>
            <a:r>
              <a:rPr lang="cs-CZ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aby, jak, -, že, kdo, který, jaký, kde, kdy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vedlejší věta přívlastková: </a:t>
            </a:r>
            <a:r>
              <a:rPr lang="cs-CZ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aby, jak, jako, že, kdo, který, jaký, kde, kdy</a:t>
            </a:r>
          </a:p>
        </p:txBody>
      </p:sp>
    </p:spTree>
    <p:extLst>
      <p:ext uri="{BB962C8B-B14F-4D97-AF65-F5344CB8AC3E}">
        <p14:creationId xmlns:p14="http://schemas.microsoft.com/office/powerpoint/2010/main" val="1987782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114</Words>
  <Application>Microsoft Office PowerPoint</Application>
  <PresentationFormat>Širokoúhlá obrazovka</PresentationFormat>
  <Paragraphs>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Připište uvedené spojovací výrazy ke všem druhům vedlejších vět a) až d), které mohou uvozovat.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Připište uvedené spojovací výrazy ke všem druhům vedlejších vět a) až d), které mohou uvozovat.</dc:title>
  <dc:creator>Ivana Kolářová</dc:creator>
  <cp:lastModifiedBy>Ivana Kolářová</cp:lastModifiedBy>
  <cp:revision>5</cp:revision>
  <dcterms:created xsi:type="dcterms:W3CDTF">2022-11-03T10:28:34Z</dcterms:created>
  <dcterms:modified xsi:type="dcterms:W3CDTF">2022-11-11T12:42:07Z</dcterms:modified>
</cp:coreProperties>
</file>