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1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38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37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0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08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5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89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70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69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75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80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0BE88-E5A9-47FC-B653-0284178942DB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8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FRANTIŠEK PALACKÝ</a:t>
            </a:r>
            <a:br>
              <a:rPr lang="cs-CZ" dirty="0" smtClean="0"/>
            </a:br>
            <a:r>
              <a:rPr lang="cs-CZ" dirty="0" smtClean="0"/>
              <a:t>„Otec národa</a:t>
            </a:r>
            <a:r>
              <a:rPr lang="cs-CZ" dirty="0" smtClean="0"/>
              <a:t>“</a:t>
            </a:r>
            <a:br>
              <a:rPr lang="cs-CZ" dirty="0" smtClean="0"/>
            </a:br>
            <a:r>
              <a:rPr lang="cs-CZ" dirty="0" smtClean="0"/>
              <a:t>Památník Františka Palackého a Františka Ladislava Riegra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J.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99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Foto z pracovního stolu </a:t>
            </a:r>
            <a:r>
              <a:rPr lang="cs-CZ" sz="3200" b="1" dirty="0" err="1" smtClean="0"/>
              <a:t>F.L.Riegra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9123" y="1798291"/>
            <a:ext cx="5434013" cy="30566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70" y="2116184"/>
            <a:ext cx="8151221" cy="45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Akvarel pracovny Františka Ladislava Riegra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43" y="1332411"/>
            <a:ext cx="9493927" cy="53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Pracovní stůl </a:t>
            </a:r>
            <a:r>
              <a:rPr lang="cs-CZ" dirty="0" err="1" smtClean="0"/>
              <a:t>F.L.Riegra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2" y="1114697"/>
            <a:ext cx="9831010" cy="5529943"/>
          </a:xfrm>
        </p:spPr>
      </p:pic>
    </p:spTree>
    <p:extLst>
      <p:ext uri="{BB962C8B-B14F-4D97-AF65-F5344CB8AC3E}">
        <p14:creationId xmlns:p14="http://schemas.microsoft.com/office/powerpoint/2010/main" val="155059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Knihovna v Palackého pracovně</a:t>
            </a:r>
            <a:r>
              <a:rPr lang="cs-CZ" sz="2800" b="1" dirty="0"/>
              <a:t/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4" y="1341120"/>
            <a:ext cx="9807786" cy="5516880"/>
          </a:xfrm>
        </p:spPr>
      </p:pic>
    </p:spTree>
    <p:extLst>
      <p:ext uri="{BB962C8B-B14F-4D97-AF65-F5344CB8AC3E}">
        <p14:creationId xmlns:p14="http://schemas.microsoft.com/office/powerpoint/2010/main" val="101453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Pracovna F. Palackého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112" y="2523163"/>
            <a:ext cx="6120207" cy="34426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5814" y="1555517"/>
            <a:ext cx="7589760" cy="42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4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171" y="1"/>
            <a:ext cx="11179629" cy="16906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/>
              <a:t>Postel, na které Palacký zemřel. Schrána s jeho mozkem.</a:t>
            </a:r>
            <a:br>
              <a:rPr lang="cs-CZ" sz="2800" b="1" dirty="0" smtClean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457" y="2208603"/>
            <a:ext cx="6146317" cy="34573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6" y="1690689"/>
            <a:ext cx="8009707" cy="45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148047"/>
            <a:ext cx="10805160" cy="1542642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/>
              <a:t>Palacký a </a:t>
            </a:r>
            <a:r>
              <a:rPr lang="cs-CZ" sz="2800" b="1" dirty="0" err="1" smtClean="0"/>
              <a:t>Riegr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9755" y="1125872"/>
            <a:ext cx="6712662" cy="37758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3949" y="1535254"/>
            <a:ext cx="6341519" cy="35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171" y="130629"/>
            <a:ext cx="11179629" cy="156005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Manželka (Terezie Měchurová) a děti</a:t>
            </a:r>
            <a:br>
              <a:rPr lang="cs-CZ" sz="2800" b="1" dirty="0" smtClean="0"/>
            </a:br>
            <a:r>
              <a:rPr lang="cs-CZ" sz="2800" b="1" dirty="0" smtClean="0"/>
              <a:t>Palackého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085" y="2508640"/>
            <a:ext cx="5567185" cy="313154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793" y="1484126"/>
            <a:ext cx="7345920" cy="413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493" y="1427755"/>
            <a:ext cx="6526880" cy="36713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1008" y="1553187"/>
            <a:ext cx="6781801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5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693" y="1495890"/>
            <a:ext cx="7175617" cy="40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1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046" y="0"/>
            <a:ext cx="12104914" cy="1690689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Pastýřská, dnes Palackého ulice 7, dům, kde Palacký bydlel a kde zemřel.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9" y="1053736"/>
            <a:ext cx="9877456" cy="5556069"/>
          </a:xfrm>
        </p:spPr>
      </p:pic>
    </p:spTree>
    <p:extLst>
      <p:ext uri="{BB962C8B-B14F-4D97-AF65-F5344CB8AC3E}">
        <p14:creationId xmlns:p14="http://schemas.microsoft.com/office/powerpoint/2010/main" val="4252483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460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87" y="121920"/>
            <a:ext cx="4988847" cy="6897189"/>
          </a:xfrm>
        </p:spPr>
      </p:pic>
    </p:spTree>
    <p:extLst>
      <p:ext uri="{BB962C8B-B14F-4D97-AF65-F5344CB8AC3E}">
        <p14:creationId xmlns:p14="http://schemas.microsoft.com/office/powerpoint/2010/main" val="169148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629" y="-95793"/>
            <a:ext cx="11223171" cy="178648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Tudy Palacký procházel do svého bytu.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5" y="2261809"/>
            <a:ext cx="5883124" cy="330925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993" y="1336715"/>
            <a:ext cx="7345920" cy="413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9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Jídelna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766" y="2516577"/>
            <a:ext cx="5557022" cy="31258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988" y="1595983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Salon</a:t>
            </a:r>
            <a:br>
              <a:rPr lang="cs-CZ" sz="2800" b="1" dirty="0" smtClean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1" y="1341120"/>
            <a:ext cx="9351070" cy="5259977"/>
          </a:xfrm>
        </p:spPr>
      </p:pic>
    </p:spTree>
    <p:extLst>
      <p:ext uri="{BB962C8B-B14F-4D97-AF65-F5344CB8AC3E}">
        <p14:creationId xmlns:p14="http://schemas.microsoft.com/office/powerpoint/2010/main" val="244784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SALON</a:t>
            </a:r>
            <a:r>
              <a:rPr lang="cs-CZ" sz="2800" b="1" dirty="0"/>
              <a:t/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64" y="1149532"/>
            <a:ext cx="9691671" cy="5451565"/>
          </a:xfrm>
        </p:spPr>
      </p:pic>
    </p:spTree>
    <p:extLst>
      <p:ext uri="{BB962C8B-B14F-4D97-AF65-F5344CB8AC3E}">
        <p14:creationId xmlns:p14="http://schemas.microsoft.com/office/powerpoint/2010/main" val="313671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František Ladislav </a:t>
            </a:r>
            <a:r>
              <a:rPr lang="cs-CZ" sz="3600" b="1" dirty="0" err="1" smtClean="0"/>
              <a:t>Riegr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65" y="1262743"/>
            <a:ext cx="9103360" cy="5120640"/>
          </a:xfrm>
        </p:spPr>
      </p:pic>
    </p:spTree>
    <p:extLst>
      <p:ext uri="{BB962C8B-B14F-4D97-AF65-F5344CB8AC3E}">
        <p14:creationId xmlns:p14="http://schemas.microsoft.com/office/powerpoint/2010/main" val="3512773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1" y="470263"/>
            <a:ext cx="10543177" cy="5930537"/>
          </a:xfrm>
        </p:spPr>
      </p:pic>
    </p:spTree>
    <p:extLst>
      <p:ext uri="{BB962C8B-B14F-4D97-AF65-F5344CB8AC3E}">
        <p14:creationId xmlns:p14="http://schemas.microsoft.com/office/powerpoint/2010/main" val="328018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Riegrova pracovna</a:t>
            </a:r>
            <a:br>
              <a:rPr lang="cs-CZ" sz="3600" b="1" dirty="0" smtClean="0"/>
            </a:b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67" y="2473524"/>
            <a:ext cx="5489588" cy="30878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3" y="1733647"/>
            <a:ext cx="8120260" cy="45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977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101</Words>
  <Application>Microsoft Office PowerPoint</Application>
  <PresentationFormat>Širokoúhlá obrazovka</PresentationFormat>
  <Paragraphs>18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FRANTIŠEK PALACKÝ „Otec národa“ Památník Františka Palackého a Františka Ladislava Riegra</vt:lpstr>
      <vt:lpstr>Pastýřská, dnes Palackého ulice 7, dům, kde Palacký bydlel a kde zemřel.</vt:lpstr>
      <vt:lpstr>Tudy Palacký procházel do svého bytu.</vt:lpstr>
      <vt:lpstr>Jídelna</vt:lpstr>
      <vt:lpstr>Salon </vt:lpstr>
      <vt:lpstr>SALON </vt:lpstr>
      <vt:lpstr>František Ladislav Riegr</vt:lpstr>
      <vt:lpstr>Prezentace aplikace PowerPoint</vt:lpstr>
      <vt:lpstr>Riegrova pracovna </vt:lpstr>
      <vt:lpstr>Foto z pracovního stolu F.L.Riegra</vt:lpstr>
      <vt:lpstr>Akvarel pracovny Františka Ladislava Riegra</vt:lpstr>
      <vt:lpstr>Pracovní stůl F.L.Riegra </vt:lpstr>
      <vt:lpstr>Knihovna v Palackého pracovně </vt:lpstr>
      <vt:lpstr>Pracovna F. Palackého</vt:lpstr>
      <vt:lpstr>Postel, na které Palacký zemřel. Schrána s jeho mozkem. </vt:lpstr>
      <vt:lpstr>Palacký a Riegr </vt:lpstr>
      <vt:lpstr>Manželka (Terezie Měchurová) a děti Palackého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FRANTIŠEK PALACKÝ „Otec národa“</dc:title>
  <dc:creator>Jiří Mihola</dc:creator>
  <cp:lastModifiedBy>Jiří Mihola</cp:lastModifiedBy>
  <cp:revision>5</cp:revision>
  <dcterms:created xsi:type="dcterms:W3CDTF">2021-10-28T22:10:22Z</dcterms:created>
  <dcterms:modified xsi:type="dcterms:W3CDTF">2021-11-22T00:01:57Z</dcterms:modified>
</cp:coreProperties>
</file>