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56" r:id="rId2"/>
    <p:sldId id="257" r:id="rId3"/>
    <p:sldId id="261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FE9AD-0982-482E-995B-48798DD615B9}" type="datetimeFigureOut">
              <a:rPr lang="cs-CZ" smtClean="0"/>
              <a:t>25.10.2021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BC14B-75D8-4655-B24B-E8D1790B9C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565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FE9AD-0982-482E-995B-48798DD615B9}" type="datetimeFigureOut">
              <a:rPr lang="cs-CZ" smtClean="0"/>
              <a:t>25.10.2021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BC14B-75D8-4655-B24B-E8D1790B9C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7484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FE9AD-0982-482E-995B-48798DD615B9}" type="datetimeFigureOut">
              <a:rPr lang="cs-CZ" smtClean="0"/>
              <a:t>25.10.2021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BC14B-75D8-4655-B24B-E8D1790B9C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0570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FE9AD-0982-482E-995B-48798DD615B9}" type="datetimeFigureOut">
              <a:rPr lang="cs-CZ" smtClean="0"/>
              <a:t>25.10.2021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BC14B-75D8-4655-B24B-E8D1790B9C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1110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FE9AD-0982-482E-995B-48798DD615B9}" type="datetimeFigureOut">
              <a:rPr lang="cs-CZ" smtClean="0"/>
              <a:t>25.10.2021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BC14B-75D8-4655-B24B-E8D1790B9C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9076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FE9AD-0982-482E-995B-48798DD615B9}" type="datetimeFigureOut">
              <a:rPr lang="cs-CZ" smtClean="0"/>
              <a:t>25.10.2021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BC14B-75D8-4655-B24B-E8D1790B9C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1022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FE9AD-0982-482E-995B-48798DD615B9}" type="datetimeFigureOut">
              <a:rPr lang="cs-CZ" smtClean="0"/>
              <a:t>25.10.2021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BC14B-75D8-4655-B24B-E8D1790B9C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9575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FE9AD-0982-482E-995B-48798DD615B9}" type="datetimeFigureOut">
              <a:rPr lang="cs-CZ" smtClean="0"/>
              <a:t>25.10.2021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BC14B-75D8-4655-B24B-E8D1790B9C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4009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FE9AD-0982-482E-995B-48798DD615B9}" type="datetimeFigureOut">
              <a:rPr lang="cs-CZ" smtClean="0"/>
              <a:t>25.10.2021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BC14B-75D8-4655-B24B-E8D1790B9C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5987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FE9AD-0982-482E-995B-48798DD615B9}" type="datetimeFigureOut">
              <a:rPr lang="cs-CZ" smtClean="0"/>
              <a:t>25.10.2021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BC14B-75D8-4655-B24B-E8D1790B9C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8455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FE9AD-0982-482E-995B-48798DD615B9}" type="datetimeFigureOut">
              <a:rPr lang="cs-CZ" smtClean="0"/>
              <a:t>25.10.2021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BC14B-75D8-4655-B24B-E8D1790B9C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060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FE9AD-0982-482E-995B-48798DD615B9}" type="datetimeFigureOut">
              <a:rPr lang="cs-CZ" smtClean="0"/>
              <a:t>25.10.2021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BC14B-75D8-4655-B24B-E8D1790B9C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3583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OBSAHOVÁ STRUKTURA ODBORNÉ PRÁCE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smtClean="0"/>
              <a:t>Jiří MIHOLA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5165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93" y="365125"/>
            <a:ext cx="4099596" cy="5811838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036" y="559836"/>
            <a:ext cx="5527545" cy="5719763"/>
          </a:xfrm>
        </p:spPr>
      </p:pic>
    </p:spTree>
    <p:extLst>
      <p:ext uri="{BB962C8B-B14F-4D97-AF65-F5344CB8AC3E}">
        <p14:creationId xmlns:p14="http://schemas.microsoft.com/office/powerpoint/2010/main" val="27910888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945" y="365124"/>
            <a:ext cx="4386628" cy="6492875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123" y="253688"/>
            <a:ext cx="3874677" cy="6604312"/>
          </a:xfrm>
        </p:spPr>
      </p:pic>
    </p:spTree>
    <p:extLst>
      <p:ext uri="{BB962C8B-B14F-4D97-AF65-F5344CB8AC3E}">
        <p14:creationId xmlns:p14="http://schemas.microsoft.com/office/powerpoint/2010/main" val="3736640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03" y="365125"/>
            <a:ext cx="4521367" cy="633642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484" y="245479"/>
            <a:ext cx="4385161" cy="6575712"/>
          </a:xfrm>
        </p:spPr>
      </p:pic>
    </p:spTree>
    <p:extLst>
      <p:ext uri="{BB962C8B-B14F-4D97-AF65-F5344CB8AC3E}">
        <p14:creationId xmlns:p14="http://schemas.microsoft.com/office/powerpoint/2010/main" val="3551316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088"/>
            <a:ext cx="12192000" cy="590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934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199" y="-43352"/>
            <a:ext cx="4420665" cy="6901352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363914"/>
            <a:ext cx="5181600" cy="327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270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48641" y="150567"/>
            <a:ext cx="4408844" cy="6707433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93975" y="217714"/>
            <a:ext cx="4483560" cy="664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91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14401" y="113639"/>
            <a:ext cx="4506002" cy="6966430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00323" y="406882"/>
            <a:ext cx="4555357" cy="688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911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49234" y="232628"/>
            <a:ext cx="4264918" cy="6481681"/>
          </a:xfrm>
          <a:prstGeom prst="rect">
            <a:avLst/>
          </a:prstGeom>
        </p:spPr>
      </p:pic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96142" y="484504"/>
            <a:ext cx="6073123" cy="616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8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Příklady prací publikovaných studenty katedry historie </a:t>
            </a:r>
            <a:r>
              <a:rPr lang="cs-CZ" dirty="0" err="1" smtClean="0"/>
              <a:t>PdF</a:t>
            </a:r>
            <a:r>
              <a:rPr lang="cs-CZ" dirty="0" smtClean="0"/>
              <a:t> MU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465" y="1690688"/>
            <a:ext cx="3111258" cy="4948399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213" y="1825625"/>
            <a:ext cx="3483329" cy="4937868"/>
          </a:xfrm>
        </p:spPr>
      </p:pic>
    </p:spTree>
    <p:extLst>
      <p:ext uri="{BB962C8B-B14F-4D97-AF65-F5344CB8AC3E}">
        <p14:creationId xmlns:p14="http://schemas.microsoft.com/office/powerpoint/2010/main" val="1665210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034" y="625151"/>
            <a:ext cx="6098112" cy="5551812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291" y="1017037"/>
            <a:ext cx="5348885" cy="5654101"/>
          </a:xfrm>
        </p:spPr>
      </p:pic>
    </p:spTree>
    <p:extLst>
      <p:ext uri="{BB962C8B-B14F-4D97-AF65-F5344CB8AC3E}">
        <p14:creationId xmlns:p14="http://schemas.microsoft.com/office/powerpoint/2010/main" val="4067136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58" y="365125"/>
            <a:ext cx="4076316" cy="5811838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85" y="531844"/>
            <a:ext cx="3994302" cy="6007288"/>
          </a:xfrm>
        </p:spPr>
      </p:pic>
    </p:spTree>
    <p:extLst>
      <p:ext uri="{BB962C8B-B14F-4D97-AF65-F5344CB8AC3E}">
        <p14:creationId xmlns:p14="http://schemas.microsoft.com/office/powerpoint/2010/main" val="424783293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14</Words>
  <Application>Microsoft Office PowerPoint</Application>
  <PresentationFormat>Širokoúhlá obrazovka</PresentationFormat>
  <Paragraphs>4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Motiv Office</vt:lpstr>
      <vt:lpstr>OBSAHOVÁ STRUKTURA ODBORNÉ PRÁCE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Příklady prací publikovaných studenty katedry historie PdF MU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Parlament CR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OBSAHOVÁ STRUKTURA ODBORNÉ PRÁCE</dc:title>
  <dc:creator>Jiří Mihola</dc:creator>
  <cp:lastModifiedBy>Jiří Mihola</cp:lastModifiedBy>
  <cp:revision>4</cp:revision>
  <dcterms:created xsi:type="dcterms:W3CDTF">2020-12-06T22:26:04Z</dcterms:created>
  <dcterms:modified xsi:type="dcterms:W3CDTF">2021-10-24T22:45:24Z</dcterms:modified>
</cp:coreProperties>
</file>