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193C-A299-46C7-8026-AB3A63A07571}" type="datetimeFigureOut">
              <a:rPr lang="cs-CZ" smtClean="0"/>
              <a:t>30.10.2021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26C2-CEBB-4CE1-8C34-06F313E09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73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193C-A299-46C7-8026-AB3A63A07571}" type="datetimeFigureOut">
              <a:rPr lang="cs-CZ" smtClean="0"/>
              <a:t>30.10.2021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26C2-CEBB-4CE1-8C34-06F313E09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51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193C-A299-46C7-8026-AB3A63A07571}" type="datetimeFigureOut">
              <a:rPr lang="cs-CZ" smtClean="0"/>
              <a:t>30.10.2021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26C2-CEBB-4CE1-8C34-06F313E09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98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193C-A299-46C7-8026-AB3A63A07571}" type="datetimeFigureOut">
              <a:rPr lang="cs-CZ" smtClean="0"/>
              <a:t>30.10.2021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26C2-CEBB-4CE1-8C34-06F313E09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01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193C-A299-46C7-8026-AB3A63A07571}" type="datetimeFigureOut">
              <a:rPr lang="cs-CZ" smtClean="0"/>
              <a:t>30.10.2021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26C2-CEBB-4CE1-8C34-06F313E09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66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193C-A299-46C7-8026-AB3A63A07571}" type="datetimeFigureOut">
              <a:rPr lang="cs-CZ" smtClean="0"/>
              <a:t>30.10.2021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26C2-CEBB-4CE1-8C34-06F313E09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3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193C-A299-46C7-8026-AB3A63A07571}" type="datetimeFigureOut">
              <a:rPr lang="cs-CZ" smtClean="0"/>
              <a:t>30.10.2021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26C2-CEBB-4CE1-8C34-06F313E09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35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193C-A299-46C7-8026-AB3A63A07571}" type="datetimeFigureOut">
              <a:rPr lang="cs-CZ" smtClean="0"/>
              <a:t>30.10.2021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26C2-CEBB-4CE1-8C34-06F313E09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18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193C-A299-46C7-8026-AB3A63A07571}" type="datetimeFigureOut">
              <a:rPr lang="cs-CZ" smtClean="0"/>
              <a:t>30.10.2021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26C2-CEBB-4CE1-8C34-06F313E09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20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193C-A299-46C7-8026-AB3A63A07571}" type="datetimeFigureOut">
              <a:rPr lang="cs-CZ" smtClean="0"/>
              <a:t>30.10.2021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26C2-CEBB-4CE1-8C34-06F313E09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193C-A299-46C7-8026-AB3A63A07571}" type="datetimeFigureOut">
              <a:rPr lang="cs-CZ" smtClean="0"/>
              <a:t>30.10.2021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26C2-CEBB-4CE1-8C34-06F313E09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30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193C-A299-46C7-8026-AB3A63A07571}" type="datetimeFigureOut">
              <a:rPr lang="cs-CZ" smtClean="0"/>
              <a:t>30.10.2021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526C2-CEBB-4CE1-8C34-06F313E09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3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NIZOZEMSKÁ REVOLUCE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Jiří Mihola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57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" y="261257"/>
            <a:ext cx="13700000" cy="6021978"/>
          </a:xfrm>
        </p:spPr>
      </p:pic>
    </p:spTree>
    <p:extLst>
      <p:ext uri="{BB962C8B-B14F-4D97-AF65-F5344CB8AC3E}">
        <p14:creationId xmlns:p14="http://schemas.microsoft.com/office/powerpoint/2010/main" val="210497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/>
              <a:t>Obrazoborectví v Nizozemí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263968"/>
            <a:ext cx="6389365" cy="513784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1263968"/>
            <a:ext cx="6594130" cy="57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2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Bruselská poprava hraběte </a:t>
            </a:r>
            <a:r>
              <a:rPr lang="cs-CZ" sz="3200" b="1" dirty="0" err="1" smtClean="0"/>
              <a:t>Egmonta</a:t>
            </a:r>
            <a:r>
              <a:rPr lang="cs-CZ" sz="3200" b="1" dirty="0" smtClean="0"/>
              <a:t> a admirála Horna</a:t>
            </a:r>
            <a:endParaRPr lang="cs-CZ" sz="32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0" y="1295238"/>
            <a:ext cx="7336090" cy="6063504"/>
          </a:xfrm>
        </p:spPr>
      </p:pic>
    </p:spTree>
    <p:extLst>
      <p:ext uri="{BB962C8B-B14F-4D97-AF65-F5344CB8AC3E}">
        <p14:creationId xmlns:p14="http://schemas.microsoft.com/office/powerpoint/2010/main" val="219160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Brusel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4949" y="1987011"/>
            <a:ext cx="6084388" cy="3422467"/>
          </a:xfrm>
        </p:spPr>
      </p:pic>
    </p:spTree>
    <p:extLst>
      <p:ext uri="{BB962C8B-B14F-4D97-AF65-F5344CB8AC3E}">
        <p14:creationId xmlns:p14="http://schemas.microsoft.com/office/powerpoint/2010/main" val="26299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096" y="303606"/>
            <a:ext cx="11104675" cy="58589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Fernando </a:t>
            </a:r>
            <a:r>
              <a:rPr lang="cs-CZ" sz="3200" b="1" dirty="0" err="1" smtClean="0"/>
              <a:t>Alvarez</a:t>
            </a:r>
            <a:r>
              <a:rPr lang="cs-CZ" sz="3200" b="1" dirty="0" smtClean="0"/>
              <a:t> de Toledo, vévoda z Alby</a:t>
            </a:r>
            <a:endParaRPr lang="cs-CZ" sz="32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5" y="1140884"/>
            <a:ext cx="3931654" cy="5353743"/>
          </a:xfrm>
        </p:spPr>
      </p:pic>
      <p:pic>
        <p:nvPicPr>
          <p:cNvPr id="1026" name="Picture 2" descr="Fernando Álvarez de Toledo, III Duque de Alba, por Antonio Mo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30" y="889499"/>
            <a:ext cx="4708754" cy="58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9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Vilém „Tichý“, hrabě </a:t>
            </a:r>
            <a:r>
              <a:rPr lang="cs-CZ" dirty="0" err="1" smtClean="0"/>
              <a:t>nassavský</a:t>
            </a:r>
            <a:r>
              <a:rPr lang="cs-CZ" dirty="0" smtClean="0"/>
              <a:t>,</a:t>
            </a:r>
            <a:endParaRPr lang="cs-CZ" dirty="0"/>
          </a:p>
        </p:txBody>
      </p:sp>
      <p:pic>
        <p:nvPicPr>
          <p:cNvPr id="2050" name="Picture 2" descr="William I, Prince of Orange by Adriaen Thomasz. Key Rijksmuseum Amsterdam SK-A-31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25" y="1311819"/>
            <a:ext cx="3875635" cy="53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85" y="1690688"/>
            <a:ext cx="3593157" cy="57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7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1352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</Words>
  <Application>Microsoft Office PowerPoint</Application>
  <PresentationFormat>Širokoúhlá obrazovka</PresentationFormat>
  <Paragraphs>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NIZOZEMSKÁ REVOLUCE </vt:lpstr>
      <vt:lpstr>Prezentace aplikace PowerPoint</vt:lpstr>
      <vt:lpstr>Obrazoborectví v Nizozemí </vt:lpstr>
      <vt:lpstr>Bruselská poprava hraběte Egmonta a admirála Horna</vt:lpstr>
      <vt:lpstr>Brusel</vt:lpstr>
      <vt:lpstr>Fernando Alvarez de Toledo, vévoda z Alby</vt:lpstr>
      <vt:lpstr>Vilém „Tichý“, hrabě nassavský,</vt:lpstr>
      <vt:lpstr>Prezentace aplikace PowerPoint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NIZOZEMSKÁ REVOLUCE </dc:title>
  <dc:creator>Jiří Mihola</dc:creator>
  <cp:lastModifiedBy>Jiří Mihola</cp:lastModifiedBy>
  <cp:revision>2</cp:revision>
  <dcterms:created xsi:type="dcterms:W3CDTF">2021-10-18T10:50:05Z</dcterms:created>
  <dcterms:modified xsi:type="dcterms:W3CDTF">2021-10-30T20:04:58Z</dcterms:modified>
</cp:coreProperties>
</file>