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03" r:id="rId6"/>
    <p:sldMasterId id="2147483789" r:id="rId7"/>
    <p:sldMasterId id="2147483832" r:id="rId8"/>
  </p:sldMasterIdLst>
  <p:notesMasterIdLst>
    <p:notesMasterId r:id="rId55"/>
  </p:notesMasterIdLst>
  <p:handoutMasterIdLst>
    <p:handoutMasterId r:id="rId56"/>
  </p:handoutMasterIdLst>
  <p:sldIdLst>
    <p:sldId id="256" r:id="rId9"/>
    <p:sldId id="273" r:id="rId10"/>
    <p:sldId id="292" r:id="rId11"/>
    <p:sldId id="341" r:id="rId12"/>
    <p:sldId id="338" r:id="rId13"/>
    <p:sldId id="291" r:id="rId14"/>
    <p:sldId id="322" r:id="rId15"/>
    <p:sldId id="334" r:id="rId16"/>
    <p:sldId id="320" r:id="rId17"/>
    <p:sldId id="316" r:id="rId18"/>
    <p:sldId id="321" r:id="rId19"/>
    <p:sldId id="305" r:id="rId20"/>
    <p:sldId id="259" r:id="rId21"/>
    <p:sldId id="293" r:id="rId22"/>
    <p:sldId id="257" r:id="rId23"/>
    <p:sldId id="298" r:id="rId24"/>
    <p:sldId id="260" r:id="rId25"/>
    <p:sldId id="337" r:id="rId26"/>
    <p:sldId id="336" r:id="rId27"/>
    <p:sldId id="289" r:id="rId28"/>
    <p:sldId id="339" r:id="rId29"/>
    <p:sldId id="312" r:id="rId30"/>
    <p:sldId id="307" r:id="rId31"/>
    <p:sldId id="313" r:id="rId32"/>
    <p:sldId id="324" r:id="rId33"/>
    <p:sldId id="303" r:id="rId34"/>
    <p:sldId id="300" r:id="rId35"/>
    <p:sldId id="302" r:id="rId36"/>
    <p:sldId id="301" r:id="rId37"/>
    <p:sldId id="329" r:id="rId38"/>
    <p:sldId id="264" r:id="rId39"/>
    <p:sldId id="325" r:id="rId40"/>
    <p:sldId id="306" r:id="rId41"/>
    <p:sldId id="304" r:id="rId42"/>
    <p:sldId id="331" r:id="rId43"/>
    <p:sldId id="332" r:id="rId44"/>
    <p:sldId id="290" r:id="rId45"/>
    <p:sldId id="326" r:id="rId46"/>
    <p:sldId id="271" r:id="rId47"/>
    <p:sldId id="268" r:id="rId48"/>
    <p:sldId id="269" r:id="rId49"/>
    <p:sldId id="340" r:id="rId50"/>
    <p:sldId id="333" r:id="rId51"/>
    <p:sldId id="323" r:id="rId52"/>
    <p:sldId id="342" r:id="rId53"/>
    <p:sldId id="319" r:id="rId54"/>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F7B550-3BCE-4689-B2EE-94704F54A88D}" v="10" dt="2022-09-11T18:53:25.1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autoAdjust="0"/>
    <p:restoredTop sz="82235" autoAdjust="0"/>
  </p:normalViewPr>
  <p:slideViewPr>
    <p:cSldViewPr>
      <p:cViewPr varScale="1">
        <p:scale>
          <a:sx n="44" d="100"/>
          <a:sy n="44" d="100"/>
        </p:scale>
        <p:origin x="1100" y="4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0" d="100"/>
          <a:sy n="70" d="100"/>
        </p:scale>
        <p:origin x="-222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Bayerová" userId="027d5805-f82f-46df-a316-7ad7fdb7666f" providerId="ADAL" clId="{D1F7B550-3BCE-4689-B2EE-94704F54A88D}"/>
    <pc:docChg chg="addSld delSld modSld">
      <pc:chgData name="Anna Bayerová" userId="027d5805-f82f-46df-a316-7ad7fdb7666f" providerId="ADAL" clId="{D1F7B550-3BCE-4689-B2EE-94704F54A88D}" dt="2022-09-11T18:54:16.072" v="16" actId="2696"/>
      <pc:docMkLst>
        <pc:docMk/>
      </pc:docMkLst>
      <pc:sldChg chg="addSp delSp modSp mod">
        <pc:chgData name="Anna Bayerová" userId="027d5805-f82f-46df-a316-7ad7fdb7666f" providerId="ADAL" clId="{D1F7B550-3BCE-4689-B2EE-94704F54A88D}" dt="2022-09-11T18:53:44.719" v="15" actId="1076"/>
        <pc:sldMkLst>
          <pc:docMk/>
          <pc:sldMk cId="213500296" sldId="256"/>
        </pc:sldMkLst>
        <pc:spChg chg="mod">
          <ac:chgData name="Anna Bayerová" userId="027d5805-f82f-46df-a316-7ad7fdb7666f" providerId="ADAL" clId="{D1F7B550-3BCE-4689-B2EE-94704F54A88D}" dt="2022-09-11T18:53:44.719" v="15" actId="1076"/>
          <ac:spMkLst>
            <pc:docMk/>
            <pc:sldMk cId="213500296" sldId="256"/>
            <ac:spMk id="2" creationId="{00000000-0000-0000-0000-000000000000}"/>
          </ac:spMkLst>
        </pc:spChg>
        <pc:spChg chg="del mod">
          <ac:chgData name="Anna Bayerová" userId="027d5805-f82f-46df-a316-7ad7fdb7666f" providerId="ADAL" clId="{D1F7B550-3BCE-4689-B2EE-94704F54A88D}" dt="2022-09-11T18:52:16.122" v="4" actId="21"/>
          <ac:spMkLst>
            <pc:docMk/>
            <pc:sldMk cId="213500296" sldId="256"/>
            <ac:spMk id="3" creationId="{00000000-0000-0000-0000-000000000000}"/>
          </ac:spMkLst>
        </pc:spChg>
        <pc:spChg chg="mod">
          <ac:chgData name="Anna Bayerová" userId="027d5805-f82f-46df-a316-7ad7fdb7666f" providerId="ADAL" clId="{D1F7B550-3BCE-4689-B2EE-94704F54A88D}" dt="2022-09-11T18:53:40.233" v="14" actId="1076"/>
          <ac:spMkLst>
            <pc:docMk/>
            <pc:sldMk cId="213500296" sldId="256"/>
            <ac:spMk id="4" creationId="{00000000-0000-0000-0000-000000000000}"/>
          </ac:spMkLst>
        </pc:spChg>
        <pc:picChg chg="add del">
          <ac:chgData name="Anna Bayerová" userId="027d5805-f82f-46df-a316-7ad7fdb7666f" providerId="ADAL" clId="{D1F7B550-3BCE-4689-B2EE-94704F54A88D}" dt="2022-09-11T18:52:16.122" v="4" actId="21"/>
          <ac:picMkLst>
            <pc:docMk/>
            <pc:sldMk cId="213500296" sldId="256"/>
            <ac:picMk id="1026" creationId="{6AB7AC60-4D2E-1226-9FE3-3395F6A5CCF4}"/>
          </ac:picMkLst>
        </pc:picChg>
      </pc:sldChg>
      <pc:sldChg chg="addSp modSp new del">
        <pc:chgData name="Anna Bayerová" userId="027d5805-f82f-46df-a316-7ad7fdb7666f" providerId="ADAL" clId="{D1F7B550-3BCE-4689-B2EE-94704F54A88D}" dt="2022-09-11T18:54:16.072" v="16" actId="2696"/>
        <pc:sldMkLst>
          <pc:docMk/>
          <pc:sldMk cId="3487673855" sldId="343"/>
        </pc:sldMkLst>
        <pc:picChg chg="add mod">
          <ac:chgData name="Anna Bayerová" userId="027d5805-f82f-46df-a316-7ad7fdb7666f" providerId="ADAL" clId="{D1F7B550-3BCE-4689-B2EE-94704F54A88D}" dt="2022-09-11T18:52:34.511" v="8" actId="1076"/>
          <ac:picMkLst>
            <pc:docMk/>
            <pc:sldMk cId="3487673855" sldId="343"/>
            <ac:picMk id="2" creationId="{CE9C4C90-7D5E-998A-CAC6-C267B068719E}"/>
          </ac:picMkLst>
        </pc:picChg>
        <pc:picChg chg="add mod">
          <ac:chgData name="Anna Bayerová" userId="027d5805-f82f-46df-a316-7ad7fdb7666f" providerId="ADAL" clId="{D1F7B550-3BCE-4689-B2EE-94704F54A88D}" dt="2022-09-11T18:53:02.800" v="11" actId="14100"/>
          <ac:picMkLst>
            <pc:docMk/>
            <pc:sldMk cId="3487673855" sldId="343"/>
            <ac:picMk id="2050" creationId="{59FBDDF6-82B3-A26B-8285-6B91F5A7B689}"/>
          </ac:picMkLst>
        </pc:picChg>
        <pc:picChg chg="add mod">
          <ac:chgData name="Anna Bayerová" userId="027d5805-f82f-46df-a316-7ad7fdb7666f" providerId="ADAL" clId="{D1F7B550-3BCE-4689-B2EE-94704F54A88D}" dt="2022-09-11T18:53:25.168" v="13" actId="1076"/>
          <ac:picMkLst>
            <pc:docMk/>
            <pc:sldMk cId="3487673855" sldId="343"/>
            <ac:picMk id="2052" creationId="{D667F377-BF30-44FD-904F-7FD41783B53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234DF8-40EE-4D54-9B9F-3E9E007A6274}" type="datetimeFigureOut">
              <a:rPr lang="cs-CZ" smtClean="0"/>
              <a:t>11.09.2022</a:t>
            </a:fld>
            <a:endParaRPr lang="cs-CZ"/>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E8B8F2-33BE-4E79-90B5-F507DE3F47AB}" type="slidenum">
              <a:rPr lang="cs-CZ" smtClean="0"/>
              <a:t>‹#›</a:t>
            </a:fld>
            <a:endParaRPr lang="cs-CZ"/>
          </a:p>
        </p:txBody>
      </p:sp>
    </p:spTree>
    <p:extLst>
      <p:ext uri="{BB962C8B-B14F-4D97-AF65-F5344CB8AC3E}">
        <p14:creationId xmlns:p14="http://schemas.microsoft.com/office/powerpoint/2010/main" val="1428831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7AD45E-D3CC-4D9E-968F-3F40261E5C28}" type="datetimeFigureOut">
              <a:rPr lang="cs-CZ" smtClean="0"/>
              <a:t>11.09.2022</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723BD7-A07A-43CB-9915-1FD8F64381CE}" type="slidenum">
              <a:rPr lang="cs-CZ" smtClean="0"/>
              <a:t>‹#›</a:t>
            </a:fld>
            <a:endParaRPr lang="cs-CZ"/>
          </a:p>
        </p:txBody>
      </p:sp>
    </p:spTree>
    <p:extLst>
      <p:ext uri="{BB962C8B-B14F-4D97-AF65-F5344CB8AC3E}">
        <p14:creationId xmlns:p14="http://schemas.microsoft.com/office/powerpoint/2010/main" val="3920607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s.wikipedia.org/wiki/D%C4%9Btsk%C3%A1_obrna"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6" Type="http://schemas.openxmlformats.org/officeDocument/2006/relationships/hyperlink" Target="https://translate.googleusercontent.com/translate_c?depth=1&amp;pto=aue&amp;rurl=translate.google.com&amp;sl=de&amp;sp=nmt4&amp;tl=cs&amp;u=https://de.m.wikipedia.org/wiki/Chirurgie&amp;usg=ALkJrhg_Iu7lrYXSkmpb6tMBHb-Z2FyD3A" TargetMode="External"/><Relationship Id="rId21" Type="http://schemas.openxmlformats.org/officeDocument/2006/relationships/hyperlink" Target="https://translate.googleusercontent.com/translate_c?depth=1&amp;pto=aue&amp;rurl=translate.google.com&amp;sl=de&amp;sp=nmt4&amp;tl=cs&amp;u=https://de.m.wikipedia.org/wiki/Nachruf&amp;usg=ALkJrhiVh5DSWQvj-kFstkys1wOurTlm4A" TargetMode="External"/><Relationship Id="rId42" Type="http://schemas.openxmlformats.org/officeDocument/2006/relationships/hyperlink" Target="https://translate.googleusercontent.com/translate_c?depth=1&amp;pto=aue&amp;rurl=translate.google.com&amp;sl=de&amp;sp=nmt4&amp;tl=cs&amp;u=https://de.m.wikipedia.org/wiki/Wunde&amp;usg=ALkJrhhnLj_skpOu6c-dKskuH-cSIHFZHA" TargetMode="External"/><Relationship Id="rId47" Type="http://schemas.openxmlformats.org/officeDocument/2006/relationships/hyperlink" Target="https://translate.googleusercontent.com/translate_c?depth=1&amp;pto=aue&amp;rurl=translate.google.com&amp;sl=de&amp;sp=nmt4&amp;tl=cs&amp;u=https://de.m.wikipedia.org/wiki/Antisepsis&amp;usg=ALkJrhj6bDqByb_2Nw-fNvnVEAm984Kqkg" TargetMode="External"/><Relationship Id="rId63" Type="http://schemas.openxmlformats.org/officeDocument/2006/relationships/hyperlink" Target="https://translate.googleusercontent.com/translate_c?depth=1&amp;pto=aue&amp;rurl=translate.google.com&amp;sl=de&amp;sp=nmt4&amp;tl=cs&amp;u=https://de.m.wikipedia.org/wiki/Peer_(Adel)&amp;usg=ALkJrhjharaWaGPXrRLVghcRijrw4xExyQ" TargetMode="External"/><Relationship Id="rId68" Type="http://schemas.openxmlformats.org/officeDocument/2006/relationships/hyperlink" Target="https://translate.googleusercontent.com/translate_c?depth=1&amp;pto=aue&amp;rurl=translate.google.com&amp;sl=de&amp;sp=nmt4&amp;tl=cs&amp;u=https://de.m.wikipedia.org/wiki/Joseph_Lister,_1._Baron_Lister&amp;usg=ALkJrhihKUJKS3-hDQ1ZGFeOHGC-47r6Kg#cite_note-8" TargetMode="External"/><Relationship Id="rId84" Type="http://schemas.openxmlformats.org/officeDocument/2006/relationships/hyperlink" Target="https://translate.googleusercontent.com/translate_c?depth=1&amp;pto=aue&amp;rurl=translate.google.com&amp;sl=de&amp;sp=nmt4&amp;tl=cs&amp;u=https://de.m.wikipedia.org/wiki/Lister-Gletscher_(Brabant-Insel)&amp;usg=ALkJrhjh9T6iN-rkd5H3t6euNAtmoNFLew" TargetMode="External"/><Relationship Id="rId89" Type="http://schemas.openxmlformats.org/officeDocument/2006/relationships/hyperlink" Target="https://translate.googleusercontent.com/translate_c?depth=1&amp;pto=aue&amp;rurl=translate.google.com&amp;sl=de&amp;sp=nmt4&amp;tl=cs&amp;u=https://de.m.wikipedia.org/wiki/Listerien&amp;usg=ALkJrhgsWibVpys3umC1niBL2SXJkNsIEQ" TargetMode="External"/><Relationship Id="rId16" Type="http://schemas.openxmlformats.org/officeDocument/2006/relationships/hyperlink" Target="https://translate.googleusercontent.com/translate_c?depth=1&amp;pto=aue&amp;rurl=translate.google.com&amp;sl=de&amp;sp=nmt4&amp;tl=cs&amp;u=https://de.m.wikipedia.org/wiki/Carl_von_Rokitansky&amp;usg=ALkJrhhm3RTQqnbkZkzYDvMs3pTbM5NtSg" TargetMode="External"/><Relationship Id="rId11" Type="http://schemas.openxmlformats.org/officeDocument/2006/relationships/hyperlink" Target="https://translate.googleusercontent.com/translate_c?depth=1&amp;pto=aue&amp;rurl=translate.google.com&amp;sl=de&amp;sp=nmt4&amp;tl=cs&amp;u=https://de.m.wikipedia.org/wiki/Sepsis&amp;usg=ALkJrhiTvshhoZ-x8PpdcXIRMqHhUtUt3w" TargetMode="External"/><Relationship Id="rId32" Type="http://schemas.openxmlformats.org/officeDocument/2006/relationships/hyperlink" Target="https://translate.googleusercontent.com/translate_c?depth=1&amp;pto=aue&amp;rurl=translate.google.com&amp;sl=de&amp;sp=nmt4&amp;tl=cs&amp;u=https://de.m.wikipedia.org/wiki/Robert_Anton_Wilson&amp;usg=ALkJrhjbFb2gZG4uV1oE-CYTCCiuD68EPw" TargetMode="External"/><Relationship Id="rId37" Type="http://schemas.openxmlformats.org/officeDocument/2006/relationships/hyperlink" Target="https://translate.googleusercontent.com/translate_c?depth=1&amp;pto=aue&amp;rurl=translate.google.com&amp;sl=de&amp;sp=nmt4&amp;tl=cs&amp;u=https://de.m.wikipedia.org/wiki/Carlisle&amp;usg=ALkJrhiJnDh39_QrSIVXj7MvEW3AtW78AQ" TargetMode="External"/><Relationship Id="rId53" Type="http://schemas.openxmlformats.org/officeDocument/2006/relationships/hyperlink" Target="https://translate.googleusercontent.com/translate_c?depth=1&amp;pto=aue&amp;rurl=translate.google.com&amp;sl=de&amp;sp=nmt4&amp;tl=cs&amp;u=https://de.m.wikipedia.org/wiki/Joseph_Lister,_1._Baron_Lister&amp;usg=ALkJrhihKUJKS3-hDQ1ZGFeOHGC-47r6Kg#cite_note-7" TargetMode="External"/><Relationship Id="rId58" Type="http://schemas.openxmlformats.org/officeDocument/2006/relationships/hyperlink" Target="https://translate.googleusercontent.com/translate_c?depth=1&amp;pto=aue&amp;rurl=translate.google.com&amp;sl=de&amp;sp=nmt4&amp;tl=cs&amp;u=https://de.m.wikipedia.org/w/index.php?title=Park_Crescent&amp;action=edit&amp;redlink=1&amp;usg=ALkJrhhP5yt039lHZa6b7v95bz_JfVZhAA" TargetMode="External"/><Relationship Id="rId74" Type="http://schemas.openxmlformats.org/officeDocument/2006/relationships/hyperlink" Target="https://translate.googleusercontent.com/translate_c?depth=1&amp;pto=aue&amp;rurl=translate.google.com&amp;sl=de&amp;sp=nmt4&amp;tl=cs&amp;u=https://de.m.wikipedia.org/wiki/National_Academy_of_Sciences&amp;usg=ALkJrhhKhXt5eGEW1PNK5CYHWZ9hpzqueQ" TargetMode="External"/><Relationship Id="rId79" Type="http://schemas.openxmlformats.org/officeDocument/2006/relationships/hyperlink" Target="https://translate.googleusercontent.com/translate_c?depth=1&amp;pto=aue&amp;rurl=translate.google.com&amp;sl=de&amp;sp=nmt4&amp;tl=cs&amp;u=https://de.m.wikipedia.org/wiki/Royal_Society_Range&amp;usg=ALkJrhjSepEOw4k9xeFakKmOZskvAXbT5w" TargetMode="External"/><Relationship Id="rId5" Type="http://schemas.openxmlformats.org/officeDocument/2006/relationships/hyperlink" Target="https://translate.googleusercontent.com/translate_c?depth=1&amp;pto=aue&amp;rurl=translate.google.com&amp;sl=de&amp;sp=nmt4&amp;tl=cs&amp;u=https://de.m.wikipedia.org/wiki/Geburt&amp;usg=ALkJrhjZwYGIck44K6UxPqA9BfesgbfmMA" TargetMode="External"/><Relationship Id="rId90" Type="http://schemas.openxmlformats.org/officeDocument/2006/relationships/hyperlink" Target="https://translate.googleusercontent.com/translate_c?depth=1&amp;pto=aue&amp;rurl=translate.google.com&amp;sl=de&amp;sp=nmt4&amp;tl=cs&amp;u=https://de.m.wikipedia.org/w/index.php?title=J._H._Harvey_Pirie&amp;action=edit&amp;redlink=1&amp;usg=ALkJrhhRWVoXBnQWy5-GTlJ9uBrCA9NGWw" TargetMode="External"/><Relationship Id="rId14" Type="http://schemas.openxmlformats.org/officeDocument/2006/relationships/hyperlink" Target="https://translate.googleusercontent.com/translate_c?depth=1&amp;pto=aue&amp;rurl=translate.google.com&amp;sl=de&amp;sp=nmt4&amp;tl=cs&amp;u=https://de.m.wikipedia.org/wiki/Gustav_Adolf_Michaelis&amp;usg=ALkJrhgYuPBsNSyT2g028E8jjIgheMvR8A" TargetMode="External"/><Relationship Id="rId22" Type="http://schemas.openxmlformats.org/officeDocument/2006/relationships/hyperlink" Target="https://translate.googleusercontent.com/translate_c?depth=1&amp;pto=aue&amp;rurl=translate.google.com&amp;sl=de&amp;sp=nmt4&amp;tl=cs&amp;u=https://de.m.wikipedia.org/wiki/Wiener_Medizinische_Wochenschrift&amp;usg=ALkJrhgfWZ_pxfXKpHkzIsJ_lu34RaPsuA" TargetMode="External"/><Relationship Id="rId27" Type="http://schemas.openxmlformats.org/officeDocument/2006/relationships/hyperlink" Target="https://translate.googleusercontent.com/translate_c?depth=1&amp;pto=aue&amp;rurl=translate.google.com&amp;sl=de&amp;sp=nmt4&amp;tl=cs&amp;u=https://de.m.wikipedia.org/wiki/Joseph_Lister,_1._Baron_Lister&amp;usg=ALkJrhihKUJKS3-hDQ1ZGFeOHGC-47r6Kg" TargetMode="External"/><Relationship Id="rId30" Type="http://schemas.openxmlformats.org/officeDocument/2006/relationships/hyperlink" Target="https://translate.googleusercontent.com/translate_c?depth=1&amp;pto=aue&amp;rurl=translate.google.com&amp;sl=de&amp;sp=nmt4&amp;tl=cs&amp;u=https://de.m.wikipedia.org/wiki/Asepsis&amp;usg=ALkJrhgoKkF2nWa8E7UE9VNdKOC4Trrq-Q" TargetMode="External"/><Relationship Id="rId35" Type="http://schemas.openxmlformats.org/officeDocument/2006/relationships/hyperlink" Target="https://translate.googleusercontent.com/translate_c?depth=1&amp;pto=aue&amp;rurl=translate.google.com&amp;sl=de&amp;sp=nmt4&amp;tl=cs&amp;u=https://de.m.wikipedia.org/wiki/Thomas_Anderson_(Chemiker)&amp;usg=ALkJrhiC8J_kSHlOiKsg-UfsFVb_YdhSIA" TargetMode="External"/><Relationship Id="rId43" Type="http://schemas.openxmlformats.org/officeDocument/2006/relationships/hyperlink" Target="https://translate.googleusercontent.com/translate_c?depth=1&amp;pto=aue&amp;rurl=translate.google.com&amp;sl=de&amp;sp=nmt4&amp;tl=cs&amp;u=https://de.m.wikipedia.org/wiki/Joseph_Lister,_1._Baron_Lister&amp;usg=ALkJrhihKUJKS3-hDQ1ZGFeOHGC-47r6Kg#cite_note-6" TargetMode="External"/><Relationship Id="rId48" Type="http://schemas.openxmlformats.org/officeDocument/2006/relationships/hyperlink" Target="https://translate.googleusercontent.com/translate_c?depth=1&amp;pto=aue&amp;rurl=translate.google.com&amp;sl=de&amp;sp=nmt4&amp;tl=cs&amp;u=https://de.m.wikipedia.org/wiki/Streptokokken&amp;usg=ALkJrhh6jFYMEftP3xQeA6whjXwnUgQtug" TargetMode="External"/><Relationship Id="rId56" Type="http://schemas.openxmlformats.org/officeDocument/2006/relationships/hyperlink" Target="https://translate.googleusercontent.com/translate_c?depth=1&amp;pto=aue&amp;rurl=translate.google.com&amp;sl=de&amp;sp=nmt4&amp;tl=cs&amp;u=https://de.m.wikipedia.org/wiki/Universit%C3%A4t_Cambridge&amp;usg=ALkJrhgh2Qt4CrBzmnz224WoWGBqohklhQ" TargetMode="External"/><Relationship Id="rId64" Type="http://schemas.openxmlformats.org/officeDocument/2006/relationships/hyperlink" Target="https://translate.googleusercontent.com/translate_c?depth=1&amp;pto=aue&amp;rurl=translate.google.com&amp;sl=de&amp;sp=nmt4&amp;tl=cs&amp;u=https://de.m.wikipedia.org/wiki/House_of_Lords&amp;usg=ALkJrhiAjBZhHUD4hBNp4TzMGFReILOKPg" TargetMode="External"/><Relationship Id="rId69" Type="http://schemas.openxmlformats.org/officeDocument/2006/relationships/hyperlink" Target="https://translate.googleusercontent.com/translate_c?depth=1&amp;pto=aue&amp;rurl=translate.google.com&amp;sl=de&amp;sp=nmt4&amp;tl=cs&amp;u=https://de.m.wikipedia.org/wiki/Order_of_Merit&amp;usg=ALkJrhgaE0ooWM9oYj2DKDNeMfNUCYVFKg" TargetMode="External"/><Relationship Id="rId77" Type="http://schemas.openxmlformats.org/officeDocument/2006/relationships/hyperlink" Target="https://translate.googleusercontent.com/translate_c?depth=1&amp;pto=aue&amp;rurl=translate.google.com&amp;sl=de&amp;sp=nmt4&amp;tl=cs&amp;u=https://de.m.wikipedia.org/wiki/Discovery-Expedition&amp;usg=ALkJrhjwYPsYbSpdvKQMPB7LRzWZe7cdZw" TargetMode="External"/><Relationship Id="rId8" Type="http://schemas.openxmlformats.org/officeDocument/2006/relationships/hyperlink" Target="https://translate.googleusercontent.com/translate_c?depth=1&amp;pto=aue&amp;rurl=translate.google.com&amp;sl=de&amp;sp=nmt4&amp;tl=cs&amp;u=https://de.m.wikipedia.org/wiki/Jakob_Kolletschka&amp;usg=ALkJrhivZpo7B4R9kWHv6q3rGqUYyjw3Pw" TargetMode="External"/><Relationship Id="rId51" Type="http://schemas.openxmlformats.org/officeDocument/2006/relationships/hyperlink" Target="https://translate.googleusercontent.com/translate_c?depth=1&amp;pto=aue&amp;rurl=translate.google.com&amp;sl=de&amp;sp=nmt4&amp;tl=cs&amp;u=https://de.m.wikipedia.org/wiki/Penicillin&amp;usg=ALkJrhgwn2VtVx9u-mJ3yXeJm2_musSUfw" TargetMode="External"/><Relationship Id="rId72" Type="http://schemas.openxmlformats.org/officeDocument/2006/relationships/hyperlink" Target="https://translate.googleusercontent.com/translate_c?depth=1&amp;pto=aue&amp;rurl=translate.google.com&amp;sl=de&amp;sp=nmt4&amp;tl=cs&amp;u=https://de.m.wikipedia.org/wiki/Leopoldina&amp;usg=ALkJrhitzfITBdoPqyNoCEMj2CQe7jJvRw" TargetMode="External"/><Relationship Id="rId80" Type="http://schemas.openxmlformats.org/officeDocument/2006/relationships/hyperlink" Target="https://translate.googleusercontent.com/translate_c?depth=1&amp;pto=aue&amp;rurl=translate.google.com&amp;sl=de&amp;sp=nmt4&amp;tl=cs&amp;u=https://de.m.wikipedia.org/wiki/Viktorialand&amp;usg=ALkJrhhfxhMPxoWSvjMM-g8G6W6XTPCnlA" TargetMode="External"/><Relationship Id="rId85" Type="http://schemas.openxmlformats.org/officeDocument/2006/relationships/hyperlink" Target="https://translate.googleusercontent.com/translate_c?depth=1&amp;pto=aue&amp;rurl=translate.google.com&amp;sl=de&amp;sp=nmt4&amp;tl=cs&amp;u=https://de.m.wikipedia.org/wiki/Brabant-Insel&amp;usg=ALkJrhglDbSxoroiuRTOCZP_HeO07_CUmQ" TargetMode="External"/><Relationship Id="rId3" Type="http://schemas.openxmlformats.org/officeDocument/2006/relationships/hyperlink" Target="https://translate.googleusercontent.com/translate_c?depth=1&amp;pto=aue&amp;rurl=translate.google.com&amp;sl=de&amp;sp=nmt4&amp;tl=cs&amp;u=https://de.m.wikipedia.org/wiki/Johann_Klein_(Mediziner)&amp;usg=ALkJrhhxxgQZ8ktonb1ssXlymY2JMutSlw" TargetMode="External"/><Relationship Id="rId12" Type="http://schemas.openxmlformats.org/officeDocument/2006/relationships/hyperlink" Target="https://translate.googleusercontent.com/translate_c?depth=1&amp;pto=aue&amp;rurl=translate.google.com&amp;sl=de&amp;sp=nmt4&amp;tl=cs&amp;u=https://de.m.wikipedia.org/wiki/Desinfektion&amp;usg=ALkJrhiiEGWhLPA3lgPbvWK4DA21UY7WNQ" TargetMode="External"/><Relationship Id="rId17" Type="http://schemas.openxmlformats.org/officeDocument/2006/relationships/hyperlink" Target="https://translate.googleusercontent.com/translate_c?depth=1&amp;pto=aue&amp;rurl=translate.google.com&amp;sl=de&amp;sp=nmt4&amp;tl=cs&amp;u=https://de.m.wikipedia.org/wiki/Ferdinand_von_Hebra&amp;usg=ALkJrhj1pZRt1xFGJ9ZuFhnlMGC2FyUAgQ" TargetMode="External"/><Relationship Id="rId25" Type="http://schemas.openxmlformats.org/officeDocument/2006/relationships/hyperlink" Target="https://translate.googleusercontent.com/translate_c?depth=1&amp;pto=aue&amp;rurl=translate.google.com&amp;sl=de&amp;sp=nmt4&amp;tl=cs&amp;u=https://de.m.wikipedia.org/wiki/Schottland&amp;usg=ALkJrhg7U-O6QnG0yPMLJKuhelKGJP6HkA" TargetMode="External"/><Relationship Id="rId33" Type="http://schemas.openxmlformats.org/officeDocument/2006/relationships/hyperlink" Target="https://translate.googleusercontent.com/translate_c?depth=1&amp;pto=aue&amp;rurl=translate.google.com&amp;sl=de&amp;sp=nmt4&amp;tl=cs&amp;u=https://de.m.wikipedia.org/wiki/Ignaz_Semmelweis&amp;usg=ALkJrhhaeMH1E2HpwgflFIGLkPS1S_KGPQ#cite_note-20" TargetMode="External"/><Relationship Id="rId38" Type="http://schemas.openxmlformats.org/officeDocument/2006/relationships/hyperlink" Target="https://translate.googleusercontent.com/translate_c?depth=1&amp;pto=aue&amp;rurl=translate.google.com&amp;sl=de&amp;sp=nmt4&amp;tl=cs&amp;u=https://de.m.wikipedia.org/wiki/Georges-Eug%C3%A8ne_Haussmann&amp;usg=ALkJrhh56jOIERRe-OaZeruiFK2D2qiw4Q" TargetMode="External"/><Relationship Id="rId46" Type="http://schemas.openxmlformats.org/officeDocument/2006/relationships/hyperlink" Target="https://translate.googleusercontent.com/translate_c?depth=1&amp;pto=aue&amp;rurl=translate.google.com&amp;sl=de&amp;sp=nmt4&amp;tl=cs&amp;u=https://de.m.wikipedia.org/wiki/Ignaz_Semmelweis&amp;usg=ALkJrhhaeMH1E2HpwgflFIGLkPS1S_KGPQ" TargetMode="External"/><Relationship Id="rId59" Type="http://schemas.openxmlformats.org/officeDocument/2006/relationships/hyperlink" Target="https://translate.googleusercontent.com/translate_c?depth=1&amp;pto=aue&amp;rurl=translate.google.com&amp;sl=de&amp;sp=nmt4&amp;tl=cs&amp;u=https://de.m.wikipedia.org/wiki/Metropolitan_Borough_of_St_Marylebone&amp;usg=ALkJrhjAMxUxz_4KfVB0AmMpLXnTr8rgTg" TargetMode="External"/><Relationship Id="rId67" Type="http://schemas.openxmlformats.org/officeDocument/2006/relationships/hyperlink" Target="https://translate.googleusercontent.com/translate_c?depth=1&amp;pto=aue&amp;rurl=translate.google.com&amp;sl=de&amp;sp=nmt4&amp;tl=cs&amp;u=https://de.m.wikipedia.org/wiki/Copley_Medal&amp;usg=ALkJrhhqDokFEJauzP_Ml-WuSqv5PpHPZA" TargetMode="External"/><Relationship Id="rId20" Type="http://schemas.openxmlformats.org/officeDocument/2006/relationships/hyperlink" Target="https://translate.googleusercontent.com/translate_c?depth=1&amp;pto=aue&amp;rurl=translate.google.com&amp;sl=de&amp;sp=nmt4&amp;tl=cs&amp;u=https://de.m.wikipedia.org/wiki/Louis_Kugelmann&amp;usg=ALkJrhifdLePGczU2CiassjbUQa9HUzskQ" TargetMode="External"/><Relationship Id="rId41" Type="http://schemas.openxmlformats.org/officeDocument/2006/relationships/hyperlink" Target="https://translate.googleusercontent.com/translate_c?depth=1&amp;pto=aue&amp;rurl=translate.google.com&amp;sl=de&amp;sp=nmt4&amp;tl=cs&amp;u=https://de.m.wikipedia.org/wiki/Joseph_Lister,_1._Baron_Lister&amp;usg=ALkJrhihKUJKS3-hDQ1ZGFeOHGC-47r6Kg#cite_note-5" TargetMode="External"/><Relationship Id="rId54" Type="http://schemas.openxmlformats.org/officeDocument/2006/relationships/hyperlink" Target="https://translate.googleusercontent.com/translate_c?depth=1&amp;pto=aue&amp;rurl=translate.google.com&amp;sl=de&amp;sp=nmt4&amp;tl=cs&amp;u=https://de.m.wikipedia.org/wiki/Alexander_Fleming&amp;usg=ALkJrhjGeoB7QQ6N6THaURzJATH1dS_JKQ" TargetMode="External"/><Relationship Id="rId62" Type="http://schemas.openxmlformats.org/officeDocument/2006/relationships/hyperlink" Target="https://translate.googleusercontent.com/translate_c?depth=1&amp;pto=aue&amp;rurl=translate.google.com&amp;sl=de&amp;sp=nmt4&amp;tl=cs&amp;u=https://de.m.wikipedia.org/wiki/Dorset&amp;usg=ALkJrhit__1kj9-wOpZxcR0qUKBouZQ5qQ" TargetMode="External"/><Relationship Id="rId70" Type="http://schemas.openxmlformats.org/officeDocument/2006/relationships/hyperlink" Target="https://translate.googleusercontent.com/translate_c?depth=1&amp;pto=aue&amp;rurl=translate.google.com&amp;sl=de&amp;sp=nmt4&amp;tl=cs&amp;u=https://de.m.wikipedia.org/wiki/Privy_Council&amp;usg=ALkJrhjpxy7cprjH61WF6pEc7Dfy1rXG_g" TargetMode="External"/><Relationship Id="rId75" Type="http://schemas.openxmlformats.org/officeDocument/2006/relationships/hyperlink" Target="https://translate.googleusercontent.com/translate_c?depth=1&amp;pto=aue&amp;rurl=translate.google.com&amp;sl=de&amp;sp=nmt4&amp;tl=cs&amp;u=https://de.m.wikipedia.org/wiki/Acad%C3%A9mie_des_sciences&amp;usg=ALkJrhhMwvkzk0JLKpu_kvXhStZWqsAr-w" TargetMode="External"/><Relationship Id="rId83" Type="http://schemas.openxmlformats.org/officeDocument/2006/relationships/hyperlink" Target="https://translate.googleusercontent.com/translate_c?depth=1&amp;pto=aue&amp;rurl=translate.google.com&amp;sl=de&amp;sp=nmt4&amp;tl=cs&amp;u=https://de.m.wikipedia.org/wiki/Lister-Gletscher_(Viktorialand)&amp;usg=ALkJrhgM0GdWsKXMA6O5neYSN2qDNeEY8w" TargetMode="External"/><Relationship Id="rId88" Type="http://schemas.openxmlformats.org/officeDocument/2006/relationships/hyperlink" Target="https://translate.googleusercontent.com/translate_c?depth=1&amp;pto=aue&amp;rurl=translate.google.com&amp;sl=de&amp;sp=nmt4&amp;tl=cs&amp;u=https://de.m.wikipedia.org/wiki/Joseph_Lister,_1._Baron_Lister&amp;usg=ALkJrhihKUJKS3-hDQ1ZGFeOHGC-47r6Kg#cite_note-10" TargetMode="External"/><Relationship Id="rId91" Type="http://schemas.openxmlformats.org/officeDocument/2006/relationships/hyperlink" Target="https://translate.googleusercontent.com/translate_c?depth=1&amp;pto=aue&amp;rurl=translate.google.com&amp;sl=de&amp;sp=nmt4&amp;tl=cs&amp;u=https://de.m.wikipedia.org/wiki/Joseph_Lister,_1._Baron_Lister&amp;usg=ALkJrhihKUJKS3-hDQ1ZGFeOHGC-47r6Kg#cite_note-11" TargetMode="External"/><Relationship Id="rId1" Type="http://schemas.openxmlformats.org/officeDocument/2006/relationships/notesMaster" Target="../notesMasters/notesMaster1.xml"/><Relationship Id="rId6" Type="http://schemas.openxmlformats.org/officeDocument/2006/relationships/hyperlink" Target="https://translate.googleusercontent.com/translate_c?depth=1&amp;pto=aue&amp;rurl=translate.google.com&amp;sl=de&amp;sp=nmt4&amp;tl=cs&amp;u=https://de.m.wikipedia.org/wiki/Kindbettfieber&amp;usg=ALkJrhjctkRdLy3uAsc9sBkWNNm4GmE0Fw" TargetMode="External"/><Relationship Id="rId15" Type="http://schemas.openxmlformats.org/officeDocument/2006/relationships/hyperlink" Target="https://translate.googleusercontent.com/translate_c?depth=1&amp;pto=aue&amp;rurl=translate.google.com&amp;sl=de&amp;sp=nmt4&amp;tl=cs&amp;u=https://de.m.wikipedia.org/wiki/Ignaz_Semmelweis&amp;usg=ALkJrhhaeMH1E2HpwgflFIGLkPS1S_KGPQ#cite_note-SL-8" TargetMode="External"/><Relationship Id="rId23" Type="http://schemas.openxmlformats.org/officeDocument/2006/relationships/hyperlink" Target="https://translate.googleusercontent.com/translate_c?depth=1&amp;pto=aue&amp;rurl=translate.google.com&amp;sl=de&amp;sp=nmt4&amp;tl=cs&amp;u=https://de.m.wikipedia.org/wiki/Ignaz_Semmelweis&amp;usg=ALkJrhhaeMH1E2HpwgflFIGLkPS1S_KGPQ#cite_note-1865WMW-17" TargetMode="External"/><Relationship Id="rId28" Type="http://schemas.openxmlformats.org/officeDocument/2006/relationships/hyperlink" Target="https://translate.googleusercontent.com/translate_c?depth=1&amp;pto=aue&amp;rurl=translate.google.com&amp;sl=de&amp;sp=nmt4&amp;tl=cs&amp;u=https://de.m.wikipedia.org/wiki/Karbol&amp;usg=ALkJrhh9cf7svzvneANrr0r-_EP_B4EoKA" TargetMode="External"/><Relationship Id="rId36" Type="http://schemas.openxmlformats.org/officeDocument/2006/relationships/hyperlink" Target="https://translate.googleusercontent.com/translate_c?depth=1&amp;pto=aue&amp;rurl=translate.google.com&amp;sl=de&amp;sp=nmt4&amp;tl=cs&amp;u=https://de.m.wikipedia.org/wiki/Phenol&amp;usg=ALkJrhiJCT2IIKo_WNKjkkSZf3PaQpFYMA" TargetMode="External"/><Relationship Id="rId49" Type="http://schemas.openxmlformats.org/officeDocument/2006/relationships/hyperlink" Target="https://translate.googleusercontent.com/translate_c?depth=1&amp;pto=aue&amp;rurl=translate.google.com&amp;sl=de&amp;sp=nmt4&amp;tl=cs&amp;u=https://de.m.wikipedia.org/wiki/Royal_Microscopical_Society&amp;usg=ALkJrhhpxwLtWsywii5juJCAcdWgunOMZA" TargetMode="External"/><Relationship Id="rId57" Type="http://schemas.openxmlformats.org/officeDocument/2006/relationships/hyperlink" Target="https://translate.googleusercontent.com/translate_c?depth=1&amp;pto=aue&amp;rurl=translate.google.com&amp;sl=de&amp;sp=nmt4&amp;tl=cs&amp;u=https://de.m.wikipedia.org/wiki/Baronet&amp;usg=ALkJrhhkVM7l34Kxr2YwfVtna9rHWuuc4g" TargetMode="External"/><Relationship Id="rId10" Type="http://schemas.openxmlformats.org/officeDocument/2006/relationships/hyperlink" Target="https://translate.googleusercontent.com/translate_c?depth=1&amp;pto=aue&amp;rurl=translate.google.com&amp;sl=de&amp;sp=nmt4&amp;tl=cs&amp;u=https://de.m.wikipedia.org/wiki/Skalpell&amp;usg=ALkJrhjwDXyOmxMm1xiclPZ2cdzZiO1jKQ" TargetMode="External"/><Relationship Id="rId31" Type="http://schemas.openxmlformats.org/officeDocument/2006/relationships/hyperlink" Target="https://translate.googleusercontent.com/translate_c?depth=1&amp;pto=aue&amp;rurl=translate.google.com&amp;sl=de&amp;sp=nmt4&amp;tl=cs&amp;u=https://de.m.wikipedia.org/wiki/Semmelweis-Reflex&amp;usg=ALkJrhj-ZnqmoL3UXLMdtqq9QtrhR5UkJQ" TargetMode="External"/><Relationship Id="rId44" Type="http://schemas.openxmlformats.org/officeDocument/2006/relationships/hyperlink" Target="https://translate.googleusercontent.com/translate_c?depth=1&amp;pto=aue&amp;rurl=translate.google.com&amp;sl=de&amp;sp=nmt4&amp;tl=cs&amp;u=https://de.m.wikipedia.org/wiki/The_Lancet&amp;usg=ALkJrhg9WlKGhgYxhycnlqOk4xjzqcm4vg" TargetMode="External"/><Relationship Id="rId52" Type="http://schemas.openxmlformats.org/officeDocument/2006/relationships/hyperlink" Target="https://translate.googleusercontent.com/translate_c?depth=1&amp;pto=aue&amp;rurl=translate.google.com&amp;sl=de&amp;sp=nmt4&amp;tl=cs&amp;u=https://de.m.wikipedia.org/wiki/Abszess&amp;usg=ALkJrhhfW_3cJhdC7Ah5-oROX3Nr6m_uSg" TargetMode="External"/><Relationship Id="rId60" Type="http://schemas.openxmlformats.org/officeDocument/2006/relationships/hyperlink" Target="https://translate.googleusercontent.com/translate_c?depth=1&amp;pto=aue&amp;rurl=translate.google.com&amp;sl=de&amp;sp=nmt4&amp;tl=cs&amp;u=https://de.m.wikipedia.org/wiki/Middlesex&amp;usg=ALkJrhiKNMpfdU05758pfHD5-IVWWy_trw" TargetMode="External"/><Relationship Id="rId65" Type="http://schemas.openxmlformats.org/officeDocument/2006/relationships/hyperlink" Target="https://translate.googleusercontent.com/translate_c?depth=1&amp;pto=aue&amp;rurl=translate.google.com&amp;sl=de&amp;sp=nmt4&amp;tl=cs&amp;u=https://de.m.wikipedia.org/wiki/Royal_Society&amp;usg=ALkJrhiMJmO4ke5FJqa8ssvSfKimDycGDQ" TargetMode="External"/><Relationship Id="rId73" Type="http://schemas.openxmlformats.org/officeDocument/2006/relationships/hyperlink" Target="https://translate.googleusercontent.com/translate_c?depth=1&amp;pto=aue&amp;rurl=translate.google.com&amp;sl=de&amp;sp=nmt4&amp;tl=cs&amp;u=https://de.m.wikipedia.org/wiki/American_Academy_of_Arts_and_Sciences&amp;usg=ALkJrhirJME1D0ZDScP118f55jbZW84RSA" TargetMode="External"/><Relationship Id="rId78" Type="http://schemas.openxmlformats.org/officeDocument/2006/relationships/hyperlink" Target="https://translate.googleusercontent.com/translate_c?depth=1&amp;pto=aue&amp;rurl=translate.google.com&amp;sl=de&amp;sp=nmt4&amp;tl=cs&amp;u=https://de.m.wikipedia.org/wiki/Mount_Lister&amp;usg=ALkJrhgfdxdPHY-A6tMGWLIB1z6fO2DKRQ" TargetMode="External"/><Relationship Id="rId81" Type="http://schemas.openxmlformats.org/officeDocument/2006/relationships/hyperlink" Target="https://translate.googleusercontent.com/translate_c?depth=1&amp;pto=aue&amp;rurl=translate.google.com&amp;sl=de&amp;sp=nmt4&amp;tl=cs&amp;u=https://de.m.wikipedia.org/wiki/Joseph_Lister,_1._Baron_Lister&amp;usg=ALkJrhihKUJKS3-hDQ1ZGFeOHGC-47r6Kg#cite_note-9" TargetMode="External"/><Relationship Id="rId86" Type="http://schemas.openxmlformats.org/officeDocument/2006/relationships/hyperlink" Target="https://translate.googleusercontent.com/translate_c?depth=1&amp;pto=aue&amp;rurl=translate.google.com&amp;sl=de&amp;sp=nmt4&amp;tl=cs&amp;u=https://de.m.wikipedia.org/wiki/Lister-Medaille&amp;usg=ALkJrhjkE8sDBzJEFwbOIDqj2QYILN7yNQ" TargetMode="External"/><Relationship Id="rId4" Type="http://schemas.openxmlformats.org/officeDocument/2006/relationships/hyperlink" Target="https://translate.googleusercontent.com/translate_c?depth=1&amp;pto=aue&amp;rurl=translate.google.com&amp;sl=de&amp;sp=nmt4&amp;tl=cs&amp;u=https://de.m.wikipedia.org/wiki/Letalit%C3%A4t&amp;usg=ALkJrhhFgSYy85xG30Li7ec5EUdMwPGxsA" TargetMode="External"/><Relationship Id="rId9" Type="http://schemas.openxmlformats.org/officeDocument/2006/relationships/hyperlink" Target="https://translate.googleusercontent.com/translate_c?depth=1&amp;pto=aue&amp;rurl=translate.google.com&amp;sl=de&amp;sp=nmt4&amp;tl=cs&amp;u=https://de.m.wikipedia.org/wiki/Gerichtsmedizin&amp;usg=ALkJrhirGjHZdZ9AZVuyHsr1hjSuUGNA0A" TargetMode="External"/><Relationship Id="rId13" Type="http://schemas.openxmlformats.org/officeDocument/2006/relationships/hyperlink" Target="https://translate.googleusercontent.com/translate_c?depth=1&amp;pto=aue&amp;rurl=translate.google.com&amp;sl=de&amp;sp=nmt4&amp;tl=cs&amp;u=https://de.m.wikipedia.org/wiki/Chlorkalk&amp;usg=ALkJrhhKZQz_4G16XkJOTCOK4O56mvUCTQ" TargetMode="External"/><Relationship Id="rId18" Type="http://schemas.openxmlformats.org/officeDocument/2006/relationships/hyperlink" Target="https://translate.googleusercontent.com/translate_c?depth=1&amp;pto=aue&amp;rurl=translate.google.com&amp;sl=de&amp;sp=nmt4&amp;tl=cs&amp;u=https://de.m.wikipedia.org/wiki/Franz_von_%C5%A0koda&amp;usg=ALkJrhjfeCMRggxZq4chAENl56RICVHD2A" TargetMode="External"/><Relationship Id="rId39" Type="http://schemas.openxmlformats.org/officeDocument/2006/relationships/hyperlink" Target="https://translate.googleusercontent.com/translate_c?depth=1&amp;pto=aue&amp;rurl=translate.google.com&amp;sl=de&amp;sp=nmt4&amp;tl=cs&amp;u=https://de.m.wikipedia.org/wiki/Bakterizid&amp;usg=ALkJrhhmvz3nydfN1_5dlnRIfz_DkKd2Bw" TargetMode="External"/><Relationship Id="rId34" Type="http://schemas.openxmlformats.org/officeDocument/2006/relationships/hyperlink" Target="https://translate.googleusercontent.com/translate_c?depth=1&amp;pto=aue&amp;rurl=translate.google.com&amp;sl=de&amp;sp=nmt4&amp;tl=cs&amp;u=https://de.m.wikipedia.org/wiki/Louis_Pasteur&amp;usg=ALkJrhg99uhtvbBmckqhplD6yV7wGWpNKA" TargetMode="External"/><Relationship Id="rId50" Type="http://schemas.openxmlformats.org/officeDocument/2006/relationships/hyperlink" Target="https://translate.googleusercontent.com/translate_c?depth=1&amp;pto=aue&amp;rurl=translate.google.com&amp;sl=de&amp;sp=nmt4&amp;tl=cs&amp;u=https://de.m.wikipedia.org/wiki/Catgut&amp;usg=ALkJrhhCZVBTiPFFumbrJpQlH90luxzxEw" TargetMode="External"/><Relationship Id="rId55" Type="http://schemas.openxmlformats.org/officeDocument/2006/relationships/hyperlink" Target="https://translate.googleusercontent.com/translate_c?depth=1&amp;pto=aue&amp;rurl=translate.google.com&amp;sl=de&amp;sp=nmt4&amp;tl=cs&amp;u=https://de.m.wikipedia.org/wiki/Universit%C3%A4t_Oxford&amp;usg=ALkJrhjaGEnKB2gVc-Al6_2QID3jBPkNHA" TargetMode="External"/><Relationship Id="rId76" Type="http://schemas.openxmlformats.org/officeDocument/2006/relationships/hyperlink" Target="https://translate.googleusercontent.com/translate_c?depth=1&amp;pto=aue&amp;rurl=translate.google.com&amp;sl=de&amp;sp=nmt4&amp;tl=cs&amp;u=https://de.m.wikipedia.org/wiki/Robert_Falcon_Scott&amp;usg=ALkJrhhTEx2NH9Y6LBZ3U_DBx52z31lhWw" TargetMode="External"/><Relationship Id="rId7" Type="http://schemas.openxmlformats.org/officeDocument/2006/relationships/hyperlink" Target="https://translate.googleusercontent.com/translate_c?depth=1&amp;pto=aue&amp;rurl=translate.google.com&amp;sl=de&amp;sp=nmt4&amp;tl=cs&amp;u=https://de.m.wikipedia.org/wiki/Hebamme&amp;usg=ALkJrhi7EaKUo5vMCoDIf5MWPOQCs4Xr8A" TargetMode="External"/><Relationship Id="rId71" Type="http://schemas.openxmlformats.org/officeDocument/2006/relationships/hyperlink" Target="https://translate.googleusercontent.com/translate_c?depth=1&amp;pto=aue&amp;rurl=translate.google.com&amp;sl=de&amp;sp=nmt4&amp;tl=cs&amp;u=https://de.m.wikipedia.org/wiki/Cothenius-Medaille&amp;usg=ALkJrhjfGDGBHroXy_TTGuYgOtzRXK5iXA" TargetMode="External"/><Relationship Id="rId2" Type="http://schemas.openxmlformats.org/officeDocument/2006/relationships/slide" Target="../slides/slide38.xml"/><Relationship Id="rId29" Type="http://schemas.openxmlformats.org/officeDocument/2006/relationships/hyperlink" Target="https://translate.googleusercontent.com/translate_c?depth=1&amp;pto=aue&amp;rurl=translate.google.com&amp;sl=de&amp;sp=nmt4&amp;tl=cs&amp;u=https://de.m.wikipedia.org/wiki/Mortalit%C3%A4t&amp;usg=ALkJrhjIP_jLJBgxmG9c3RvbZIZaY6Ms1Q" TargetMode="External"/><Relationship Id="rId24" Type="http://schemas.openxmlformats.org/officeDocument/2006/relationships/hyperlink" Target="https://translate.googleusercontent.com/translate_c?depth=1&amp;pto=aue&amp;rurl=translate.google.com&amp;sl=de&amp;sp=nmt4&amp;tl=cs&amp;u=https://de.m.wikipedia.org/wiki/D%C3%B6bling&amp;usg=ALkJrhg3nDaPudzujyFL8-gD3COqRDjRLg" TargetMode="External"/><Relationship Id="rId40" Type="http://schemas.openxmlformats.org/officeDocument/2006/relationships/hyperlink" Target="https://translate.googleusercontent.com/translate_c?depth=1&amp;pto=aue&amp;rurl=translate.google.com&amp;sl=de&amp;sp=nmt4&amp;tl=cs&amp;u=https://de.m.wikipedia.org/wiki/Joseph_Lister,_1._Baron_Lister&amp;usg=ALkJrhihKUJKS3-hDQ1ZGFeOHGC-47r6Kg#cite_note-4" TargetMode="External"/><Relationship Id="rId45" Type="http://schemas.openxmlformats.org/officeDocument/2006/relationships/hyperlink" Target="https://translate.googleusercontent.com/translate_c?depth=1&amp;pto=aue&amp;rurl=translate.google.com&amp;sl=de&amp;sp=nmt4&amp;tl=cs&amp;u=https://de.m.wikipedia.org/wiki/Patellafraktur&amp;usg=ALkJrhg_AVniHZBDH4bfmrwdd3AGLQ0o3g" TargetMode="External"/><Relationship Id="rId66" Type="http://schemas.openxmlformats.org/officeDocument/2006/relationships/hyperlink" Target="https://translate.googleusercontent.com/translate_c?depth=1&amp;pto=aue&amp;rurl=translate.google.com&amp;sl=de&amp;sp=nmt4&amp;tl=cs&amp;u=https://de.m.wikipedia.org/wiki/Royal_Medal&amp;usg=ALkJrhip-C7SCBpw4cDiNi8oylTvkh1TkQ" TargetMode="External"/><Relationship Id="rId87" Type="http://schemas.openxmlformats.org/officeDocument/2006/relationships/hyperlink" Target="https://translate.googleusercontent.com/translate_c?depth=1&amp;pto=aue&amp;rurl=translate.google.com&amp;sl=de&amp;sp=nmt4&amp;tl=cs&amp;u=https://de.m.wikipedia.org/wiki/Kelvingrove_Park&amp;usg=ALkJrhgncLANsK_TP49jDMJyeCQ1EPujHg" TargetMode="External"/><Relationship Id="rId61" Type="http://schemas.openxmlformats.org/officeDocument/2006/relationships/hyperlink" Target="https://translate.googleusercontent.com/translate_c?depth=1&amp;pto=aue&amp;rurl=translate.google.com&amp;sl=de&amp;sp=nmt4&amp;tl=cs&amp;u=https://de.m.wikipedia.org/wiki/Lyme_Regis&amp;usg=ALkJrhjTOGrig805AW_UmEhy4jttPAGuMA" TargetMode="External"/><Relationship Id="rId82" Type="http://schemas.openxmlformats.org/officeDocument/2006/relationships/hyperlink" Target="https://translate.googleusercontent.com/translate_c?depth=1&amp;pto=aue&amp;rurl=translate.google.com&amp;sl=de&amp;sp=nmt4&amp;tl=cs&amp;u=https://de.m.wikipedia.org/wiki/Antarktis&amp;usg=ALkJrhhRHhHCxVo-5y-HIhTbs4DqgzwvgA" TargetMode="External"/><Relationship Id="rId19" Type="http://schemas.openxmlformats.org/officeDocument/2006/relationships/hyperlink" Target="https://translate.googleusercontent.com/translate_c?depth=1&amp;pto=aue&amp;rurl=translate.google.com&amp;sl=de&amp;sp=nmt4&amp;tl=cs&amp;u=https://de.m.wikipedia.org/wiki/Friedrich_Wilhelm_von_Scanzoni&amp;usg=ALkJrhgs8N8fK3sv9RSfwitlgYl2vW8Tmg"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ranslate.googleusercontent.com/translate_c?depth=1&amp;pto=aue&amp;rurl=translate.google.com&amp;sl=de&amp;sp=nmt4&amp;tl=cs&amp;u=https://de.m.wikipedia.org/wiki/Basishygiene&amp;usg=ALkJrhjy3Pxe3yXVqNb2tAsUaRpQBA5keg"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translate.googleusercontent.com/translate_c?depth=1&amp;pto=aue&amp;rurl=translate.google.com&amp;sl=de&amp;sp=nmt4&amp;tl=cs&amp;u=https://de.m.wikipedia.org/wiki/Hygiene&amp;usg=ALkJrhj64fnEpIuZTOQNDUlaz380YI_88A#cite_note-8"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1</a:t>
            </a:fld>
            <a:endParaRPr lang="cs-CZ"/>
          </a:p>
        </p:txBody>
      </p:sp>
    </p:spTree>
    <p:extLst>
      <p:ext uri="{BB962C8B-B14F-4D97-AF65-F5344CB8AC3E}">
        <p14:creationId xmlns:p14="http://schemas.microsoft.com/office/powerpoint/2010/main" val="712422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b="0" i="0" u="sng" kern="1200" dirty="0">
              <a:solidFill>
                <a:schemeClr val="tx1"/>
              </a:solidFill>
              <a:effectLst/>
              <a:latin typeface="+mn-lt"/>
              <a:ea typeface="+mn-ea"/>
              <a:cs typeface="+mn-cs"/>
            </a:endParaRPr>
          </a:p>
          <a:p>
            <a:endParaRPr lang="cs-CZ" sz="1200" b="0" i="0" u="sng" kern="1200" dirty="0">
              <a:solidFill>
                <a:schemeClr val="tx1"/>
              </a:solidFill>
              <a:effectLst/>
              <a:latin typeface="+mn-lt"/>
              <a:ea typeface="+mn-ea"/>
              <a:cs typeface="+mn-cs"/>
            </a:endParaRPr>
          </a:p>
          <a:p>
            <a:r>
              <a:rPr lang="cs-CZ" dirty="0">
                <a:hlinkClick r:id="rId3"/>
              </a:rPr>
              <a:t>https://cs.wikipedia.org/wiki/D%C4%9Btsk%C3%A1_obrna</a:t>
            </a:r>
            <a:endParaRPr lang="cs-CZ" dirty="0"/>
          </a:p>
        </p:txBody>
      </p:sp>
      <p:sp>
        <p:nvSpPr>
          <p:cNvPr id="4" name="Zástupný symbol pro číslo snímku 3"/>
          <p:cNvSpPr>
            <a:spLocks noGrp="1"/>
          </p:cNvSpPr>
          <p:nvPr>
            <p:ph type="sldNum" sz="quarter" idx="5"/>
          </p:nvPr>
        </p:nvSpPr>
        <p:spPr/>
        <p:txBody>
          <a:bodyPr/>
          <a:lstStyle/>
          <a:p>
            <a:fld id="{9E723BD7-A07A-43CB-9915-1FD8F64381CE}" type="slidenum">
              <a:rPr lang="cs-CZ" smtClean="0"/>
              <a:t>37</a:t>
            </a:fld>
            <a:endParaRPr lang="cs-CZ"/>
          </a:p>
        </p:txBody>
      </p:sp>
    </p:spTree>
    <p:extLst>
      <p:ext uri="{BB962C8B-B14F-4D97-AF65-F5344CB8AC3E}">
        <p14:creationId xmlns:p14="http://schemas.microsoft.com/office/powerpoint/2010/main" val="2780958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hu-HU" dirty="0"/>
              <a:t>Jeho studie z let 1847/48 je dnes považována za první praktický případ medicíny založené na empirických důkazecha za ukázkový příklad metodicky správného ověřování vědeckých hypotéz. </a:t>
            </a:r>
          </a:p>
          <a:p>
            <a:pPr fontAlgn="base"/>
            <a:r>
              <a:rPr lang="hu-HU" sz="1200" b="0" i="0" kern="1200" dirty="0">
                <a:solidFill>
                  <a:schemeClr val="tx1"/>
                </a:solidFill>
                <a:effectLst/>
                <a:latin typeface="+mn-lt"/>
                <a:ea typeface="+mn-ea"/>
                <a:cs typeface="+mn-cs"/>
              </a:rPr>
              <a:t>Stal se asistentem prof. </a:t>
            </a:r>
            <a:r>
              <a:rPr lang="hu-HU" sz="1200" b="0" i="0" u="none" strike="noStrike" kern="1200" dirty="0">
                <a:solidFill>
                  <a:schemeClr val="tx1"/>
                </a:solidFill>
                <a:effectLst/>
                <a:latin typeface="+mn-lt"/>
                <a:ea typeface="+mn-ea"/>
                <a:cs typeface="+mn-cs"/>
                <a:hlinkClick r:id="rId3" tooltip="Johann Klein (lékař)"/>
              </a:rPr>
              <a:t>Johanna Kleina</a:t>
            </a:r>
            <a:r>
              <a:rPr lang="hu-HU" sz="1200" b="0" i="0" kern="1200" dirty="0">
                <a:solidFill>
                  <a:schemeClr val="tx1"/>
                </a:solidFill>
                <a:effectLst/>
                <a:latin typeface="+mn-lt"/>
                <a:ea typeface="+mn-ea"/>
                <a:cs typeface="+mn-cs"/>
              </a:rPr>
              <a:t> (1788–1856), přednosta 1. porodnické kliniky, pod jehož vedením se </a:t>
            </a:r>
            <a:r>
              <a:rPr lang="hu-HU" sz="1200" b="0" i="0" u="none" strike="noStrike" kern="1200" dirty="0">
                <a:solidFill>
                  <a:schemeClr val="tx1"/>
                </a:solidFill>
                <a:effectLst/>
                <a:latin typeface="+mn-lt"/>
                <a:ea typeface="+mn-ea"/>
                <a:cs typeface="+mn-cs"/>
                <a:hlinkClick r:id="rId4" tooltip="Smrtelnost"/>
              </a:rPr>
              <a:t>úmrtnost pohybovala</a:t>
            </a:r>
            <a:r>
              <a:rPr lang="hu-HU" sz="1200" b="0" i="0" kern="1200" dirty="0">
                <a:solidFill>
                  <a:schemeClr val="tx1"/>
                </a:solidFill>
                <a:effectLst/>
                <a:latin typeface="+mn-lt"/>
                <a:ea typeface="+mn-ea"/>
                <a:cs typeface="+mn-cs"/>
              </a:rPr>
              <a:t> mezi 5 a 15 procenty; někdy to bylo na klinikách až 30 procent. </a:t>
            </a:r>
          </a:p>
          <a:p>
            <a:pPr fontAlgn="base"/>
            <a:r>
              <a:rPr lang="hu-HU" sz="1200" b="0" i="0" kern="1200" dirty="0">
                <a:solidFill>
                  <a:schemeClr val="tx1"/>
                </a:solidFill>
                <a:effectLst/>
                <a:latin typeface="+mn-lt"/>
                <a:ea typeface="+mn-ea"/>
                <a:cs typeface="+mn-cs"/>
              </a:rPr>
              <a:t>Bylo známo, že pracovali na oddělení, ve kterém lékaři a studenti medicíny, přes úmrtnost matek po </a:t>
            </a:r>
            <a:r>
              <a:rPr lang="hu-HU" sz="1200" b="0" i="0" u="none" strike="noStrike" kern="1200" dirty="0">
                <a:solidFill>
                  <a:schemeClr val="tx1"/>
                </a:solidFill>
                <a:effectLst/>
                <a:latin typeface="+mn-lt"/>
                <a:ea typeface="+mn-ea"/>
                <a:cs typeface="+mn-cs"/>
                <a:hlinkClick r:id="rId5" tooltip="narození"/>
              </a:rPr>
              <a:t>porodu</a:t>
            </a:r>
            <a:r>
              <a:rPr lang="hu-HU" sz="1200" b="0" i="0" kern="1200" dirty="0">
                <a:solidFill>
                  <a:schemeClr val="tx1"/>
                </a:solidFill>
                <a:effectLst/>
                <a:latin typeface="+mn-lt"/>
                <a:ea typeface="+mn-ea"/>
                <a:cs typeface="+mn-cs"/>
              </a:rPr>
              <a:t> související s </a:t>
            </a:r>
            <a:r>
              <a:rPr lang="hu-HU" sz="1200" b="0" i="0" u="none" strike="noStrike" kern="1200" dirty="0">
                <a:solidFill>
                  <a:schemeClr val="tx1"/>
                </a:solidFill>
                <a:effectLst/>
                <a:latin typeface="+mn-lt"/>
                <a:ea typeface="+mn-ea"/>
                <a:cs typeface="+mn-cs"/>
                <a:hlinkClick r:id="rId6" tooltip="Puerperální horečka"/>
              </a:rPr>
              <a:t>puerperální horečkou,</a:t>
            </a:r>
            <a:r>
              <a:rPr lang="hu-HU" sz="1200" b="0" i="0" kern="1200" dirty="0">
                <a:solidFill>
                  <a:schemeClr val="tx1"/>
                </a:solidFill>
                <a:effectLst/>
                <a:latin typeface="+mn-lt"/>
                <a:ea typeface="+mn-ea"/>
                <a:cs typeface="+mn-cs"/>
              </a:rPr>
              <a:t> byla mnohem vyšší než ve druhé divizi, kde </a:t>
            </a:r>
            <a:r>
              <a:rPr lang="hu-HU" sz="1200" b="0" i="0" u="none" strike="noStrike" kern="1200" dirty="0">
                <a:solidFill>
                  <a:schemeClr val="tx1"/>
                </a:solidFill>
                <a:effectLst/>
                <a:latin typeface="+mn-lt"/>
                <a:ea typeface="+mn-ea"/>
                <a:cs typeface="+mn-cs"/>
                <a:hlinkClick r:id="rId7" tooltip="porodní asistentka"/>
              </a:rPr>
              <a:t>porodní asistentky</a:t>
            </a:r>
            <a:r>
              <a:rPr lang="hu-HU" sz="1200" b="0" i="0" kern="1200" dirty="0">
                <a:solidFill>
                  <a:schemeClr val="tx1"/>
                </a:solidFill>
                <a:effectLst/>
                <a:latin typeface="+mn-lt"/>
                <a:ea typeface="+mn-ea"/>
                <a:cs typeface="+mn-cs"/>
              </a:rPr>
              <a:t>studenti byli proškoleni a nebyla provedena pitva. </a:t>
            </a:r>
          </a:p>
          <a:p>
            <a:pPr fontAlgn="base"/>
            <a:r>
              <a:rPr lang="hu-HU" sz="1200" b="0" i="0" kern="1200" dirty="0" err="1">
                <a:solidFill>
                  <a:schemeClr val="tx1"/>
                </a:solidFill>
                <a:effectLst/>
                <a:latin typeface="+mn-lt"/>
                <a:ea typeface="+mn-ea"/>
                <a:cs typeface="+mn-cs"/>
              </a:rPr>
              <a:t>Teprve</a:t>
            </a:r>
            <a:r>
              <a:rPr lang="hu-HU" sz="1200" b="0" i="0" kern="1200" dirty="0">
                <a:solidFill>
                  <a:schemeClr val="tx1"/>
                </a:solidFill>
                <a:effectLst/>
                <a:latin typeface="+mn-lt"/>
                <a:ea typeface="+mn-ea"/>
                <a:cs typeface="+mn-cs"/>
              </a:rPr>
              <a:t> když se </a:t>
            </a:r>
            <a:r>
              <a:rPr lang="hu-HU" sz="1200" b="0" i="0" kern="1200" dirty="0" err="1">
                <a:solidFill>
                  <a:schemeClr val="tx1"/>
                </a:solidFill>
                <a:effectLst/>
                <a:latin typeface="+mn-lt"/>
                <a:ea typeface="+mn-ea"/>
                <a:cs typeface="+mn-cs"/>
              </a:rPr>
              <a:t>jeho</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přítel</a:t>
            </a:r>
            <a:r>
              <a:rPr lang="hu-HU" sz="1200" b="0" i="0" kern="1200" dirty="0">
                <a:solidFill>
                  <a:schemeClr val="tx1"/>
                </a:solidFill>
                <a:effectLst/>
                <a:latin typeface="+mn-lt"/>
                <a:ea typeface="+mn-ea"/>
                <a:cs typeface="+mn-cs"/>
              </a:rPr>
              <a:t> </a:t>
            </a:r>
            <a:r>
              <a:rPr lang="hu-HU" sz="1200" b="0" i="0" u="none" strike="noStrike" kern="1200" dirty="0">
                <a:solidFill>
                  <a:schemeClr val="tx1"/>
                </a:solidFill>
                <a:effectLst/>
                <a:latin typeface="+mn-lt"/>
                <a:ea typeface="+mn-ea"/>
                <a:cs typeface="+mn-cs"/>
                <a:hlinkClick r:id="rId8" tooltip="Jakob Kolletschka"/>
              </a:rPr>
              <a:t>soudní </a:t>
            </a:r>
            <a:r>
              <a:rPr lang="hu-HU" sz="1200" b="0" i="0" u="none" strike="noStrike" kern="1200" dirty="0">
                <a:solidFill>
                  <a:schemeClr val="tx1"/>
                </a:solidFill>
                <a:effectLst/>
                <a:latin typeface="+mn-lt"/>
                <a:ea typeface="+mn-ea"/>
                <a:cs typeface="+mn-cs"/>
                <a:hlinkClick r:id="rId9" tooltip="Forenzní medicína"/>
              </a:rPr>
              <a:t>lékař </a:t>
            </a:r>
            <a:r>
              <a:rPr lang="hu-HU" sz="1200" b="0" i="0" u="none" strike="noStrike" kern="1200" dirty="0">
                <a:solidFill>
                  <a:schemeClr val="tx1"/>
                </a:solidFill>
                <a:effectLst/>
                <a:latin typeface="+mn-lt"/>
                <a:ea typeface="+mn-ea"/>
                <a:cs typeface="+mn-cs"/>
                <a:hlinkClick r:id="rId8" tooltip="Jakob Kolletschka"/>
              </a:rPr>
              <a:t>Jakob Kolletschka</a:t>
            </a:r>
            <a:r>
              <a:rPr lang="hu-HU" sz="1200" b="0" i="0" kern="1200" dirty="0">
                <a:solidFill>
                  <a:schemeClr val="tx1"/>
                </a:solidFill>
                <a:effectLst/>
                <a:latin typeface="+mn-lt"/>
                <a:ea typeface="+mn-ea"/>
                <a:cs typeface="+mn-cs"/>
              </a:rPr>
              <a:t> (1803-1847) během pitvy se </a:t>
            </a:r>
            <a:r>
              <a:rPr lang="hu-HU" sz="1200" b="0" i="0" u="none" strike="noStrike" kern="1200" dirty="0">
                <a:solidFill>
                  <a:schemeClr val="tx1"/>
                </a:solidFill>
                <a:effectLst/>
                <a:latin typeface="+mn-lt"/>
                <a:ea typeface="+mn-ea"/>
                <a:cs typeface="+mn-cs"/>
                <a:hlinkClick r:id="rId10" tooltip="skalpel"/>
              </a:rPr>
              <a:t>skalpelem</a:t>
            </a:r>
            <a:r>
              <a:rPr lang="hu-HU" sz="1200" b="0" i="0" kern="1200" dirty="0">
                <a:solidFill>
                  <a:schemeClr val="tx1"/>
                </a:solidFill>
                <a:effectLst/>
                <a:latin typeface="+mn-lt"/>
                <a:ea typeface="+mn-ea"/>
                <a:cs typeface="+mn-cs"/>
              </a:rPr>
              <a:t> zranil a o několik dní později zemřel na </a:t>
            </a:r>
            <a:r>
              <a:rPr lang="hu-HU" sz="1200" b="0" i="0" u="none" strike="noStrike" kern="1200" dirty="0">
                <a:solidFill>
                  <a:schemeClr val="tx1"/>
                </a:solidFill>
                <a:effectLst/>
                <a:latin typeface="+mn-lt"/>
                <a:ea typeface="+mn-ea"/>
                <a:cs typeface="+mn-cs"/>
                <a:hlinkClick r:id="rId11" tooltip="sepse"/>
              </a:rPr>
              <a:t>otravu krve</a:t>
            </a:r>
            <a:r>
              <a:rPr lang="hu-HU" sz="1200" b="0" i="0" kern="1200" dirty="0">
                <a:solidFill>
                  <a:schemeClr val="tx1"/>
                </a:solidFill>
                <a:effectLst/>
                <a:latin typeface="+mn-lt"/>
                <a:ea typeface="+mn-ea"/>
                <a:cs typeface="+mn-cs"/>
              </a:rPr>
              <a:t> - nemoc, která vykazovala podobnst s horečkou v šestinedělí - věřil Semmelweisovi, abychom mohli pojmenovat příčinu nemoci:</a:t>
            </a:r>
          </a:p>
          <a:p>
            <a:pPr fontAlgn="base"/>
            <a:r>
              <a:rPr lang="hu-HU" sz="1200" b="0" i="0" kern="1200" dirty="0">
                <a:solidFill>
                  <a:schemeClr val="tx1"/>
                </a:solidFill>
                <a:effectLst/>
                <a:latin typeface="+mn-lt"/>
                <a:ea typeface="+mn-ea"/>
                <a:cs typeface="+mn-cs"/>
              </a:rPr>
              <a:t>Lékaři a studenti prováděli každodenní klinické pitvy. Poté šli k rodící ženě a ruce  si sotva opláchli, ale </a:t>
            </a:r>
            <a:r>
              <a:rPr lang="hu-HU" sz="1200" b="0" i="0" u="none" strike="noStrike" kern="1200" dirty="0">
                <a:solidFill>
                  <a:schemeClr val="tx1"/>
                </a:solidFill>
                <a:effectLst/>
                <a:latin typeface="+mn-lt"/>
                <a:ea typeface="+mn-ea"/>
                <a:cs typeface="+mn-cs"/>
                <a:hlinkClick r:id="rId12" tooltip="dezinfekce"/>
              </a:rPr>
              <a:t>nedezinfikovali</a:t>
            </a:r>
            <a:r>
              <a:rPr lang="hu-HU" sz="1200" b="0" i="0" kern="1200" dirty="0">
                <a:solidFill>
                  <a:schemeClr val="tx1"/>
                </a:solidFill>
                <a:effectLst/>
                <a:latin typeface="+mn-lt"/>
                <a:ea typeface="+mn-ea"/>
                <a:cs typeface="+mn-cs"/>
              </a:rPr>
              <a:t> je. Rukama vyšetřovali ženy během porodu a přenášeli na ně infekční materiál. </a:t>
            </a:r>
          </a:p>
          <a:p>
            <a:pPr fontAlgn="base"/>
            <a:r>
              <a:rPr lang="hu-HU" sz="1200" b="0" i="0" kern="1200" dirty="0">
                <a:solidFill>
                  <a:schemeClr val="tx1"/>
                </a:solidFill>
                <a:effectLst/>
                <a:latin typeface="+mn-lt"/>
                <a:ea typeface="+mn-ea"/>
                <a:cs typeface="+mn-cs"/>
              </a:rPr>
              <a:t>Skutečná příčina přenos bakterií na rukou - nebyla v té době ještě známa. </a:t>
            </a:r>
          </a:p>
          <a:p>
            <a:pPr fontAlgn="base"/>
            <a:r>
              <a:rPr lang="hu-HU" sz="1200" b="0" i="0" kern="1200" dirty="0" err="1">
                <a:solidFill>
                  <a:schemeClr val="tx1"/>
                </a:solidFill>
                <a:effectLst/>
                <a:latin typeface="+mn-lt"/>
                <a:ea typeface="+mn-ea"/>
                <a:cs typeface="+mn-cs"/>
              </a:rPr>
              <a:t>Porodní</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asistentkz</a:t>
            </a:r>
            <a:r>
              <a:rPr lang="hu-HU" sz="1200" b="0" i="0" kern="1200" dirty="0">
                <a:solidFill>
                  <a:schemeClr val="tx1"/>
                </a:solidFill>
                <a:effectLst/>
                <a:latin typeface="+mn-lt"/>
                <a:ea typeface="+mn-ea"/>
                <a:cs typeface="+mn-cs"/>
              </a:rPr>
              <a:t> na druhém oddělení naproti tomu nepřicházeli do styku s mrtvolami a neprováděli žádná vaginální </a:t>
            </a:r>
            <a:r>
              <a:rPr lang="hu-HU" sz="1200" b="0" i="0" kern="1200" dirty="0" err="1">
                <a:solidFill>
                  <a:schemeClr val="tx1"/>
                </a:solidFill>
                <a:effectLst/>
                <a:latin typeface="+mn-lt"/>
                <a:ea typeface="+mn-ea"/>
                <a:cs typeface="+mn-cs"/>
              </a:rPr>
              <a:t>vyšetření</a:t>
            </a:r>
            <a:r>
              <a:rPr lang="hu-HU" sz="1200" b="0" i="0" kern="1200" dirty="0">
                <a:solidFill>
                  <a:schemeClr val="tx1"/>
                </a:solidFill>
                <a:effectLst/>
                <a:latin typeface="+mn-lt"/>
                <a:ea typeface="+mn-ea"/>
                <a:cs typeface="+mn-cs"/>
              </a:rPr>
              <a:t>.</a:t>
            </a:r>
          </a:p>
          <a:p>
            <a:pPr fontAlgn="base"/>
            <a:r>
              <a:rPr lang="hu-HU" sz="1200" b="0" i="0" kern="1200" dirty="0">
                <a:solidFill>
                  <a:schemeClr val="tx1"/>
                </a:solidFill>
                <a:effectLst/>
                <a:latin typeface="+mn-lt"/>
                <a:ea typeface="+mn-ea"/>
                <a:cs typeface="+mn-cs"/>
              </a:rPr>
              <a:t>V letech 1847 až 1848 provedl cílenou studii pod názvem </a:t>
            </a:r>
            <a:r>
              <a:rPr lang="hu-HU" sz="1200" b="0" i="1" kern="1200" dirty="0">
                <a:solidFill>
                  <a:schemeClr val="tx1"/>
                </a:solidFill>
                <a:effectLst/>
                <a:latin typeface="+mn-lt"/>
                <a:ea typeface="+mn-ea"/>
                <a:cs typeface="+mn-cs"/>
              </a:rPr>
              <a:t>Etiologie, koncept a profylaxe puerperální horečky</a:t>
            </a:r>
            <a:r>
              <a:rPr lang="hu-HU" sz="1200" b="0" i="0" kern="1200" dirty="0">
                <a:solidFill>
                  <a:schemeClr val="tx1"/>
                </a:solidFill>
                <a:effectLst/>
                <a:latin typeface="+mn-lt"/>
                <a:ea typeface="+mn-ea"/>
                <a:cs typeface="+mn-cs"/>
              </a:rPr>
              <a:t> . Výsledkem této studie bylo, že Ignaz Semmelweis instruoval své studenty, aby dezinfikovali své ruce a nástroje roztokem chloru po mrtvole a později levnějším </a:t>
            </a:r>
            <a:r>
              <a:rPr lang="hu-HU" sz="1200" b="0" i="0" u="none" strike="noStrike" kern="1200" dirty="0">
                <a:solidFill>
                  <a:schemeClr val="tx1"/>
                </a:solidFill>
                <a:effectLst/>
                <a:latin typeface="+mn-lt"/>
                <a:ea typeface="+mn-ea"/>
                <a:cs typeface="+mn-cs"/>
                <a:hlinkClick r:id="rId13" tooltip="Chlorované vápno"/>
              </a:rPr>
              <a:t>chlorovým vápnem</a:t>
            </a:r>
            <a:r>
              <a:rPr lang="hu-HU" sz="1200" b="0" i="0" kern="1200" dirty="0">
                <a:solidFill>
                  <a:schemeClr val="tx1"/>
                </a:solidFill>
                <a:effectLst/>
                <a:latin typeface="+mn-lt"/>
                <a:ea typeface="+mn-ea"/>
                <a:cs typeface="+mn-cs"/>
              </a:rPr>
              <a:t> - jak se ukázalo, účinným opatřením, protože úmrtnost od 12,3 do 2 do 3 procenta klesla. </a:t>
            </a:r>
          </a:p>
          <a:p>
            <a:pPr fontAlgn="base"/>
            <a:r>
              <a:rPr lang="hu-HU" sz="1200" b="0" i="0" kern="1200" dirty="0">
                <a:solidFill>
                  <a:schemeClr val="tx1"/>
                </a:solidFill>
                <a:effectLst/>
                <a:latin typeface="+mn-lt"/>
                <a:ea typeface="+mn-ea"/>
                <a:cs typeface="+mn-cs"/>
              </a:rPr>
              <a:t>Když navzdory </a:t>
            </a:r>
            <a:r>
              <a:rPr lang="hu-HU" sz="1200" b="0" i="0" kern="1200" dirty="0" err="1">
                <a:solidFill>
                  <a:schemeClr val="tx1"/>
                </a:solidFill>
                <a:effectLst/>
                <a:latin typeface="+mn-lt"/>
                <a:ea typeface="+mn-ea"/>
                <a:cs typeface="+mn-cs"/>
              </a:rPr>
              <a:t>tomu</a:t>
            </a:r>
            <a:r>
              <a:rPr lang="hu-HU" sz="1200" b="0" i="0" kern="1200" dirty="0">
                <a:solidFill>
                  <a:schemeClr val="tx1"/>
                </a:solidFill>
                <a:effectLst/>
                <a:latin typeface="+mn-lt"/>
                <a:ea typeface="+mn-ea"/>
                <a:cs typeface="+mn-cs"/>
              </a:rPr>
              <a:t> 12 žen, které nedávno porodily, onemocnělo horečkou uvědomil si, že infekce může pocházet nejen z mrtvol, ale také z žijících lidí. </a:t>
            </a:r>
          </a:p>
          <a:p>
            <a:pPr fontAlgn="base"/>
            <a:r>
              <a:rPr lang="hu-HU" sz="1200" b="0" i="0" kern="1200" dirty="0">
                <a:solidFill>
                  <a:schemeClr val="tx1"/>
                </a:solidFill>
                <a:effectLst/>
                <a:latin typeface="+mn-lt"/>
                <a:ea typeface="+mn-ea"/>
                <a:cs typeface="+mn-cs"/>
              </a:rPr>
              <a:t>Proto zpřísnil pravidla, takže ruce musí být </a:t>
            </a:r>
            <a:r>
              <a:rPr lang="hu-HU" sz="1200" b="0" i="1" kern="1200" dirty="0">
                <a:solidFill>
                  <a:schemeClr val="tx1"/>
                </a:solidFill>
                <a:effectLst/>
                <a:latin typeface="+mn-lt"/>
                <a:ea typeface="+mn-ea"/>
                <a:cs typeface="+mn-cs"/>
              </a:rPr>
              <a:t>před každým vyšetřením</a:t>
            </a:r>
            <a:r>
              <a:rPr lang="hu-HU" sz="1200" b="0" i="0" kern="1200" dirty="0">
                <a:solidFill>
                  <a:schemeClr val="tx1"/>
                </a:solidFill>
                <a:effectLst/>
                <a:latin typeface="+mn-lt"/>
                <a:ea typeface="+mn-ea"/>
                <a:cs typeface="+mn-cs"/>
              </a:rPr>
              <a:t> vydezinfikovány. To mu umožnilo snížit úmrtnost na 1,3 procenta v roce 1848, což byla hodnota, která byla dokonce mírně pod hodnotou druhého nemocničního oddělení s porodními </a:t>
            </a:r>
            <a:r>
              <a:rPr lang="hu-HU" sz="1200" b="0" i="0" kern="1200" dirty="0" err="1">
                <a:solidFill>
                  <a:schemeClr val="tx1"/>
                </a:solidFill>
                <a:effectLst/>
                <a:latin typeface="+mn-lt"/>
                <a:ea typeface="+mn-ea"/>
                <a:cs typeface="+mn-cs"/>
              </a:rPr>
              <a:t>asistentkami.I</a:t>
            </a:r>
            <a:r>
              <a:rPr lang="hu-HU" sz="1200" b="0" i="0" kern="1200" dirty="0">
                <a:solidFill>
                  <a:schemeClr val="tx1"/>
                </a:solidFill>
                <a:effectLst/>
                <a:latin typeface="+mn-lt"/>
                <a:ea typeface="+mn-ea"/>
                <a:cs typeface="+mn-cs"/>
              </a:rPr>
              <a:t> přes tento úspěch se Semmelweis nebyl uznáván. Mnoho lékařů a také jeho studentů považovali čistotu za zbytečnou a odmítli připustit, že oni sami byli příčinou nemoci, kterou skutečně chtěli vyléčit. </a:t>
            </a:r>
          </a:p>
          <a:p>
            <a:pPr fontAlgn="base"/>
            <a:endParaRPr lang="hu-HU" sz="1200" b="0" i="0" kern="1200" dirty="0">
              <a:solidFill>
                <a:schemeClr val="tx1"/>
              </a:solidFill>
              <a:effectLst/>
              <a:latin typeface="+mn-lt"/>
              <a:ea typeface="+mn-ea"/>
              <a:cs typeface="+mn-cs"/>
            </a:endParaRPr>
          </a:p>
          <a:p>
            <a:pPr fontAlgn="base"/>
            <a:r>
              <a:rPr lang="hu-HU" sz="1200" b="0" i="0" kern="1200" dirty="0">
                <a:solidFill>
                  <a:schemeClr val="tx1"/>
                </a:solidFill>
                <a:effectLst/>
                <a:latin typeface="+mn-lt"/>
                <a:ea typeface="+mn-ea"/>
                <a:cs typeface="+mn-cs"/>
              </a:rPr>
              <a:t>Někteří lékaři, jako </a:t>
            </a:r>
            <a:r>
              <a:rPr lang="hu-HU" sz="1200" b="0" i="0" u="none" strike="noStrike" kern="1200" dirty="0">
                <a:solidFill>
                  <a:schemeClr val="tx1"/>
                </a:solidFill>
                <a:effectLst/>
                <a:latin typeface="+mn-lt"/>
                <a:ea typeface="+mn-ea"/>
                <a:cs typeface="+mn-cs"/>
                <a:hlinkClick r:id="rId14" tooltip="Gustav Adolf Michaelis"/>
              </a:rPr>
              <a:t>Gustav Adolf Michaelis</a:t>
            </a:r>
            <a:r>
              <a:rPr lang="hu-HU" sz="1200" b="0" i="0" kern="1200" dirty="0">
                <a:solidFill>
                  <a:schemeClr val="tx1"/>
                </a:solidFill>
                <a:effectLst/>
                <a:latin typeface="+mn-lt"/>
                <a:ea typeface="+mn-ea"/>
                <a:cs typeface="+mn-cs"/>
              </a:rPr>
              <a:t>, spáchal sebevraždu, protože nemohli unést vinu. Ostatní lékaři byli vůči Semmelweisovi velmi nepřátelští a nazývali ho „znečišťovatelem hnízd“. </a:t>
            </a:r>
            <a:r>
              <a:rPr lang="hu-HU" sz="1200" b="0" i="0" u="none" strike="noStrike" kern="1200" baseline="30000" dirty="0">
                <a:solidFill>
                  <a:schemeClr val="tx1"/>
                </a:solidFill>
                <a:effectLst/>
                <a:latin typeface="+mn-lt"/>
                <a:ea typeface="+mn-ea"/>
                <a:cs typeface="+mn-cs"/>
                <a:hlinkClick r:id="rId15"/>
              </a:rPr>
              <a:t>[8]</a:t>
            </a:r>
            <a:endParaRPr lang="hu-HU" sz="1200" b="0" i="0" kern="1200" dirty="0">
              <a:solidFill>
                <a:schemeClr val="tx1"/>
              </a:solidFill>
              <a:effectLst/>
              <a:latin typeface="+mn-lt"/>
              <a:ea typeface="+mn-ea"/>
              <a:cs typeface="+mn-cs"/>
            </a:endParaRPr>
          </a:p>
          <a:p>
            <a:pPr fontAlgn="base"/>
            <a:r>
              <a:rPr lang="hu-HU" sz="1200" b="0" i="0" kern="1200" dirty="0" err="1">
                <a:solidFill>
                  <a:schemeClr val="tx1"/>
                </a:solidFill>
                <a:effectLst/>
                <a:latin typeface="+mn-lt"/>
                <a:ea typeface="+mn-ea"/>
                <a:cs typeface="+mn-cs"/>
              </a:rPr>
              <a:t>Podporovalo</a:t>
            </a:r>
            <a:r>
              <a:rPr lang="hu-HU" sz="1200" b="0" i="0" kern="1200" dirty="0">
                <a:solidFill>
                  <a:schemeClr val="tx1"/>
                </a:solidFill>
                <a:effectLst/>
                <a:latin typeface="+mn-lt"/>
                <a:ea typeface="+mn-ea"/>
                <a:cs typeface="+mn-cs"/>
              </a:rPr>
              <a:t> ho jen několik lékařů (sám Semmelweis jmenuje profesory Michaelise z Kielu a Wilhelma Langeho z Heidelbergu, ale </a:t>
            </a:r>
            <a:r>
              <a:rPr lang="hu-HU" sz="1200" b="0" i="0" u="none" strike="noStrike" kern="1200" dirty="0">
                <a:solidFill>
                  <a:schemeClr val="tx1"/>
                </a:solidFill>
                <a:effectLst/>
                <a:latin typeface="+mn-lt"/>
                <a:ea typeface="+mn-ea"/>
                <a:cs typeface="+mn-cs"/>
                <a:hlinkClick r:id="rId16" tooltip="Carl von Rokitansky"/>
              </a:rPr>
              <a:t>zastal</a:t>
            </a:r>
            <a:r>
              <a:rPr lang="hu-HU" sz="1200" b="0" i="0" kern="1200" dirty="0">
                <a:solidFill>
                  <a:schemeClr val="tx1"/>
                </a:solidFill>
                <a:effectLst/>
                <a:latin typeface="+mn-lt"/>
                <a:ea typeface="+mn-ea"/>
                <a:cs typeface="+mn-cs"/>
              </a:rPr>
              <a:t> se ho </a:t>
            </a:r>
            <a:r>
              <a:rPr lang="hu-HU" sz="1200" b="0" i="0" u="none" strike="noStrike" kern="1200" dirty="0">
                <a:solidFill>
                  <a:schemeClr val="tx1"/>
                </a:solidFill>
                <a:effectLst/>
                <a:latin typeface="+mn-lt"/>
                <a:ea typeface="+mn-ea"/>
                <a:cs typeface="+mn-cs"/>
                <a:hlinkClick r:id="rId16" tooltip="Carl von Rokitansky"/>
              </a:rPr>
              <a:t>i </a:t>
            </a:r>
            <a:r>
              <a:rPr lang="hu-HU" sz="1200" b="0" i="0" u="none" strike="noStrike" kern="1200" dirty="0">
                <a:solidFill>
                  <a:schemeClr val="tx1"/>
                </a:solidFill>
                <a:effectLst/>
                <a:latin typeface="+mn-lt"/>
                <a:ea typeface="+mn-ea"/>
                <a:cs typeface="+mn-cs"/>
                <a:hlinkClick r:id="rId17" tooltip="Ferdinand z Hebry"/>
              </a:rPr>
              <a:t>Hebra</a:t>
            </a:r>
            <a:r>
              <a:rPr lang="hu-HU" sz="1200" b="0" i="0" kern="1200" dirty="0">
                <a:solidFill>
                  <a:schemeClr val="tx1"/>
                </a:solidFill>
                <a:effectLst/>
                <a:latin typeface="+mn-lt"/>
                <a:ea typeface="+mn-ea"/>
                <a:cs typeface="+mn-cs"/>
              </a:rPr>
              <a:t> , </a:t>
            </a:r>
            <a:r>
              <a:rPr lang="hu-HU" sz="1200" b="0" i="0" u="none" strike="noStrike" kern="1200" dirty="0">
                <a:solidFill>
                  <a:schemeClr val="tx1"/>
                </a:solidFill>
                <a:effectLst/>
                <a:latin typeface="+mn-lt"/>
                <a:ea typeface="+mn-ea"/>
                <a:cs typeface="+mn-cs"/>
                <a:hlinkClick r:id="rId18" tooltip="Franz von Škoda"/>
              </a:rPr>
              <a:t>Škoda</a:t>
            </a:r>
            <a:r>
              <a:rPr lang="hu-HU" sz="1200" b="0" i="0" kern="1200" dirty="0">
                <a:solidFill>
                  <a:schemeClr val="tx1"/>
                </a:solidFill>
                <a:effectLst/>
                <a:latin typeface="+mn-lt"/>
                <a:ea typeface="+mn-ea"/>
                <a:cs typeface="+mn-cs"/>
              </a:rPr>
              <a:t> a von </a:t>
            </a:r>
            <a:r>
              <a:rPr lang="hu-HU" sz="1200" b="0" i="0" u="none" strike="noStrike" kern="1200" dirty="0">
                <a:solidFill>
                  <a:schemeClr val="tx1"/>
                </a:solidFill>
                <a:effectLst/>
                <a:latin typeface="+mn-lt"/>
                <a:ea typeface="+mn-ea"/>
                <a:cs typeface="+mn-cs"/>
                <a:hlinkClick r:id="rId16" tooltip="Carl von Rokitansky"/>
              </a:rPr>
              <a:t>Rokitansky</a:t>
            </a:r>
            <a:r>
              <a:rPr lang="hu-HU" sz="1200" b="0" i="0" kern="1200" dirty="0">
                <a:solidFill>
                  <a:schemeClr val="tx1"/>
                </a:solidFill>
                <a:effectLst/>
                <a:latin typeface="+mn-lt"/>
                <a:ea typeface="+mn-ea"/>
                <a:cs typeface="+mn-cs"/>
              </a:rPr>
              <a:t>, protože hygiena byla vnímána jako ztráta času a neslučitelná s teoriemi o příčinách nemoci, které v té době platily . </a:t>
            </a:r>
          </a:p>
          <a:p>
            <a:pPr fontAlgn="base"/>
            <a:r>
              <a:rPr lang="hu-HU" sz="1200" b="0" i="0" kern="1200" dirty="0">
                <a:solidFill>
                  <a:schemeClr val="tx1"/>
                </a:solidFill>
                <a:effectLst/>
                <a:latin typeface="+mn-lt"/>
                <a:ea typeface="+mn-ea"/>
                <a:cs typeface="+mn-cs"/>
              </a:rPr>
              <a:t>Mnozí spíše připisovali horečku například špatnému vzduchu,  zablokování mléka.</a:t>
            </a:r>
          </a:p>
          <a:p>
            <a:pPr fontAlgn="base"/>
            <a:r>
              <a:rPr lang="hu-HU" sz="1200" b="0" i="0" kern="1200" dirty="0">
                <a:solidFill>
                  <a:schemeClr val="tx1"/>
                </a:solidFill>
                <a:effectLst/>
                <a:latin typeface="+mn-lt"/>
                <a:ea typeface="+mn-ea"/>
                <a:cs typeface="+mn-cs"/>
              </a:rPr>
              <a:t>Vzhledem k tomu, že se v některých lékařských profesích opakovaně setkával s odmítáním, pokud jde o metody dezinfekce, které doporučoval, přešel kolem roku 1861 k otevřeným dopisům - nejprve k nejhorším protivníkům, později všem profesorům v oboru porodnictví. </a:t>
            </a:r>
          </a:p>
          <a:p>
            <a:pPr fontAlgn="base"/>
            <a:endParaRPr lang="hu-HU" sz="1200" b="0" i="0" kern="1200" dirty="0">
              <a:solidFill>
                <a:schemeClr val="tx1"/>
              </a:solidFill>
              <a:effectLst/>
              <a:latin typeface="+mn-lt"/>
              <a:ea typeface="+mn-ea"/>
              <a:cs typeface="+mn-cs"/>
            </a:endParaRPr>
          </a:p>
          <a:p>
            <a:pPr fontAlgn="base"/>
            <a:r>
              <a:rPr lang="hu-HU" sz="1200" b="0" i="0" kern="1200" dirty="0">
                <a:solidFill>
                  <a:schemeClr val="tx1"/>
                </a:solidFill>
                <a:effectLst/>
                <a:latin typeface="+mn-lt"/>
                <a:ea typeface="+mn-ea"/>
                <a:cs typeface="+mn-cs"/>
              </a:rPr>
              <a:t>"Jsem si vědom, že od roku 1847 zemřely tisíce a tisíce novorozenců a kojenců, kteří by nezemřeli, kdybych nezůstal zticha, ale spíše nutné pokárání za každou chybu, která se šířila o šestinedělí." nechť […]. Zabíjení se musí zastavit, a aby zabíjení skončilo, budu hlídat a každý, kdo se odváží šířit nebezpečné chyby o šestinedělí, ve mně najde aktivního oponenta. Pro mě neexistuje žádný jiný způsob, jak zastavit zabíjení, než neúnavně odhalovat své protivníky, a nikdo, kdo má srdce na správném místě, mi nebude vyčítat, že jsem tyto prostředky využil. “</a:t>
            </a:r>
          </a:p>
          <a:p>
            <a:pPr fontAlgn="base"/>
            <a:r>
              <a:rPr lang="hu-HU" sz="1200" b="0" i="0" kern="1200" dirty="0">
                <a:solidFill>
                  <a:schemeClr val="tx1"/>
                </a:solidFill>
                <a:effectLst/>
                <a:latin typeface="+mn-lt"/>
                <a:ea typeface="+mn-ea"/>
                <a:cs typeface="+mn-cs"/>
              </a:rPr>
              <a:t>- V Späth ve Vídni, 1861</a:t>
            </a:r>
          </a:p>
          <a:p>
            <a:pPr fontAlgn="base"/>
            <a:r>
              <a:rPr lang="hu-HU" sz="1200" b="0" i="0" kern="1200" dirty="0">
                <a:solidFill>
                  <a:schemeClr val="tx1"/>
                </a:solidFill>
                <a:effectLst/>
                <a:latin typeface="+mn-lt"/>
                <a:ea typeface="+mn-ea"/>
                <a:cs typeface="+mn-cs"/>
              </a:rPr>
              <a:t>A pak pokračuje:</a:t>
            </a:r>
          </a:p>
          <a:p>
            <a:pPr fontAlgn="base"/>
            <a:r>
              <a:rPr lang="hu-HU" sz="1200" b="0" i="0" kern="1200" dirty="0">
                <a:solidFill>
                  <a:schemeClr val="tx1"/>
                </a:solidFill>
                <a:effectLst/>
                <a:latin typeface="+mn-lt"/>
                <a:ea typeface="+mn-ea"/>
                <a:cs typeface="+mn-cs"/>
              </a:rPr>
              <a:t>„Ale pokud vy, pane Hofrate, aniž byste vyvrátili mé učení, budete nadále vzdělávat své žáky ve výuce epidemické dětské horečky, prohlásím vás za vraha před Bohem a světem.“</a:t>
            </a:r>
          </a:p>
          <a:p>
            <a:pPr fontAlgn="base"/>
            <a:r>
              <a:rPr lang="hu-HU" sz="1200" b="0" i="0" kern="1200" dirty="0">
                <a:solidFill>
                  <a:schemeClr val="tx1"/>
                </a:solidFill>
                <a:effectLst/>
                <a:latin typeface="+mn-lt"/>
                <a:ea typeface="+mn-ea"/>
                <a:cs typeface="+mn-cs"/>
              </a:rPr>
              <a:t>- Chcete-li </a:t>
            </a:r>
            <a:r>
              <a:rPr lang="hu-HU" sz="1200" b="0" i="0" u="none" strike="noStrike" kern="1200" dirty="0">
                <a:solidFill>
                  <a:schemeClr val="tx1"/>
                </a:solidFill>
                <a:effectLst/>
                <a:latin typeface="+mn-lt"/>
                <a:ea typeface="+mn-ea"/>
                <a:cs typeface="+mn-cs"/>
                <a:hlinkClick r:id="rId19" tooltip="Friedrich Wilhelm von Scanzoni"/>
              </a:rPr>
              <a:t>Scanzoni</a:t>
            </a:r>
            <a:r>
              <a:rPr lang="hu-HU" sz="1200" b="0" i="0" kern="1200" dirty="0">
                <a:solidFill>
                  <a:schemeClr val="tx1"/>
                </a:solidFill>
                <a:effectLst/>
                <a:latin typeface="+mn-lt"/>
                <a:ea typeface="+mn-ea"/>
                <a:cs typeface="+mn-cs"/>
              </a:rPr>
              <a:t> ve Würzburgu, 1861</a:t>
            </a:r>
          </a:p>
          <a:p>
            <a:pPr fontAlgn="base"/>
            <a:endParaRPr lang="hu-HU" sz="1200" b="0" i="0" kern="1200" dirty="0">
              <a:solidFill>
                <a:schemeClr val="tx1"/>
              </a:solidFill>
              <a:effectLst/>
              <a:latin typeface="+mn-lt"/>
              <a:ea typeface="+mn-ea"/>
              <a:cs typeface="+mn-cs"/>
            </a:endParaRPr>
          </a:p>
          <a:p>
            <a:pPr fontAlgn="base"/>
            <a:r>
              <a:rPr lang="hu-HU" sz="1200" b="0" i="0" u="none" strike="noStrike" kern="1200" dirty="0">
                <a:solidFill>
                  <a:schemeClr val="tx1"/>
                </a:solidFill>
                <a:effectLst/>
                <a:latin typeface="+mn-lt"/>
                <a:ea typeface="+mn-ea"/>
                <a:cs typeface="+mn-cs"/>
                <a:hlinkClick r:id="rId20" tooltip="Louis Kugelmann"/>
              </a:rPr>
              <a:t>Louis Kugelmann,</a:t>
            </a:r>
            <a:r>
              <a:rPr lang="hu-HU" sz="1200" b="0" i="0" kern="1200" dirty="0">
                <a:solidFill>
                  <a:schemeClr val="tx1"/>
                </a:solidFill>
                <a:effectLst/>
                <a:latin typeface="+mn-lt"/>
                <a:ea typeface="+mn-ea"/>
                <a:cs typeface="+mn-cs"/>
              </a:rPr>
              <a:t> zřejmě v reakci na Semmelweisův myšlenkový dopis, napsal z Hannoveru 10. srpna 1861:</a:t>
            </a:r>
          </a:p>
          <a:p>
            <a:pPr fontAlgn="base"/>
            <a:r>
              <a:rPr lang="hu-HU" sz="1200" b="0" i="0" kern="1200" dirty="0">
                <a:solidFill>
                  <a:schemeClr val="tx1"/>
                </a:solidFill>
                <a:effectLst/>
                <a:latin typeface="+mn-lt"/>
                <a:ea typeface="+mn-ea"/>
                <a:cs typeface="+mn-cs"/>
              </a:rPr>
              <a:t>"Jen velmi málo lidí dostalo skutečné, skvělé a trvalé služby lidstvu a až na několik výjimek svět ukřižoval a spálil své dobrodince." Doufám tedy, že se nebudete unavovat čestným bojem, který vám zbývá. Už si nemůžete nechat ujít časné vítězství, protože mnoho vašich původních oponentů již de facto vyznává vaše učení. Jak překvapivé je, že lidé, kteří po celá léta slovem i písmem, nepochopitelní snad i pro sebe, psali a mluvili o věcech, kterým nebylo rozuměno, se snaží tuto mezeru ve svých znalostech okamžitě překrýt. </a:t>
            </a:r>
          </a:p>
          <a:p>
            <a:pPr fontAlgn="base"/>
            <a:r>
              <a:rPr lang="hu-HU" sz="1200" b="0" i="0" kern="1200" dirty="0">
                <a:solidFill>
                  <a:schemeClr val="tx1"/>
                </a:solidFill>
                <a:effectLst/>
                <a:latin typeface="+mn-lt"/>
                <a:ea typeface="+mn-ea"/>
                <a:cs typeface="+mn-cs"/>
              </a:rPr>
              <a:t>Málokdo dává lásku k pravdě nad sebeláskou, některé pravděpodobně chytí obvyklý sebeklam. </a:t>
            </a:r>
          </a:p>
          <a:p>
            <a:pPr fontAlgn="base"/>
            <a:endParaRPr lang="hu-HU" sz="1200" b="0" i="0" kern="1200" dirty="0">
              <a:solidFill>
                <a:schemeClr val="tx1"/>
              </a:solidFill>
              <a:effectLst/>
              <a:latin typeface="+mn-lt"/>
              <a:ea typeface="+mn-ea"/>
              <a:cs typeface="+mn-cs"/>
            </a:endParaRPr>
          </a:p>
          <a:p>
            <a:pPr fontAlgn="base"/>
            <a:r>
              <a:rPr lang="hu-HU" sz="1200" b="0" i="0" kern="1200" dirty="0">
                <a:solidFill>
                  <a:schemeClr val="tx1"/>
                </a:solidFill>
                <a:effectLst/>
                <a:latin typeface="+mn-lt"/>
                <a:ea typeface="+mn-ea"/>
                <a:cs typeface="+mn-cs"/>
              </a:rPr>
              <a:t>V roce 1865 Ignaz Semmelweis onemocněl těžkou depresí a v červenci 1865 byl bez diagnózy přijat do státního </a:t>
            </a:r>
            <a:r>
              <a:rPr lang="hu-HU" sz="1200" b="0" i="1" kern="1200" dirty="0">
                <a:solidFill>
                  <a:schemeClr val="tx1"/>
                </a:solidFill>
                <a:effectLst/>
                <a:latin typeface="+mn-lt"/>
                <a:ea typeface="+mn-ea"/>
                <a:cs typeface="+mn-cs"/>
              </a:rPr>
              <a:t>blázince v Döblingu</a:t>
            </a:r>
            <a:r>
              <a:rPr lang="hu-HU" sz="1200" b="0" i="0" kern="1200" dirty="0">
                <a:solidFill>
                  <a:schemeClr val="tx1"/>
                </a:solidFill>
                <a:effectLst/>
                <a:latin typeface="+mn-lt"/>
                <a:ea typeface="+mn-ea"/>
                <a:cs typeface="+mn-cs"/>
              </a:rPr>
              <a:t> u Vídně. </a:t>
            </a:r>
          </a:p>
          <a:p>
            <a:pPr fontAlgn="base"/>
            <a:r>
              <a:rPr lang="hu-HU" sz="1200" b="0" i="0" kern="1200" dirty="0">
                <a:solidFill>
                  <a:schemeClr val="tx1"/>
                </a:solidFill>
                <a:effectLst/>
                <a:latin typeface="+mn-lt"/>
                <a:ea typeface="+mn-ea"/>
                <a:cs typeface="+mn-cs"/>
              </a:rPr>
              <a:t>Podle některých zdrojů byl vstup Semmelweise do blázince způsoben intrikami.</a:t>
            </a:r>
          </a:p>
          <a:p>
            <a:pPr fontAlgn="base"/>
            <a:r>
              <a:rPr lang="hu-HU" sz="1200" b="0" i="0" kern="1200" dirty="0">
                <a:solidFill>
                  <a:schemeClr val="tx1"/>
                </a:solidFill>
                <a:effectLst/>
                <a:latin typeface="+mn-lt"/>
                <a:ea typeface="+mn-ea"/>
                <a:cs typeface="+mn-cs"/>
              </a:rPr>
              <a:t> Semmelweis se opakovaně snažil přesvědčit své kolegy písemně, že jeho zjištění byla správná, ale setkal se s odmítnutí, </a:t>
            </a:r>
          </a:p>
          <a:p>
            <a:pPr fontAlgn="base"/>
            <a:endParaRPr lang="hu-HU" sz="1200" b="0" i="0" kern="1200" dirty="0">
              <a:solidFill>
                <a:schemeClr val="tx1"/>
              </a:solidFill>
              <a:effectLst/>
              <a:latin typeface="+mn-lt"/>
              <a:ea typeface="+mn-ea"/>
              <a:cs typeface="+mn-cs"/>
            </a:endParaRPr>
          </a:p>
          <a:p>
            <a:pPr fontAlgn="base"/>
            <a:r>
              <a:rPr lang="hu-HU" sz="1200" b="0" i="0" kern="1200" dirty="0">
                <a:solidFill>
                  <a:schemeClr val="tx1"/>
                </a:solidFill>
                <a:effectLst/>
                <a:latin typeface="+mn-lt"/>
                <a:ea typeface="+mn-ea"/>
                <a:cs typeface="+mn-cs"/>
              </a:rPr>
              <a:t>Úvahy od u. A. Podle amerického životopisce Semmelweise, biografa Sherwina Nulanda, sestry údajně zbily Semmelweise na azylovém dvoře a pošlapaly ho.</a:t>
            </a:r>
          </a:p>
          <a:p>
            <a:pPr fontAlgn="base"/>
            <a:endParaRPr lang="hu-HU" sz="1200" b="0" i="0" kern="1200" dirty="0">
              <a:solidFill>
                <a:schemeClr val="tx1"/>
              </a:solidFill>
              <a:effectLst/>
              <a:latin typeface="+mn-lt"/>
              <a:ea typeface="+mn-ea"/>
              <a:cs typeface="+mn-cs"/>
            </a:endParaRPr>
          </a:p>
          <a:p>
            <a:pPr fontAlgn="base"/>
            <a:r>
              <a:rPr lang="hu-HU" sz="1200" b="0" i="0" kern="1200" dirty="0">
                <a:solidFill>
                  <a:schemeClr val="tx1"/>
                </a:solidFill>
                <a:effectLst/>
                <a:latin typeface="+mn-lt"/>
                <a:ea typeface="+mn-ea"/>
                <a:cs typeface="+mn-cs"/>
              </a:rPr>
              <a:t>Semmelweis opustil manželku a tři děti. </a:t>
            </a:r>
            <a:r>
              <a:rPr lang="hu-HU" sz="1200" b="0" i="0" u="none" strike="noStrike" kern="1200" dirty="0">
                <a:solidFill>
                  <a:schemeClr val="tx1"/>
                </a:solidFill>
                <a:effectLst/>
                <a:latin typeface="+mn-lt"/>
                <a:ea typeface="+mn-ea"/>
                <a:cs typeface="+mn-cs"/>
                <a:hlinkClick r:id="rId21" tooltip="nekrolog"/>
              </a:rPr>
              <a:t>Nekrology</a:t>
            </a:r>
            <a:r>
              <a:rPr lang="hu-HU" sz="1200" b="0" i="0" kern="1200" dirty="0">
                <a:solidFill>
                  <a:schemeClr val="tx1"/>
                </a:solidFill>
                <a:effectLst/>
                <a:latin typeface="+mn-lt"/>
                <a:ea typeface="+mn-ea"/>
                <a:cs typeface="+mn-cs"/>
              </a:rPr>
              <a:t> byly skrovné a vzácné. Jediné uznání jeho celoživotního díla bylo nalezeno v časopise </a:t>
            </a:r>
            <a:r>
              <a:rPr lang="hu-HU" sz="1200" b="0" i="1" kern="1200" dirty="0">
                <a:solidFill>
                  <a:schemeClr val="tx1"/>
                </a:solidFill>
                <a:effectLst/>
                <a:latin typeface="+mn-lt"/>
                <a:ea typeface="+mn-ea"/>
                <a:cs typeface="+mn-cs"/>
              </a:rPr>
              <a:t>Orvosi Hetilap</a:t>
            </a:r>
            <a:r>
              <a:rPr lang="hu-HU" sz="1200" b="0" i="0" kern="1200" dirty="0">
                <a:solidFill>
                  <a:schemeClr val="tx1"/>
                </a:solidFill>
                <a:effectLst/>
                <a:latin typeface="+mn-lt"/>
                <a:ea typeface="+mn-ea"/>
                <a:cs typeface="+mn-cs"/>
              </a:rPr>
              <a:t> , ve kterém Semmelweis publikoval některé ze svých přednášek (ještě předtím, než napsal svou knihu) - byť v maďarštině. </a:t>
            </a:r>
          </a:p>
          <a:p>
            <a:pPr fontAlgn="base"/>
            <a:r>
              <a:rPr lang="hu-HU" sz="1200" b="0" i="0" kern="1200" dirty="0">
                <a:solidFill>
                  <a:schemeClr val="tx1"/>
                </a:solidFill>
                <a:effectLst/>
                <a:latin typeface="+mn-lt"/>
                <a:ea typeface="+mn-ea"/>
                <a:cs typeface="+mn-cs"/>
              </a:rPr>
              <a:t>Nakonec mu </a:t>
            </a:r>
            <a:r>
              <a:rPr lang="hu-HU" sz="1200" b="0" i="0" u="none" strike="noStrike" kern="1200" dirty="0">
                <a:solidFill>
                  <a:schemeClr val="tx1"/>
                </a:solidFill>
                <a:effectLst/>
                <a:latin typeface="+mn-lt"/>
                <a:ea typeface="+mn-ea"/>
                <a:cs typeface="+mn-cs"/>
                <a:hlinkClick r:id="rId22" tooltip="Vienna Medical Weekly"/>
              </a:rPr>
              <a:t>Wiener Medizin Wochenschrift</a:t>
            </a:r>
            <a:r>
              <a:rPr lang="hu-HU" sz="1200" b="0" i="0" kern="1200" dirty="0">
                <a:solidFill>
                  <a:schemeClr val="tx1"/>
                </a:solidFill>
                <a:effectLst/>
                <a:latin typeface="+mn-lt"/>
                <a:ea typeface="+mn-ea"/>
                <a:cs typeface="+mn-cs"/>
              </a:rPr>
              <a:t> věnoval krátký nekrolog: „V úterý byl profesor Semmelweis pohřben. Mnoho profesorů, primárních lékařů atd. Sledovalo jeho rakev a doprovázelo ho na místo jeho posledního odpočinku. Zesnulému bylo jen 47 let a zanechal po sobě truchlící vdovu a tři nezletilé děti. Zbytek jeho popela. “ </a:t>
            </a:r>
            <a:r>
              <a:rPr lang="hu-HU" sz="1200" b="0" i="0" u="none" strike="noStrike" kern="1200" baseline="30000" dirty="0">
                <a:solidFill>
                  <a:schemeClr val="tx1"/>
                </a:solidFill>
                <a:effectLst/>
                <a:latin typeface="+mn-lt"/>
                <a:ea typeface="+mn-ea"/>
                <a:cs typeface="+mn-cs"/>
                <a:hlinkClick r:id="rId23"/>
              </a:rPr>
              <a:t>[17]</a:t>
            </a:r>
            <a:endParaRPr lang="hu-HU" sz="1200" b="0" i="0" kern="1200" dirty="0">
              <a:solidFill>
                <a:schemeClr val="tx1"/>
              </a:solidFill>
              <a:effectLst/>
              <a:latin typeface="+mn-lt"/>
              <a:ea typeface="+mn-ea"/>
              <a:cs typeface="+mn-cs"/>
            </a:endParaRPr>
          </a:p>
          <a:p>
            <a:pPr fontAlgn="base"/>
            <a:endParaRPr lang="hu-HU" sz="1200" b="0" i="0" kern="1200" dirty="0">
              <a:solidFill>
                <a:schemeClr val="tx1"/>
              </a:solidFill>
              <a:effectLst/>
              <a:latin typeface="+mn-lt"/>
              <a:ea typeface="+mn-ea"/>
              <a:cs typeface="+mn-cs"/>
            </a:endParaRPr>
          </a:p>
          <a:p>
            <a:pPr fontAlgn="base"/>
            <a:r>
              <a:rPr lang="hu-HU" sz="1200" b="0" i="0" kern="1200" dirty="0">
                <a:solidFill>
                  <a:schemeClr val="tx1"/>
                </a:solidFill>
                <a:effectLst/>
                <a:latin typeface="+mn-lt"/>
                <a:ea typeface="+mn-ea"/>
                <a:cs typeface="+mn-cs"/>
              </a:rPr>
              <a:t>Semmelweisův význam nebyl dlouho uznáván ani nepochopen. Jeho životopisci, jejichž knihy se většinou objevovaly na konci 19. nebo na počátku 20. století, ho často obhajovali drastickými a velmi jasnými slovy.</a:t>
            </a:r>
          </a:p>
          <a:p>
            <a:pPr fontAlgn="base"/>
            <a:r>
              <a:rPr lang="hu-HU" sz="1200" b="0" i="0" kern="1200" dirty="0">
                <a:solidFill>
                  <a:schemeClr val="tx1"/>
                </a:solidFill>
                <a:effectLst/>
                <a:latin typeface="+mn-lt"/>
                <a:ea typeface="+mn-ea"/>
                <a:cs typeface="+mn-cs"/>
              </a:rPr>
              <a:t>Okresní soud v </a:t>
            </a:r>
            <a:r>
              <a:rPr lang="hu-HU" sz="1200" b="0" i="0" u="none" strike="noStrike" kern="1200" dirty="0">
                <a:solidFill>
                  <a:schemeClr val="tx1"/>
                </a:solidFill>
                <a:effectLst/>
                <a:latin typeface="+mn-lt"/>
                <a:ea typeface="+mn-ea"/>
                <a:cs typeface="+mn-cs"/>
                <a:hlinkClick r:id="rId24" tooltip="Dobling"/>
              </a:rPr>
              <a:t>Döblingu</a:t>
            </a:r>
            <a:r>
              <a:rPr lang="hu-HU" sz="1200" b="0" i="0" kern="1200" dirty="0">
                <a:solidFill>
                  <a:schemeClr val="tx1"/>
                </a:solidFill>
                <a:effectLst/>
                <a:latin typeface="+mn-lt"/>
                <a:ea typeface="+mn-ea"/>
                <a:cs typeface="+mn-cs"/>
              </a:rPr>
              <a:t> sídlí od roku 1991 v hlavní budově instituce ve Vídni-Döblingu . Nová budova domova důchodců se nachází v bývalých prostorách ústavu.</a:t>
            </a:r>
          </a:p>
          <a:p>
            <a:pPr fontAlgn="base"/>
            <a:endParaRPr lang="hu-HU" sz="1200" b="1" i="0" kern="1200" dirty="0">
              <a:solidFill>
                <a:schemeClr val="tx1"/>
              </a:solidFill>
              <a:effectLst/>
              <a:latin typeface="+mn-lt"/>
              <a:ea typeface="+mn-ea"/>
              <a:cs typeface="+mn-cs"/>
            </a:endParaRPr>
          </a:p>
          <a:p>
            <a:pPr fontAlgn="base"/>
            <a:r>
              <a:rPr lang="hu-HU" sz="1200" b="1" i="0" kern="1200" dirty="0">
                <a:solidFill>
                  <a:schemeClr val="tx1"/>
                </a:solidFill>
                <a:effectLst/>
                <a:latin typeface="+mn-lt"/>
                <a:ea typeface="+mn-ea"/>
                <a:cs typeface="+mn-cs"/>
              </a:rPr>
              <a:t>Následky</a:t>
            </a:r>
          </a:p>
          <a:p>
            <a:pPr fontAlgn="base"/>
            <a:r>
              <a:rPr lang="hu-HU" sz="1200" b="0" i="0" kern="1200" dirty="0">
                <a:solidFill>
                  <a:schemeClr val="tx1"/>
                </a:solidFill>
                <a:effectLst/>
                <a:latin typeface="+mn-lt"/>
                <a:ea typeface="+mn-ea"/>
                <a:cs typeface="+mn-cs"/>
              </a:rPr>
              <a:t>Po jeho smrti </a:t>
            </a:r>
            <a:r>
              <a:rPr lang="hu-HU" sz="1200" b="0" i="0" u="none" strike="noStrike" kern="1200" dirty="0">
                <a:solidFill>
                  <a:schemeClr val="tx1"/>
                </a:solidFill>
                <a:effectLst/>
                <a:latin typeface="+mn-lt"/>
                <a:ea typeface="+mn-ea"/>
                <a:cs typeface="+mn-cs"/>
                <a:hlinkClick r:id="rId25" tooltip="Skotsko"/>
              </a:rPr>
              <a:t>skotský </a:t>
            </a:r>
            <a:r>
              <a:rPr lang="hu-HU" sz="1200" b="0" i="0" u="none" strike="noStrike" kern="1200" dirty="0">
                <a:solidFill>
                  <a:schemeClr val="tx1"/>
                </a:solidFill>
                <a:effectLst/>
                <a:latin typeface="+mn-lt"/>
                <a:ea typeface="+mn-ea"/>
                <a:cs typeface="+mn-cs"/>
                <a:hlinkClick r:id="rId26" tooltip="chirurgická operace"/>
              </a:rPr>
              <a:t>chirurg </a:t>
            </a:r>
            <a:r>
              <a:rPr lang="hu-HU" sz="1200" b="0" i="0" u="none" strike="noStrike" kern="1200" dirty="0">
                <a:solidFill>
                  <a:schemeClr val="tx1"/>
                </a:solidFill>
                <a:effectLst/>
                <a:latin typeface="+mn-lt"/>
                <a:ea typeface="+mn-ea"/>
                <a:cs typeface="+mn-cs"/>
                <a:hlinkClick r:id="rId27" tooltip="Joseph Lister, 1. baron Lister"/>
              </a:rPr>
              <a:t>Joseph Lister</a:t>
            </a:r>
            <a:r>
              <a:rPr lang="hu-HU" sz="1200" b="0" i="0" kern="1200" dirty="0">
                <a:solidFill>
                  <a:schemeClr val="tx1"/>
                </a:solidFill>
                <a:effectLst/>
                <a:latin typeface="+mn-lt"/>
                <a:ea typeface="+mn-ea"/>
                <a:cs typeface="+mn-cs"/>
              </a:rPr>
              <a:t> (1827–1912) v roce 1867 demonstroval, že chirurgické pole bylo postříkáno dezinfekčním </a:t>
            </a:r>
            <a:r>
              <a:rPr lang="hu-HU" sz="1200" b="0" i="0" u="none" strike="noStrike" kern="1200" dirty="0">
                <a:solidFill>
                  <a:schemeClr val="tx1"/>
                </a:solidFill>
                <a:effectLst/>
                <a:latin typeface="+mn-lt"/>
                <a:ea typeface="+mn-ea"/>
                <a:cs typeface="+mn-cs"/>
                <a:hlinkClick r:id="rId28" tooltip="Carbolic"/>
              </a:rPr>
              <a:t>karbolikem</a:t>
            </a:r>
            <a:r>
              <a:rPr lang="hu-HU" sz="1200" b="0" i="0" kern="1200" dirty="0">
                <a:solidFill>
                  <a:schemeClr val="tx1"/>
                </a:solidFill>
                <a:effectLst/>
                <a:latin typeface="+mn-lt"/>
                <a:ea typeface="+mn-ea"/>
                <a:cs typeface="+mn-cs"/>
              </a:rPr>
              <a:t> , což </a:t>
            </a:r>
            <a:r>
              <a:rPr lang="hu-HU" sz="1200" b="0" i="0" u="none" strike="noStrike" kern="1200" dirty="0">
                <a:solidFill>
                  <a:schemeClr val="tx1"/>
                </a:solidFill>
                <a:effectLst/>
                <a:latin typeface="+mn-lt"/>
                <a:ea typeface="+mn-ea"/>
                <a:cs typeface="+mn-cs"/>
                <a:hlinkClick r:id="rId28" tooltip="Carbolic"/>
              </a:rPr>
              <a:t>vedlo</a:t>
            </a:r>
            <a:r>
              <a:rPr lang="hu-HU" sz="1200" b="0" i="0" kern="1200" dirty="0">
                <a:solidFill>
                  <a:schemeClr val="tx1"/>
                </a:solidFill>
                <a:effectLst/>
                <a:latin typeface="+mn-lt"/>
                <a:ea typeface="+mn-ea"/>
                <a:cs typeface="+mn-cs"/>
              </a:rPr>
              <a:t> k drastickému snížení operační </a:t>
            </a:r>
            <a:r>
              <a:rPr lang="hu-HU" sz="1200" b="0" i="0" u="none" strike="noStrike" kern="1200" dirty="0">
                <a:solidFill>
                  <a:schemeClr val="tx1"/>
                </a:solidFill>
                <a:effectLst/>
                <a:latin typeface="+mn-lt"/>
                <a:ea typeface="+mn-ea"/>
                <a:cs typeface="+mn-cs"/>
                <a:hlinkClick r:id="rId29" tooltip="úmrtnost"/>
              </a:rPr>
              <a:t>úmrtnosti</a:t>
            </a:r>
            <a:r>
              <a:rPr lang="hu-HU" sz="1200" b="0" i="0" kern="1200" dirty="0">
                <a:solidFill>
                  <a:schemeClr val="tx1"/>
                </a:solidFill>
                <a:effectLst/>
                <a:latin typeface="+mn-lt"/>
                <a:ea typeface="+mn-ea"/>
                <a:cs typeface="+mn-cs"/>
              </a:rPr>
              <a:t> . Často se mu připisuje </a:t>
            </a:r>
            <a:r>
              <a:rPr lang="hu-HU" sz="1200" b="0" i="0" u="none" strike="noStrike" kern="1200" dirty="0">
                <a:solidFill>
                  <a:schemeClr val="tx1"/>
                </a:solidFill>
                <a:effectLst/>
                <a:latin typeface="+mn-lt"/>
                <a:ea typeface="+mn-ea"/>
                <a:cs typeface="+mn-cs"/>
                <a:hlinkClick r:id="rId30" tooltip="Asepse"/>
              </a:rPr>
              <a:t>asepse</a:t>
            </a:r>
            <a:r>
              <a:rPr lang="hu-HU" sz="1200" b="0" i="0" kern="1200" dirty="0">
                <a:solidFill>
                  <a:schemeClr val="tx1"/>
                </a:solidFill>
                <a:effectLst/>
                <a:latin typeface="+mn-lt"/>
                <a:ea typeface="+mn-ea"/>
                <a:cs typeface="+mn-cs"/>
              </a:rPr>
              <a:t> , i když své znalosti čerpal ze Semmelweis. </a:t>
            </a:r>
          </a:p>
          <a:p>
            <a:pPr fontAlgn="base"/>
            <a:r>
              <a:rPr lang="hu-HU" sz="1200" b="0" i="0" kern="1200" dirty="0">
                <a:solidFill>
                  <a:schemeClr val="tx1"/>
                </a:solidFill>
                <a:effectLst/>
                <a:latin typeface="+mn-lt"/>
                <a:ea typeface="+mn-ea"/>
                <a:cs typeface="+mn-cs"/>
              </a:rPr>
              <a:t>O generaci lékařů později převládlo zavádění hygienických opatření u žen v dětském věku a vědecký svět si uvědomil důležitost Semmelweisových zjištění.</a:t>
            </a:r>
          </a:p>
          <a:p>
            <a:pPr fontAlgn="base"/>
            <a:r>
              <a:rPr lang="hu-HU" sz="1200" b="0" i="0" kern="1200" dirty="0">
                <a:solidFill>
                  <a:schemeClr val="tx1"/>
                </a:solidFill>
                <a:effectLst/>
                <a:latin typeface="+mn-lt"/>
                <a:ea typeface="+mn-ea"/>
                <a:cs typeface="+mn-cs"/>
              </a:rPr>
              <a:t>Termín </a:t>
            </a:r>
            <a:r>
              <a:rPr lang="hu-HU" sz="1200" b="0" i="0" u="none" strike="noStrike" kern="1200" dirty="0">
                <a:solidFill>
                  <a:schemeClr val="tx1"/>
                </a:solidFill>
                <a:effectLst/>
                <a:latin typeface="+mn-lt"/>
                <a:ea typeface="+mn-ea"/>
                <a:cs typeface="+mn-cs"/>
                <a:hlinkClick r:id="rId31" tooltip="Semmelweisův reflex"/>
              </a:rPr>
              <a:t>Semmelweisův reflex</a:t>
            </a:r>
            <a:r>
              <a:rPr lang="hu-HU" sz="1200" b="0" i="0" kern="1200" dirty="0">
                <a:solidFill>
                  <a:schemeClr val="tx1"/>
                </a:solidFill>
                <a:effectLst/>
                <a:latin typeface="+mn-lt"/>
                <a:ea typeface="+mn-ea"/>
                <a:cs typeface="+mn-cs"/>
              </a:rPr>
              <a:t> , známý v anglicky mluvícím světě, popisuje „okamžité odmítnutí informací nebo vědeckých objevů bez dalšího zvažování nebo zkoumání skutečností“. V mnoha případech vede vědecký úspěch spíše k trestu než k odpovídající odměně.Tvorba konceptu je přičítána americkému autorovi </a:t>
            </a:r>
            <a:r>
              <a:rPr lang="hu-HU" sz="1200" b="0" i="0" u="none" strike="noStrike" kern="1200" dirty="0">
                <a:solidFill>
                  <a:schemeClr val="tx1"/>
                </a:solidFill>
                <a:effectLst/>
                <a:latin typeface="+mn-lt"/>
                <a:ea typeface="+mn-ea"/>
                <a:cs typeface="+mn-cs"/>
                <a:hlinkClick r:id="rId32" tooltip="Robert Anton Wilson"/>
              </a:rPr>
              <a:t>Robertu Antonovi Wilsonovi</a:t>
            </a:r>
            <a:r>
              <a:rPr lang="hu-HU" sz="1200" b="0" i="0" kern="1200" dirty="0">
                <a:solidFill>
                  <a:schemeClr val="tx1"/>
                </a:solidFill>
                <a:effectLst/>
                <a:latin typeface="+mn-lt"/>
                <a:ea typeface="+mn-ea"/>
                <a:cs typeface="+mn-cs"/>
              </a:rPr>
              <a:t> . </a:t>
            </a:r>
            <a:r>
              <a:rPr lang="hu-HU" sz="1200" b="0" i="0" u="none" strike="noStrike" kern="1200" baseline="30000" dirty="0">
                <a:solidFill>
                  <a:schemeClr val="tx1"/>
                </a:solidFill>
                <a:effectLst/>
                <a:latin typeface="+mn-lt"/>
                <a:ea typeface="+mn-ea"/>
                <a:cs typeface="+mn-cs"/>
                <a:hlinkClick r:id="rId33"/>
              </a:rPr>
              <a:t>[20]</a:t>
            </a:r>
            <a:endParaRPr lang="hu-HU" sz="1200" b="0" i="0" kern="1200" dirty="0">
              <a:solidFill>
                <a:schemeClr val="tx1"/>
              </a:solidFill>
              <a:effectLst/>
              <a:latin typeface="+mn-lt"/>
              <a:ea typeface="+mn-ea"/>
              <a:cs typeface="+mn-cs"/>
            </a:endParaRPr>
          </a:p>
          <a:p>
            <a:pPr fontAlgn="base"/>
            <a:endParaRPr lang="hu-HU" sz="1200" b="0" i="0" kern="1200" dirty="0">
              <a:solidFill>
                <a:schemeClr val="tx1"/>
              </a:solidFill>
              <a:effectLst/>
              <a:latin typeface="+mn-lt"/>
              <a:ea typeface="+mn-ea"/>
              <a:cs typeface="+mn-cs"/>
            </a:endParaRPr>
          </a:p>
          <a:p>
            <a:pPr fontAlgn="base"/>
            <a:endParaRPr lang="hu-HU" sz="1200" b="0" i="0" kern="1200" dirty="0">
              <a:solidFill>
                <a:schemeClr val="tx1"/>
              </a:solidFill>
              <a:effectLst/>
              <a:latin typeface="+mn-lt"/>
              <a:ea typeface="+mn-ea"/>
              <a:cs typeface="+mn-cs"/>
            </a:endParaRPr>
          </a:p>
          <a:p>
            <a:pPr fontAlgn="base"/>
            <a:r>
              <a:rPr lang="cs-CZ" sz="1200" kern="1200" dirty="0">
                <a:solidFill>
                  <a:schemeClr val="tx1"/>
                </a:solidFill>
                <a:effectLst/>
                <a:latin typeface="+mn-lt"/>
                <a:ea typeface="+mn-ea"/>
                <a:cs typeface="+mn-cs"/>
              </a:rPr>
              <a:t>Velká část jeho průkopnické práce v antiseptické medicíně („</a:t>
            </a:r>
            <a:r>
              <a:rPr lang="cs-CZ" sz="1200" kern="1200" dirty="0" err="1">
                <a:solidFill>
                  <a:schemeClr val="tx1"/>
                </a:solidFill>
                <a:effectLst/>
                <a:latin typeface="+mn-lt"/>
                <a:ea typeface="+mn-ea"/>
                <a:cs typeface="+mn-cs"/>
              </a:rPr>
              <a:t>Listerism</a:t>
            </a:r>
            <a:r>
              <a:rPr lang="cs-CZ" sz="1200" kern="1200" dirty="0">
                <a:solidFill>
                  <a:schemeClr val="tx1"/>
                </a:solidFill>
                <a:effectLst/>
                <a:latin typeface="+mn-lt"/>
                <a:ea typeface="+mn-ea"/>
                <a:cs typeface="+mn-cs"/>
              </a:rPr>
              <a:t>“) pochází z Glasgow v 60. letech 19. století, kde byl </a:t>
            </a:r>
            <a:r>
              <a:rPr lang="cs-CZ" sz="1200" kern="1200" dirty="0" err="1">
                <a:solidFill>
                  <a:schemeClr val="tx1"/>
                </a:solidFill>
                <a:effectLst/>
                <a:latin typeface="+mn-lt"/>
                <a:ea typeface="+mn-ea"/>
                <a:cs typeface="+mn-cs"/>
              </a:rPr>
              <a:t>Lister</a:t>
            </a:r>
            <a:r>
              <a:rPr lang="cs-CZ" sz="1200" kern="1200" dirty="0">
                <a:solidFill>
                  <a:schemeClr val="tx1"/>
                </a:solidFill>
                <a:effectLst/>
                <a:latin typeface="+mn-lt"/>
                <a:ea typeface="+mn-ea"/>
                <a:cs typeface="+mn-cs"/>
              </a:rPr>
              <a:t> vedle své profesorské funkce chirurgem na </a:t>
            </a:r>
            <a:r>
              <a:rPr lang="cs-CZ" sz="1200" kern="1200" dirty="0" err="1">
                <a:solidFill>
                  <a:schemeClr val="tx1"/>
                </a:solidFill>
                <a:effectLst/>
                <a:latin typeface="+mn-lt"/>
                <a:ea typeface="+mn-ea"/>
                <a:cs typeface="+mn-cs"/>
              </a:rPr>
              <a:t>Royal</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Infirmary</a:t>
            </a:r>
            <a:r>
              <a:rPr lang="cs-CZ" sz="1200" kern="1200" dirty="0">
                <a:solidFill>
                  <a:schemeClr val="tx1"/>
                </a:solidFill>
                <a:effectLst/>
                <a:latin typeface="+mn-lt"/>
                <a:ea typeface="+mn-ea"/>
                <a:cs typeface="+mn-cs"/>
              </a:rPr>
              <a:t>. Byl ovlivněn spisy </a:t>
            </a:r>
            <a:r>
              <a:rPr lang="cs-CZ" sz="1200" u="none" strike="noStrike" kern="1200" dirty="0">
                <a:solidFill>
                  <a:schemeClr val="tx1"/>
                </a:solidFill>
                <a:effectLst/>
                <a:latin typeface="+mn-lt"/>
                <a:ea typeface="+mn-ea"/>
                <a:cs typeface="+mn-cs"/>
                <a:hlinkClick r:id="rId34" tooltip="Louis Pasteur"/>
              </a:rPr>
              <a:t>Louise Pasteura</a:t>
            </a:r>
            <a:r>
              <a:rPr lang="cs-CZ" sz="1200" kern="1200" dirty="0">
                <a:solidFill>
                  <a:schemeClr val="tx1"/>
                </a:solidFill>
                <a:effectLst/>
                <a:latin typeface="+mn-lt"/>
                <a:ea typeface="+mn-ea"/>
                <a:cs typeface="+mn-cs"/>
              </a:rPr>
              <a:t> o choroboplodných zárodcích jako příčinách fermentačních a hnilobných procesů, o kterých ho v roce 1865 informoval profesor chemie v Glasgow </a:t>
            </a:r>
            <a:r>
              <a:rPr lang="cs-CZ" sz="1200" u="none" strike="noStrike" kern="1200" dirty="0">
                <a:solidFill>
                  <a:schemeClr val="tx1"/>
                </a:solidFill>
                <a:effectLst/>
                <a:latin typeface="+mn-lt"/>
                <a:ea typeface="+mn-ea"/>
                <a:cs typeface="+mn-cs"/>
                <a:hlinkClick r:id="rId35" tooltip="Thomas Anderson (chemik)"/>
              </a:rPr>
              <a:t>Thomas Anderson</a:t>
            </a:r>
            <a:r>
              <a:rPr lang="cs-CZ" sz="1200" kern="1200" dirty="0">
                <a:solidFill>
                  <a:schemeClr val="tx1"/>
                </a:solidFill>
                <a:effectLst/>
                <a:latin typeface="+mn-lt"/>
                <a:ea typeface="+mn-ea"/>
                <a:cs typeface="+mn-cs"/>
              </a:rPr>
              <a:t> . Použití </a:t>
            </a:r>
            <a:r>
              <a:rPr lang="cs-CZ" sz="1200" u="none" strike="noStrike" kern="1200" dirty="0">
                <a:solidFill>
                  <a:schemeClr val="tx1"/>
                </a:solidFill>
                <a:effectLst/>
                <a:latin typeface="+mn-lt"/>
                <a:ea typeface="+mn-ea"/>
                <a:cs typeface="+mn-cs"/>
                <a:hlinkClick r:id="rId36" tooltip="fenol"/>
              </a:rPr>
              <a:t>fenolu</a:t>
            </a:r>
            <a:r>
              <a:rPr lang="cs-CZ" sz="1200" kern="1200" dirty="0">
                <a:solidFill>
                  <a:schemeClr val="tx1"/>
                </a:solidFill>
                <a:effectLst/>
                <a:latin typeface="+mn-lt"/>
                <a:ea typeface="+mn-ea"/>
                <a:cs typeface="+mn-cs"/>
              </a:rPr>
              <a:t> (tehdy nazývaného „kyselina karbolová“) k regulaci pachů v odpadních vodách ve městě </a:t>
            </a:r>
            <a:r>
              <a:rPr lang="cs-CZ" sz="1200" u="none" strike="noStrike" kern="1200" dirty="0" err="1">
                <a:solidFill>
                  <a:schemeClr val="tx1"/>
                </a:solidFill>
                <a:effectLst/>
                <a:latin typeface="+mn-lt"/>
                <a:ea typeface="+mn-ea"/>
                <a:cs typeface="+mn-cs"/>
                <a:hlinkClick r:id="rId37" tooltip="Carlisle"/>
              </a:rPr>
              <a:t>Carlisle</a:t>
            </a:r>
            <a:r>
              <a:rPr lang="cs-CZ" sz="1200" kern="1200" dirty="0">
                <a:solidFill>
                  <a:schemeClr val="tx1"/>
                </a:solidFill>
                <a:effectLst/>
                <a:latin typeface="+mn-lt"/>
                <a:ea typeface="+mn-ea"/>
                <a:cs typeface="+mn-cs"/>
              </a:rPr>
              <a:t> a jeho použití </a:t>
            </a:r>
            <a:r>
              <a:rPr lang="cs-CZ" sz="1200" u="none" strike="noStrike" kern="1200" dirty="0">
                <a:solidFill>
                  <a:schemeClr val="tx1"/>
                </a:solidFill>
                <a:effectLst/>
                <a:latin typeface="+mn-lt"/>
                <a:ea typeface="+mn-ea"/>
                <a:cs typeface="+mn-cs"/>
                <a:hlinkClick r:id="rId38" tooltip="Georges-Eugène Haussmann"/>
              </a:rPr>
              <a:t>Georges-</a:t>
            </a:r>
            <a:r>
              <a:rPr lang="cs-CZ" sz="1200" u="none" strike="noStrike" kern="1200" dirty="0" err="1">
                <a:solidFill>
                  <a:schemeClr val="tx1"/>
                </a:solidFill>
                <a:effectLst/>
                <a:latin typeface="+mn-lt"/>
                <a:ea typeface="+mn-ea"/>
                <a:cs typeface="+mn-cs"/>
                <a:hlinkClick r:id="rId38" tooltip="Georges-Eugène Haussmann"/>
              </a:rPr>
              <a:t>Eugène</a:t>
            </a:r>
            <a:r>
              <a:rPr lang="cs-CZ" sz="1200" u="none" strike="noStrike" kern="1200" dirty="0">
                <a:solidFill>
                  <a:schemeClr val="tx1"/>
                </a:solidFill>
                <a:effectLst/>
                <a:latin typeface="+mn-lt"/>
                <a:ea typeface="+mn-ea"/>
                <a:cs typeface="+mn-cs"/>
                <a:hlinkClick r:id="rId38" tooltip="Georges-Eugène Haussmann"/>
              </a:rPr>
              <a:t> </a:t>
            </a:r>
            <a:r>
              <a:rPr lang="cs-CZ" sz="1200" u="none" strike="noStrike" kern="1200" dirty="0" err="1">
                <a:solidFill>
                  <a:schemeClr val="tx1"/>
                </a:solidFill>
                <a:effectLst/>
                <a:latin typeface="+mn-lt"/>
                <a:ea typeface="+mn-ea"/>
                <a:cs typeface="+mn-cs"/>
                <a:hlinkClick r:id="rId38" tooltip="Georges-Eugène Haussmann"/>
              </a:rPr>
              <a:t>Haussmann</a:t>
            </a:r>
            <a:r>
              <a:rPr lang="cs-CZ" sz="1200" kern="1200" dirty="0">
                <a:solidFill>
                  <a:schemeClr val="tx1"/>
                </a:solidFill>
                <a:effectLst/>
                <a:latin typeface="+mn-lt"/>
                <a:ea typeface="+mn-ea"/>
                <a:cs typeface="+mn-cs"/>
              </a:rPr>
              <a:t> jako součást nové instalace kanalizačního systému v </a:t>
            </a:r>
            <a:r>
              <a:rPr lang="cs-CZ" sz="1200" kern="1200" dirty="0" err="1">
                <a:solidFill>
                  <a:schemeClr val="tx1"/>
                </a:solidFill>
                <a:effectLst/>
                <a:latin typeface="+mn-lt"/>
                <a:ea typeface="+mn-ea"/>
                <a:cs typeface="+mn-cs"/>
              </a:rPr>
              <a:t>Pařížidal</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Listerovi</a:t>
            </a:r>
            <a:r>
              <a:rPr lang="cs-CZ" sz="1200" kern="1200" dirty="0">
                <a:solidFill>
                  <a:schemeClr val="tx1"/>
                </a:solidFill>
                <a:effectLst/>
                <a:latin typeface="+mn-lt"/>
                <a:ea typeface="+mn-ea"/>
                <a:cs typeface="+mn-cs"/>
              </a:rPr>
              <a:t> nápad experimentovat s fenolem v chirurgii a medicíně ran. Nejprve byl fenolový roztok rozprášen na chirurgickém poli během a po operacích, takže ruce lékařů, nástroje a chirurgická rána byly potaženy </a:t>
            </a:r>
            <a:r>
              <a:rPr lang="cs-CZ" sz="1200" u="none" strike="noStrike" kern="1200" dirty="0">
                <a:solidFill>
                  <a:schemeClr val="tx1"/>
                </a:solidFill>
                <a:effectLst/>
                <a:latin typeface="+mn-lt"/>
                <a:ea typeface="+mn-ea"/>
                <a:cs typeface="+mn-cs"/>
                <a:hlinkClick r:id="rId39" tooltip="Baktericidní"/>
              </a:rPr>
              <a:t>baktericidním</a:t>
            </a:r>
            <a:r>
              <a:rPr lang="cs-CZ" sz="1200" kern="1200" dirty="0">
                <a:solidFill>
                  <a:schemeClr val="tx1"/>
                </a:solidFill>
                <a:effectLst/>
                <a:latin typeface="+mn-lt"/>
                <a:ea typeface="+mn-ea"/>
                <a:cs typeface="+mn-cs"/>
              </a:rPr>
              <a:t> filmem. 12. srpna 1865 provedl u jedenáctiletého chlapce první operaci fenolickou </a:t>
            </a:r>
            <a:r>
              <a:rPr lang="cs-CZ" sz="1200" kern="1200" dirty="0" err="1">
                <a:solidFill>
                  <a:schemeClr val="tx1"/>
                </a:solidFill>
                <a:effectLst/>
                <a:latin typeface="+mn-lt"/>
                <a:ea typeface="+mn-ea"/>
                <a:cs typeface="+mn-cs"/>
              </a:rPr>
              <a:t>antisepsou</a:t>
            </a:r>
            <a:r>
              <a:rPr lang="cs-CZ" sz="1200" kern="1200" dirty="0">
                <a:solidFill>
                  <a:schemeClr val="tx1"/>
                </a:solidFill>
                <a:effectLst/>
                <a:latin typeface="+mn-lt"/>
                <a:ea typeface="+mn-ea"/>
                <a:cs typeface="+mn-cs"/>
              </a:rPr>
              <a:t>. Operace byla úspěšná. </a:t>
            </a:r>
            <a:r>
              <a:rPr lang="cs-CZ" sz="1200" b="0" i="0" u="none" strike="noStrike" kern="1200" baseline="30000" dirty="0">
                <a:solidFill>
                  <a:schemeClr val="tx1"/>
                </a:solidFill>
                <a:effectLst/>
                <a:latin typeface="+mn-lt"/>
                <a:ea typeface="+mn-ea"/>
                <a:cs typeface="+mn-cs"/>
                <a:hlinkClick r:id="rId40"/>
              </a:rPr>
              <a:t>[4]</a:t>
            </a:r>
            <a:r>
              <a:rPr lang="cs-CZ" sz="1200" kern="1200" dirty="0">
                <a:solidFill>
                  <a:schemeClr val="tx1"/>
                </a:solidFill>
                <a:effectLst/>
                <a:latin typeface="+mn-lt"/>
                <a:ea typeface="+mn-ea"/>
                <a:cs typeface="+mn-cs"/>
              </a:rPr>
              <a:t> Před </a:t>
            </a:r>
            <a:r>
              <a:rPr lang="cs-CZ" sz="1200" kern="1200" dirty="0" err="1">
                <a:solidFill>
                  <a:schemeClr val="tx1"/>
                </a:solidFill>
                <a:effectLst/>
                <a:latin typeface="+mn-lt"/>
                <a:ea typeface="+mn-ea"/>
                <a:cs typeface="+mn-cs"/>
              </a:rPr>
              <a:t>Listerovými</a:t>
            </a:r>
            <a:r>
              <a:rPr lang="cs-CZ" sz="1200" kern="1200" dirty="0">
                <a:solidFill>
                  <a:schemeClr val="tx1"/>
                </a:solidFill>
                <a:effectLst/>
                <a:latin typeface="+mn-lt"/>
                <a:ea typeface="+mn-ea"/>
                <a:cs typeface="+mn-cs"/>
              </a:rPr>
              <a:t> objevy byla úmrtnost na infekční onemocnění po skutečné operaci stále 50%, použití </a:t>
            </a:r>
            <a:r>
              <a:rPr lang="cs-CZ" sz="1200" kern="1200" dirty="0" err="1">
                <a:solidFill>
                  <a:schemeClr val="tx1"/>
                </a:solidFill>
                <a:effectLst/>
                <a:latin typeface="+mn-lt"/>
                <a:ea typeface="+mn-ea"/>
                <a:cs typeface="+mn-cs"/>
              </a:rPr>
              <a:t>antisepsy</a:t>
            </a:r>
            <a:r>
              <a:rPr lang="cs-CZ" sz="1200" kern="1200" dirty="0">
                <a:solidFill>
                  <a:schemeClr val="tx1"/>
                </a:solidFill>
                <a:effectLst/>
                <a:latin typeface="+mn-lt"/>
                <a:ea typeface="+mn-ea"/>
                <a:cs typeface="+mn-cs"/>
              </a:rPr>
              <a:t> a správná hygiena snížila úmrtnost na 15%. </a:t>
            </a:r>
            <a:r>
              <a:rPr lang="cs-CZ" sz="1200" b="0" i="0" u="none" strike="noStrike" kern="1200" baseline="30000" dirty="0">
                <a:solidFill>
                  <a:schemeClr val="tx1"/>
                </a:solidFill>
                <a:effectLst/>
                <a:latin typeface="+mn-lt"/>
                <a:ea typeface="+mn-ea"/>
                <a:cs typeface="+mn-cs"/>
                <a:hlinkClick r:id="rId41"/>
              </a:rPr>
              <a:t>[5]</a:t>
            </a:r>
            <a:endParaRPr lang="cs-CZ" sz="1200" kern="1200" dirty="0">
              <a:solidFill>
                <a:schemeClr val="tx1"/>
              </a:solidFill>
              <a:effectLst/>
              <a:latin typeface="+mn-lt"/>
              <a:ea typeface="+mn-ea"/>
              <a:cs typeface="+mn-cs"/>
            </a:endParaRPr>
          </a:p>
          <a:p>
            <a:pPr fontAlgn="base"/>
            <a:r>
              <a:rPr lang="cs-CZ" sz="1200" kern="1200" dirty="0">
                <a:solidFill>
                  <a:schemeClr val="tx1"/>
                </a:solidFill>
                <a:effectLst/>
                <a:latin typeface="+mn-lt"/>
                <a:ea typeface="+mn-ea"/>
                <a:cs typeface="+mn-cs"/>
              </a:rPr>
              <a:t>Kolem roku 1867 </a:t>
            </a:r>
            <a:r>
              <a:rPr lang="cs-CZ" sz="1200" kern="1200" dirty="0" err="1">
                <a:solidFill>
                  <a:schemeClr val="tx1"/>
                </a:solidFill>
                <a:effectLst/>
                <a:latin typeface="+mn-lt"/>
                <a:ea typeface="+mn-ea"/>
                <a:cs typeface="+mn-cs"/>
              </a:rPr>
              <a:t>Lister</a:t>
            </a:r>
            <a:r>
              <a:rPr lang="cs-CZ" sz="1200" kern="1200" dirty="0">
                <a:solidFill>
                  <a:schemeClr val="tx1"/>
                </a:solidFill>
                <a:effectLst/>
                <a:latin typeface="+mn-lt"/>
                <a:ea typeface="+mn-ea"/>
                <a:cs typeface="+mn-cs"/>
              </a:rPr>
              <a:t> jako první </a:t>
            </a:r>
            <a:r>
              <a:rPr lang="cs-CZ" sz="1200" u="none" strike="noStrike" kern="1200" dirty="0">
                <a:solidFill>
                  <a:schemeClr val="tx1"/>
                </a:solidFill>
                <a:effectLst/>
                <a:latin typeface="+mn-lt"/>
                <a:ea typeface="+mn-ea"/>
                <a:cs typeface="+mn-cs"/>
                <a:hlinkClick r:id="rId42" tooltip="rána"/>
              </a:rPr>
              <a:t>ošetřoval rány</a:t>
            </a:r>
            <a:r>
              <a:rPr lang="cs-CZ" sz="1200" kern="1200" dirty="0">
                <a:solidFill>
                  <a:schemeClr val="tx1"/>
                </a:solidFill>
                <a:effectLst/>
                <a:latin typeface="+mn-lt"/>
                <a:ea typeface="+mn-ea"/>
                <a:cs typeface="+mn-cs"/>
              </a:rPr>
              <a:t> obvazy namočenými ve </a:t>
            </a:r>
            <a:r>
              <a:rPr lang="cs-CZ" sz="1200" u="none" strike="noStrike" kern="1200" dirty="0">
                <a:solidFill>
                  <a:schemeClr val="tx1"/>
                </a:solidFill>
                <a:effectLst/>
                <a:latin typeface="+mn-lt"/>
                <a:ea typeface="+mn-ea"/>
                <a:cs typeface="+mn-cs"/>
                <a:hlinkClick r:id="rId36" tooltip="fenol"/>
              </a:rPr>
              <a:t>fenolu</a:t>
            </a:r>
            <a:r>
              <a:rPr lang="cs-CZ" sz="1200" kern="1200" dirty="0">
                <a:solidFill>
                  <a:schemeClr val="tx1"/>
                </a:solidFill>
                <a:effectLst/>
                <a:latin typeface="+mn-lt"/>
                <a:ea typeface="+mn-ea"/>
                <a:cs typeface="+mn-cs"/>
              </a:rPr>
              <a:t> ( </a:t>
            </a:r>
            <a:r>
              <a:rPr lang="cs-CZ" sz="1200" i="1" kern="1200" dirty="0" err="1">
                <a:solidFill>
                  <a:schemeClr val="tx1"/>
                </a:solidFill>
                <a:effectLst/>
                <a:latin typeface="+mn-lt"/>
                <a:ea typeface="+mn-ea"/>
                <a:cs typeface="+mn-cs"/>
              </a:rPr>
              <a:t>Listerscher</a:t>
            </a:r>
            <a:r>
              <a:rPr lang="cs-CZ" sz="1200" i="1" kern="1200" dirty="0">
                <a:solidFill>
                  <a:schemeClr val="tx1"/>
                </a:solidFill>
                <a:effectLst/>
                <a:latin typeface="+mn-lt"/>
                <a:ea typeface="+mn-ea"/>
                <a:cs typeface="+mn-cs"/>
              </a:rPr>
              <a:t> </a:t>
            </a:r>
            <a:r>
              <a:rPr lang="cs-CZ" sz="1200" i="1" kern="1200" dirty="0" err="1">
                <a:solidFill>
                  <a:schemeClr val="tx1"/>
                </a:solidFill>
                <a:effectLst/>
                <a:latin typeface="+mn-lt"/>
                <a:ea typeface="+mn-ea"/>
                <a:cs typeface="+mn-cs"/>
              </a:rPr>
              <a:t>Verband</a:t>
            </a:r>
            <a:r>
              <a:rPr lang="cs-CZ" sz="1200" kern="1200" dirty="0">
                <a:solidFill>
                  <a:schemeClr val="tx1"/>
                </a:solidFill>
                <a:effectLst/>
                <a:latin typeface="+mn-lt"/>
                <a:ea typeface="+mn-ea"/>
                <a:cs typeface="+mn-cs"/>
              </a:rPr>
              <a:t> ). Ve stejném roce před </a:t>
            </a:r>
            <a:r>
              <a:rPr lang="cs-CZ" sz="1200" i="1" kern="1200" dirty="0">
                <a:solidFill>
                  <a:schemeClr val="tx1"/>
                </a:solidFill>
                <a:effectLst/>
                <a:latin typeface="+mn-lt"/>
                <a:ea typeface="+mn-ea"/>
                <a:cs typeface="+mn-cs"/>
              </a:rPr>
              <a:t>Britskou lékařskou asociací</a:t>
            </a:r>
            <a:r>
              <a:rPr lang="cs-CZ" sz="1200" kern="1200" dirty="0">
                <a:solidFill>
                  <a:schemeClr val="tx1"/>
                </a:solidFill>
                <a:effectLst/>
                <a:latin typeface="+mn-lt"/>
                <a:ea typeface="+mn-ea"/>
                <a:cs typeface="+mn-cs"/>
              </a:rPr>
              <a:t> v Dublinu prohlásil , že první obavou musí být to, že všechny septické zárodky, které se mohly dostat do rány během nehody nebo později, budou muset být zničeny </a:t>
            </a:r>
            <a:r>
              <a:rPr lang="cs-CZ" sz="1200" kern="1200" dirty="0" err="1">
                <a:solidFill>
                  <a:schemeClr val="tx1"/>
                </a:solidFill>
                <a:effectLst/>
                <a:latin typeface="+mn-lt"/>
                <a:ea typeface="+mn-ea"/>
                <a:cs typeface="+mn-cs"/>
              </a:rPr>
              <a:t>karbolikem</a:t>
            </a:r>
            <a:r>
              <a:rPr lang="cs-CZ" sz="1200" kern="1200" dirty="0">
                <a:solidFill>
                  <a:schemeClr val="tx1"/>
                </a:solidFill>
                <a:effectLst/>
                <a:latin typeface="+mn-lt"/>
                <a:ea typeface="+mn-ea"/>
                <a:cs typeface="+mn-cs"/>
              </a:rPr>
              <a:t>. </a:t>
            </a:r>
            <a:r>
              <a:rPr lang="cs-CZ" sz="1200" b="0" i="0" u="none" strike="noStrike" kern="1200" baseline="30000" dirty="0">
                <a:solidFill>
                  <a:schemeClr val="tx1"/>
                </a:solidFill>
                <a:effectLst/>
                <a:latin typeface="+mn-lt"/>
                <a:ea typeface="+mn-ea"/>
                <a:cs typeface="+mn-cs"/>
                <a:hlinkClick r:id="rId43"/>
              </a:rPr>
              <a:t>[6]</a:t>
            </a:r>
            <a:r>
              <a:rPr lang="cs-CZ" sz="1200" kern="1200" dirty="0">
                <a:solidFill>
                  <a:schemeClr val="tx1"/>
                </a:solidFill>
                <a:effectLst/>
                <a:latin typeface="+mn-lt"/>
                <a:ea typeface="+mn-ea"/>
                <a:cs typeface="+mn-cs"/>
              </a:rPr>
              <a:t> Profesionální svět také informoval v sérii článků počínaje březnem 1867 v časopise </a:t>
            </a:r>
            <a:r>
              <a:rPr lang="cs-CZ" sz="1200" u="none" strike="noStrike" kern="1200" dirty="0" err="1">
                <a:solidFill>
                  <a:schemeClr val="tx1"/>
                </a:solidFill>
                <a:effectLst/>
                <a:latin typeface="+mn-lt"/>
                <a:ea typeface="+mn-ea"/>
                <a:cs typeface="+mn-cs"/>
                <a:hlinkClick r:id="rId44" tooltip="Lancet"/>
              </a:rPr>
              <a:t>The</a:t>
            </a:r>
            <a:r>
              <a:rPr lang="cs-CZ" sz="1200" u="none" strike="noStrike" kern="1200" dirty="0">
                <a:solidFill>
                  <a:schemeClr val="tx1"/>
                </a:solidFill>
                <a:effectLst/>
                <a:latin typeface="+mn-lt"/>
                <a:ea typeface="+mn-ea"/>
                <a:cs typeface="+mn-cs"/>
                <a:hlinkClick r:id="rId44" tooltip="Lancet"/>
              </a:rPr>
              <a:t> Lancet,</a:t>
            </a:r>
            <a:r>
              <a:rPr lang="cs-CZ" sz="1200" kern="1200" dirty="0">
                <a:solidFill>
                  <a:schemeClr val="tx1"/>
                </a:solidFill>
                <a:effectLst/>
                <a:latin typeface="+mn-lt"/>
                <a:ea typeface="+mn-ea"/>
                <a:cs typeface="+mn-cs"/>
              </a:rPr>
              <a:t> který byl o tomto opatření antiseptický. V roce 1877, když byl právě povolán z Glasgow do Londýna, provedl první operaci čerstvé </a:t>
            </a:r>
            <a:r>
              <a:rPr lang="cs-CZ" sz="1200" u="none" strike="noStrike" kern="1200" dirty="0">
                <a:solidFill>
                  <a:schemeClr val="tx1"/>
                </a:solidFill>
                <a:effectLst/>
                <a:latin typeface="+mn-lt"/>
                <a:ea typeface="+mn-ea"/>
                <a:cs typeface="+mn-cs"/>
                <a:hlinkClick r:id="rId45" tooltip="Zlomenina patela"/>
              </a:rPr>
              <a:t>zlomeniny </a:t>
            </a:r>
            <a:r>
              <a:rPr lang="cs-CZ" sz="1200" u="none" strike="noStrike" kern="1200" dirty="0" err="1">
                <a:solidFill>
                  <a:schemeClr val="tx1"/>
                </a:solidFill>
                <a:effectLst/>
                <a:latin typeface="+mn-lt"/>
                <a:ea typeface="+mn-ea"/>
                <a:cs typeface="+mn-cs"/>
                <a:hlinkClick r:id="rId45" tooltip="Zlomenina patela"/>
              </a:rPr>
              <a:t>čéšky</a:t>
            </a:r>
            <a:r>
              <a:rPr lang="cs-CZ" sz="1200" kern="1200" dirty="0" err="1">
                <a:solidFill>
                  <a:schemeClr val="tx1"/>
                </a:solidFill>
                <a:effectLst/>
                <a:latin typeface="+mn-lt"/>
                <a:ea typeface="+mn-ea"/>
                <a:cs typeface="+mn-cs"/>
              </a:rPr>
              <a:t>v</a:t>
            </a:r>
            <a:r>
              <a:rPr lang="cs-CZ" sz="1200" kern="1200" dirty="0">
                <a:solidFill>
                  <a:schemeClr val="tx1"/>
                </a:solidFill>
                <a:effectLst/>
                <a:latin typeface="+mn-lt"/>
                <a:ea typeface="+mn-ea"/>
                <a:cs typeface="+mn-cs"/>
              </a:rPr>
              <a:t> antiseptických podmínkách a zahájil antiseptickou operaci kostí společně se svým bývalým glasgowským kolegou sirem Hectorem C. </a:t>
            </a:r>
            <a:r>
              <a:rPr lang="cs-CZ" sz="1200" kern="1200" dirty="0" err="1">
                <a:solidFill>
                  <a:schemeClr val="tx1"/>
                </a:solidFill>
                <a:effectLst/>
                <a:latin typeface="+mn-lt"/>
                <a:ea typeface="+mn-ea"/>
                <a:cs typeface="+mn-cs"/>
              </a:rPr>
              <a:t>Cameronem</a:t>
            </a:r>
            <a:r>
              <a:rPr lang="cs-CZ" sz="1200" kern="1200" dirty="0">
                <a:solidFill>
                  <a:schemeClr val="tx1"/>
                </a:solidFill>
                <a:effectLst/>
                <a:latin typeface="+mn-lt"/>
                <a:ea typeface="+mn-ea"/>
                <a:cs typeface="+mn-cs"/>
              </a:rPr>
              <a:t>.</a:t>
            </a:r>
          </a:p>
          <a:p>
            <a:pPr fontAlgn="base"/>
            <a:r>
              <a:rPr lang="cs-CZ" sz="1200" kern="1200" dirty="0">
                <a:solidFill>
                  <a:schemeClr val="tx1"/>
                </a:solidFill>
                <a:effectLst/>
                <a:latin typeface="+mn-lt"/>
                <a:ea typeface="+mn-ea"/>
                <a:cs typeface="+mn-cs"/>
              </a:rPr>
              <a:t>Fenol účinně ničil bakterie stále přítomné v obvazu a na povrchu rány a na povrch rány již nepřicházely nové bakterie; hojení ran proto probíhalo rychle a bez komplikací. </a:t>
            </a:r>
            <a:r>
              <a:rPr lang="cs-CZ" sz="1200" kern="1200" dirty="0" err="1">
                <a:solidFill>
                  <a:schemeClr val="tx1"/>
                </a:solidFill>
                <a:effectLst/>
                <a:latin typeface="+mn-lt"/>
                <a:ea typeface="+mn-ea"/>
                <a:cs typeface="+mn-cs"/>
              </a:rPr>
              <a:t>Lister</a:t>
            </a:r>
            <a:r>
              <a:rPr lang="cs-CZ" sz="1200" kern="1200" dirty="0">
                <a:solidFill>
                  <a:schemeClr val="tx1"/>
                </a:solidFill>
                <a:effectLst/>
                <a:latin typeface="+mn-lt"/>
                <a:ea typeface="+mn-ea"/>
                <a:cs typeface="+mn-cs"/>
              </a:rPr>
              <a:t> vyvinul systematickou nemocniční hygienu od původně selektivního používání fenolu. Časté mytí rukou lékaři a ošetřujícím personálem roztokem fenolu a používání gumových rukavic vykazovaly trvalé účinky. Se zavedením dezinfekce nástrojů a obvazů ztratily pobyt v nemocnici kvůli nehodám nebo těm, které byly spojeny s chirurgickými zákroky, svou hrůzu. Úmrtnost pacientů rychle klesala. Podle zjištění </a:t>
            </a:r>
            <a:r>
              <a:rPr lang="cs-CZ" sz="1200" u="none" strike="noStrike" kern="1200" dirty="0" err="1">
                <a:solidFill>
                  <a:schemeClr val="tx1"/>
                </a:solidFill>
                <a:effectLst/>
                <a:latin typeface="+mn-lt"/>
                <a:ea typeface="+mn-ea"/>
                <a:cs typeface="+mn-cs"/>
                <a:hlinkClick r:id="rId46" tooltip="Ignaz Semmelweis"/>
              </a:rPr>
              <a:t>Ignaze</a:t>
            </a:r>
            <a:r>
              <a:rPr lang="cs-CZ" sz="1200" u="none" strike="noStrike" kern="1200" dirty="0">
                <a:solidFill>
                  <a:schemeClr val="tx1"/>
                </a:solidFill>
                <a:effectLst/>
                <a:latin typeface="+mn-lt"/>
                <a:ea typeface="+mn-ea"/>
                <a:cs typeface="+mn-cs"/>
                <a:hlinkClick r:id="rId46" tooltip="Ignaz Semmelweis"/>
              </a:rPr>
              <a:t> </a:t>
            </a:r>
            <a:r>
              <a:rPr lang="cs-CZ" sz="1200" u="none" strike="noStrike" kern="1200" dirty="0" err="1">
                <a:solidFill>
                  <a:schemeClr val="tx1"/>
                </a:solidFill>
                <a:effectLst/>
                <a:latin typeface="+mn-lt"/>
                <a:ea typeface="+mn-ea"/>
                <a:cs typeface="+mn-cs"/>
                <a:hlinkClick r:id="rId46" tooltip="Ignaz Semmelweis"/>
              </a:rPr>
              <a:t>Semmelweise</a:t>
            </a:r>
            <a:r>
              <a:rPr lang="cs-CZ" sz="1200" kern="1200" dirty="0">
                <a:solidFill>
                  <a:schemeClr val="tx1"/>
                </a:solidFill>
                <a:effectLst/>
                <a:latin typeface="+mn-lt"/>
                <a:ea typeface="+mn-ea"/>
                <a:cs typeface="+mn-cs"/>
              </a:rPr>
              <a:t> vedly výsledky </a:t>
            </a:r>
            <a:r>
              <a:rPr lang="cs-CZ" sz="1200" kern="1200" dirty="0" err="1">
                <a:solidFill>
                  <a:schemeClr val="tx1"/>
                </a:solidFill>
                <a:effectLst/>
                <a:latin typeface="+mn-lt"/>
                <a:ea typeface="+mn-ea"/>
                <a:cs typeface="+mn-cs"/>
              </a:rPr>
              <a:t>Listerova</a:t>
            </a:r>
            <a:r>
              <a:rPr lang="cs-CZ" sz="1200" kern="1200" dirty="0">
                <a:solidFill>
                  <a:schemeClr val="tx1"/>
                </a:solidFill>
                <a:effectLst/>
                <a:latin typeface="+mn-lt"/>
                <a:ea typeface="+mn-ea"/>
                <a:cs typeface="+mn-cs"/>
              </a:rPr>
              <a:t> výzkumu k průkopnickým </a:t>
            </a:r>
            <a:r>
              <a:rPr lang="cs-CZ" sz="1200" kern="1200" dirty="0" err="1">
                <a:solidFill>
                  <a:schemeClr val="tx1"/>
                </a:solidFill>
                <a:effectLst/>
                <a:latin typeface="+mn-lt"/>
                <a:ea typeface="+mn-ea"/>
                <a:cs typeface="+mn-cs"/>
              </a:rPr>
              <a:t>principům</a:t>
            </a:r>
            <a:r>
              <a:rPr lang="cs-CZ" sz="1200" u="none" strike="noStrike" kern="1200" dirty="0" err="1">
                <a:solidFill>
                  <a:schemeClr val="tx1"/>
                </a:solidFill>
                <a:effectLst/>
                <a:latin typeface="+mn-lt"/>
                <a:ea typeface="+mn-ea"/>
                <a:cs typeface="+mn-cs"/>
                <a:hlinkClick r:id="rId30" tooltip="Asepse"/>
              </a:rPr>
              <a:t>Asepse</a:t>
            </a:r>
            <a:r>
              <a:rPr lang="cs-CZ" sz="1200" kern="1200" dirty="0">
                <a:solidFill>
                  <a:schemeClr val="tx1"/>
                </a:solidFill>
                <a:effectLst/>
                <a:latin typeface="+mn-lt"/>
                <a:ea typeface="+mn-ea"/>
                <a:cs typeface="+mn-cs"/>
              </a:rPr>
              <a:t> a </a:t>
            </a:r>
            <a:r>
              <a:rPr lang="cs-CZ" sz="1200" u="none" strike="noStrike" kern="1200" dirty="0">
                <a:solidFill>
                  <a:schemeClr val="tx1"/>
                </a:solidFill>
                <a:effectLst/>
                <a:latin typeface="+mn-lt"/>
                <a:ea typeface="+mn-ea"/>
                <a:cs typeface="+mn-cs"/>
                <a:hlinkClick r:id="rId47" tooltip="Antisepse"/>
              </a:rPr>
              <a:t>antisepse</a:t>
            </a:r>
            <a:r>
              <a:rPr lang="cs-CZ" sz="1200" kern="1200" dirty="0">
                <a:solidFill>
                  <a:schemeClr val="tx1"/>
                </a:solidFill>
                <a:effectLst/>
                <a:latin typeface="+mn-lt"/>
                <a:ea typeface="+mn-ea"/>
                <a:cs typeface="+mn-cs"/>
              </a:rPr>
              <a:t> ve zdravotnictví. </a:t>
            </a:r>
            <a:r>
              <a:rPr lang="cs-CZ" sz="1200" kern="1200" dirty="0" err="1">
                <a:solidFill>
                  <a:schemeClr val="tx1"/>
                </a:solidFill>
                <a:effectLst/>
                <a:latin typeface="+mn-lt"/>
                <a:ea typeface="+mn-ea"/>
                <a:cs typeface="+mn-cs"/>
              </a:rPr>
              <a:t>Lister</a:t>
            </a:r>
            <a:r>
              <a:rPr lang="cs-CZ" sz="1200" kern="1200" dirty="0">
                <a:solidFill>
                  <a:schemeClr val="tx1"/>
                </a:solidFill>
                <a:effectLst/>
                <a:latin typeface="+mn-lt"/>
                <a:ea typeface="+mn-ea"/>
                <a:cs typeface="+mn-cs"/>
              </a:rPr>
              <a:t> také objevil </a:t>
            </a:r>
            <a:r>
              <a:rPr lang="cs-CZ" sz="1200" u="none" strike="noStrike" kern="1200" dirty="0">
                <a:solidFill>
                  <a:schemeClr val="tx1"/>
                </a:solidFill>
                <a:effectLst/>
                <a:latin typeface="+mn-lt"/>
                <a:ea typeface="+mn-ea"/>
                <a:cs typeface="+mn-cs"/>
                <a:hlinkClick r:id="rId48" tooltip="Streptokoky"/>
              </a:rPr>
              <a:t>streptokoky, které</a:t>
            </a:r>
            <a:r>
              <a:rPr lang="cs-CZ" sz="1200" kern="1200" dirty="0">
                <a:solidFill>
                  <a:schemeClr val="tx1"/>
                </a:solidFill>
                <a:effectLst/>
                <a:latin typeface="+mn-lt"/>
                <a:ea typeface="+mn-ea"/>
                <a:cs typeface="+mn-cs"/>
              </a:rPr>
              <a:t> způsobují srážení mléka . Po mikroskopických studiích (</a:t>
            </a:r>
            <a:r>
              <a:rPr lang="cs-CZ" sz="1200" kern="1200" dirty="0" err="1">
                <a:solidFill>
                  <a:schemeClr val="tx1"/>
                </a:solidFill>
                <a:effectLst/>
                <a:latin typeface="+mn-lt"/>
                <a:ea typeface="+mn-ea"/>
                <a:cs typeface="+mn-cs"/>
              </a:rPr>
              <a:t>Lister</a:t>
            </a:r>
            <a:r>
              <a:rPr lang="cs-CZ" sz="1200" kern="1200" dirty="0">
                <a:solidFill>
                  <a:schemeClr val="tx1"/>
                </a:solidFill>
                <a:effectLst/>
                <a:latin typeface="+mn-lt"/>
                <a:ea typeface="+mn-ea"/>
                <a:cs typeface="+mn-cs"/>
              </a:rPr>
              <a:t> se stal členem </a:t>
            </a:r>
            <a:r>
              <a:rPr lang="cs-CZ" sz="1200" u="none" strike="noStrike" kern="1200" dirty="0">
                <a:solidFill>
                  <a:schemeClr val="tx1"/>
                </a:solidFill>
                <a:effectLst/>
                <a:latin typeface="+mn-lt"/>
                <a:ea typeface="+mn-ea"/>
                <a:cs typeface="+mn-cs"/>
                <a:hlinkClick r:id="rId49" tooltip="Královská mikroskopická společnost"/>
              </a:rPr>
              <a:t>Královské mikroskopické společnosti</a:t>
            </a:r>
            <a:r>
              <a:rPr lang="cs-CZ" sz="1200" kern="1200" dirty="0">
                <a:solidFill>
                  <a:schemeClr val="tx1"/>
                </a:solidFill>
                <a:effectLst/>
                <a:latin typeface="+mn-lt"/>
                <a:ea typeface="+mn-ea"/>
                <a:cs typeface="+mn-cs"/>
              </a:rPr>
              <a:t> ) uznal nedostatečnost hedvábí a nití jako stehů; zavedl chirurgické použití </a:t>
            </a:r>
            <a:r>
              <a:rPr lang="cs-CZ" sz="1200" u="none" strike="noStrike" kern="1200" dirty="0" err="1">
                <a:solidFill>
                  <a:schemeClr val="tx1"/>
                </a:solidFill>
                <a:effectLst/>
                <a:latin typeface="+mn-lt"/>
                <a:ea typeface="+mn-ea"/>
                <a:cs typeface="+mn-cs"/>
                <a:hlinkClick r:id="rId50" tooltip="Catgut"/>
              </a:rPr>
              <a:t>katgutové</a:t>
            </a:r>
            <a:r>
              <a:rPr lang="cs-CZ" sz="1200" u="none" strike="noStrike" kern="1200" dirty="0">
                <a:solidFill>
                  <a:schemeClr val="tx1"/>
                </a:solidFill>
                <a:effectLst/>
                <a:latin typeface="+mn-lt"/>
                <a:ea typeface="+mn-ea"/>
                <a:cs typeface="+mn-cs"/>
                <a:hlinkClick r:id="rId50" tooltip="Catgut"/>
              </a:rPr>
              <a:t> nitě</a:t>
            </a:r>
            <a:r>
              <a:rPr lang="cs-CZ" sz="1200" kern="1200" dirty="0">
                <a:solidFill>
                  <a:schemeClr val="tx1"/>
                </a:solidFill>
                <a:effectLst/>
                <a:latin typeface="+mn-lt"/>
                <a:ea typeface="+mn-ea"/>
                <a:cs typeface="+mn-cs"/>
              </a:rPr>
              <a:t> .</a:t>
            </a:r>
          </a:p>
          <a:p>
            <a:pPr fontAlgn="base"/>
            <a:r>
              <a:rPr lang="cs-CZ" sz="1200" kern="1200" dirty="0">
                <a:solidFill>
                  <a:schemeClr val="tx1"/>
                </a:solidFill>
                <a:effectLst/>
                <a:latin typeface="+mn-lt"/>
                <a:ea typeface="+mn-ea"/>
                <a:cs typeface="+mn-cs"/>
              </a:rPr>
              <a:t>V roce 1871 začal </a:t>
            </a:r>
            <a:r>
              <a:rPr lang="cs-CZ" sz="1200" kern="1200" dirty="0" err="1">
                <a:solidFill>
                  <a:schemeClr val="tx1"/>
                </a:solidFill>
                <a:effectLst/>
                <a:latin typeface="+mn-lt"/>
                <a:ea typeface="+mn-ea"/>
                <a:cs typeface="+mn-cs"/>
              </a:rPr>
              <a:t>Lister</a:t>
            </a:r>
            <a:r>
              <a:rPr lang="cs-CZ" sz="1200" kern="1200" dirty="0">
                <a:solidFill>
                  <a:schemeClr val="tx1"/>
                </a:solidFill>
                <a:effectLst/>
                <a:latin typeface="+mn-lt"/>
                <a:ea typeface="+mn-ea"/>
                <a:cs typeface="+mn-cs"/>
              </a:rPr>
              <a:t> experimentovat s houbami druhu </a:t>
            </a:r>
            <a:r>
              <a:rPr lang="cs-CZ" sz="1200" kern="1200" dirty="0" err="1">
                <a:solidFill>
                  <a:schemeClr val="tx1"/>
                </a:solidFill>
                <a:effectLst/>
                <a:latin typeface="+mn-lt"/>
                <a:ea typeface="+mn-ea"/>
                <a:cs typeface="+mn-cs"/>
              </a:rPr>
              <a:t>Penicillium</a:t>
            </a:r>
            <a:r>
              <a:rPr lang="cs-CZ" sz="1200" kern="1200" dirty="0">
                <a:solidFill>
                  <a:schemeClr val="tx1"/>
                </a:solidFill>
                <a:effectLst/>
                <a:latin typeface="+mn-lt"/>
                <a:ea typeface="+mn-ea"/>
                <a:cs typeface="+mn-cs"/>
              </a:rPr>
              <a:t>. V roce 1884 jako první úspěšně použil </a:t>
            </a:r>
            <a:r>
              <a:rPr lang="cs-CZ" sz="1200" u="none" strike="noStrike" kern="1200" dirty="0">
                <a:solidFill>
                  <a:schemeClr val="tx1"/>
                </a:solidFill>
                <a:effectLst/>
                <a:latin typeface="+mn-lt"/>
                <a:ea typeface="+mn-ea"/>
                <a:cs typeface="+mn-cs"/>
                <a:hlinkClick r:id="rId51" tooltip="penicilin"/>
              </a:rPr>
              <a:t>penicilin</a:t>
            </a:r>
            <a:r>
              <a:rPr lang="cs-CZ" sz="1200" kern="1200" dirty="0">
                <a:solidFill>
                  <a:schemeClr val="tx1"/>
                </a:solidFill>
                <a:effectLst/>
                <a:latin typeface="+mn-lt"/>
                <a:ea typeface="+mn-ea"/>
                <a:cs typeface="+mn-cs"/>
              </a:rPr>
              <a:t> proti </a:t>
            </a:r>
            <a:r>
              <a:rPr lang="cs-CZ" sz="1200" u="none" strike="noStrike" kern="1200" dirty="0">
                <a:solidFill>
                  <a:schemeClr val="tx1"/>
                </a:solidFill>
                <a:effectLst/>
                <a:latin typeface="+mn-lt"/>
                <a:ea typeface="+mn-ea"/>
                <a:cs typeface="+mn-cs"/>
                <a:hlinkClick r:id="rId52" tooltip="absces"/>
              </a:rPr>
              <a:t>abscesu</a:t>
            </a:r>
            <a:r>
              <a:rPr lang="cs-CZ" sz="1200" kern="1200" dirty="0">
                <a:solidFill>
                  <a:schemeClr val="tx1"/>
                </a:solidFill>
                <a:effectLst/>
                <a:latin typeface="+mn-lt"/>
                <a:ea typeface="+mn-ea"/>
                <a:cs typeface="+mn-cs"/>
              </a:rPr>
              <a:t> zdravotní sestry. </a:t>
            </a:r>
            <a:r>
              <a:rPr lang="cs-CZ" sz="1200" b="0" i="0" u="none" strike="noStrike" kern="1200" baseline="30000" dirty="0">
                <a:solidFill>
                  <a:schemeClr val="tx1"/>
                </a:solidFill>
                <a:effectLst/>
                <a:latin typeface="+mn-lt"/>
                <a:ea typeface="+mn-ea"/>
                <a:cs typeface="+mn-cs"/>
                <a:hlinkClick r:id="rId53"/>
              </a:rPr>
              <a:t>[7]</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Lister</a:t>
            </a:r>
            <a:r>
              <a:rPr lang="cs-CZ" sz="1200" kern="1200" dirty="0">
                <a:solidFill>
                  <a:schemeClr val="tx1"/>
                </a:solidFill>
                <a:effectLst/>
                <a:latin typeface="+mn-lt"/>
                <a:ea typeface="+mn-ea"/>
                <a:cs typeface="+mn-cs"/>
              </a:rPr>
              <a:t> však své výsledky nezveřejnil, a proto </a:t>
            </a:r>
            <a:r>
              <a:rPr lang="cs-CZ" sz="1200" u="none" strike="noStrike" kern="1200" dirty="0">
                <a:solidFill>
                  <a:schemeClr val="tx1"/>
                </a:solidFill>
                <a:effectLst/>
                <a:latin typeface="+mn-lt"/>
                <a:ea typeface="+mn-ea"/>
                <a:cs typeface="+mn-cs"/>
                <a:hlinkClick r:id="rId54" tooltip="Alexander Fleming"/>
              </a:rPr>
              <a:t>je Fleming dnes</a:t>
            </a:r>
            <a:r>
              <a:rPr lang="cs-CZ" sz="1200" kern="1200" dirty="0">
                <a:solidFill>
                  <a:schemeClr val="tx1"/>
                </a:solidFill>
                <a:effectLst/>
                <a:latin typeface="+mn-lt"/>
                <a:ea typeface="+mn-ea"/>
                <a:cs typeface="+mn-cs"/>
              </a:rPr>
              <a:t> považován za objevitele penicilinu, za který v roce 1945 obdržel Nobelovu cenu.</a:t>
            </a:r>
          </a:p>
          <a:p>
            <a:pPr fontAlgn="base"/>
            <a:r>
              <a:rPr lang="cs-CZ" sz="1200" b="1" i="0" kern="1200" dirty="0">
                <a:solidFill>
                  <a:schemeClr val="tx1"/>
                </a:solidFill>
                <a:effectLst/>
                <a:latin typeface="+mn-lt"/>
                <a:ea typeface="+mn-ea"/>
                <a:cs typeface="+mn-cs"/>
              </a:rPr>
              <a:t>Vyznamenání</a:t>
            </a:r>
          </a:p>
          <a:p>
            <a:pPr fontAlgn="base"/>
            <a:r>
              <a:rPr lang="cs-CZ" sz="1200" kern="1200" dirty="0" err="1">
                <a:solidFill>
                  <a:schemeClr val="tx1"/>
                </a:solidFill>
                <a:effectLst/>
                <a:latin typeface="+mn-lt"/>
                <a:ea typeface="+mn-ea"/>
                <a:cs typeface="+mn-cs"/>
              </a:rPr>
              <a:t>Lister</a:t>
            </a:r>
            <a:r>
              <a:rPr lang="cs-CZ" sz="1200" kern="1200" dirty="0">
                <a:solidFill>
                  <a:schemeClr val="tx1"/>
                </a:solidFill>
                <a:effectLst/>
                <a:latin typeface="+mn-lt"/>
                <a:ea typeface="+mn-ea"/>
                <a:cs typeface="+mn-cs"/>
              </a:rPr>
              <a:t> získal čestný doktorát z medicíny na Edinburgh University v roce 1878 a doktorát z práva v </a:t>
            </a:r>
            <a:r>
              <a:rPr lang="cs-CZ" sz="1200" u="none" strike="noStrike" kern="1200" dirty="0">
                <a:solidFill>
                  <a:schemeClr val="tx1"/>
                </a:solidFill>
                <a:effectLst/>
                <a:latin typeface="+mn-lt"/>
                <a:ea typeface="+mn-ea"/>
                <a:cs typeface="+mn-cs"/>
                <a:hlinkClick r:id="rId55" tooltip="Oxfordská univerzita"/>
              </a:rPr>
              <a:t>Oxfordu</a:t>
            </a:r>
            <a:r>
              <a:rPr lang="cs-CZ" sz="1200" kern="1200" dirty="0">
                <a:solidFill>
                  <a:schemeClr val="tx1"/>
                </a:solidFill>
                <a:effectLst/>
                <a:latin typeface="+mn-lt"/>
                <a:ea typeface="+mn-ea"/>
                <a:cs typeface="+mn-cs"/>
              </a:rPr>
              <a:t> a </a:t>
            </a:r>
            <a:r>
              <a:rPr lang="cs-CZ" sz="1200" u="none" strike="noStrike" kern="1200" dirty="0">
                <a:solidFill>
                  <a:schemeClr val="tx1"/>
                </a:solidFill>
                <a:effectLst/>
                <a:latin typeface="+mn-lt"/>
                <a:ea typeface="+mn-ea"/>
                <a:cs typeface="+mn-cs"/>
                <a:hlinkClick r:id="rId56" tooltip="Cambridge University"/>
              </a:rPr>
              <a:t>Cambridge v letech</a:t>
            </a:r>
            <a:r>
              <a:rPr lang="cs-CZ" sz="1200" kern="1200" dirty="0">
                <a:solidFill>
                  <a:schemeClr val="tx1"/>
                </a:solidFill>
                <a:effectLst/>
                <a:latin typeface="+mn-lt"/>
                <a:ea typeface="+mn-ea"/>
                <a:cs typeface="+mn-cs"/>
              </a:rPr>
              <a:t> 1879 a 1880 . V roce 1893 mu byl udělen dědičný titul </a:t>
            </a:r>
            <a:r>
              <a:rPr lang="cs-CZ" sz="1200" u="none" strike="noStrike" kern="1200" dirty="0">
                <a:solidFill>
                  <a:schemeClr val="tx1"/>
                </a:solidFill>
                <a:effectLst/>
                <a:latin typeface="+mn-lt"/>
                <a:ea typeface="+mn-ea"/>
                <a:cs typeface="+mn-cs"/>
                <a:hlinkClick r:id="rId57" tooltip="baronet"/>
              </a:rPr>
              <a:t>Baronet</a:t>
            </a:r>
            <a:r>
              <a:rPr lang="cs-CZ" sz="1200" kern="1200" dirty="0">
                <a:solidFill>
                  <a:schemeClr val="tx1"/>
                </a:solidFill>
                <a:effectLst/>
                <a:latin typeface="+mn-lt"/>
                <a:ea typeface="+mn-ea"/>
                <a:cs typeface="+mn-cs"/>
              </a:rPr>
              <a:t> , </a:t>
            </a:r>
            <a:r>
              <a:rPr lang="cs-CZ" sz="1200" u="none" strike="noStrike" kern="1200" dirty="0">
                <a:solidFill>
                  <a:schemeClr val="tx1"/>
                </a:solidFill>
                <a:effectLst/>
                <a:latin typeface="+mn-lt"/>
                <a:ea typeface="+mn-ea"/>
                <a:cs typeface="+mn-cs"/>
                <a:hlinkClick r:id="rId58" tooltip="Park Crescent (stránka není k dispozici)"/>
              </a:rPr>
              <a:t>Park </a:t>
            </a:r>
            <a:r>
              <a:rPr lang="cs-CZ" sz="1200" u="none" strike="noStrike" kern="1200" dirty="0" err="1">
                <a:solidFill>
                  <a:schemeClr val="tx1"/>
                </a:solidFill>
                <a:effectLst/>
                <a:latin typeface="+mn-lt"/>
                <a:ea typeface="+mn-ea"/>
                <a:cs typeface="+mn-cs"/>
                <a:hlinkClick r:id="rId58" tooltip="Park Crescent (stránka není k dispozici)"/>
              </a:rPr>
              <a:t>Crescent</a:t>
            </a:r>
            <a:r>
              <a:rPr lang="cs-CZ" sz="1200" kern="1200" dirty="0">
                <a:solidFill>
                  <a:schemeClr val="tx1"/>
                </a:solidFill>
                <a:effectLst/>
                <a:latin typeface="+mn-lt"/>
                <a:ea typeface="+mn-ea"/>
                <a:cs typeface="+mn-cs"/>
              </a:rPr>
              <a:t> ve </a:t>
            </a:r>
            <a:r>
              <a:rPr lang="cs-CZ" sz="1200" u="none" strike="noStrike" kern="1200" dirty="0">
                <a:solidFill>
                  <a:schemeClr val="tx1"/>
                </a:solidFill>
                <a:effectLst/>
                <a:latin typeface="+mn-lt"/>
                <a:ea typeface="+mn-ea"/>
                <a:cs typeface="+mn-cs"/>
                <a:hlinkClick r:id="rId59" tooltip="Metropolitní čtvrť St Marylebone"/>
              </a:rPr>
              <a:t>farnosti St </a:t>
            </a:r>
            <a:r>
              <a:rPr lang="cs-CZ" sz="1200" u="none" strike="noStrike" kern="1200" dirty="0" err="1">
                <a:solidFill>
                  <a:schemeClr val="tx1"/>
                </a:solidFill>
                <a:effectLst/>
                <a:latin typeface="+mn-lt"/>
                <a:ea typeface="+mn-ea"/>
                <a:cs typeface="+mn-cs"/>
                <a:hlinkClick r:id="rId59" tooltip="Metropolitní čtvrť St Marylebone"/>
              </a:rPr>
              <a:t>Marylebone</a:t>
            </a:r>
            <a:r>
              <a:rPr lang="cs-CZ" sz="1200" kern="1200" dirty="0">
                <a:solidFill>
                  <a:schemeClr val="tx1"/>
                </a:solidFill>
                <a:effectLst/>
                <a:latin typeface="+mn-lt"/>
                <a:ea typeface="+mn-ea"/>
                <a:cs typeface="+mn-cs"/>
              </a:rPr>
              <a:t> v </a:t>
            </a:r>
            <a:r>
              <a:rPr lang="cs-CZ" sz="1200" u="none" strike="noStrike" kern="1200" dirty="0">
                <a:solidFill>
                  <a:schemeClr val="tx1"/>
                </a:solidFill>
                <a:effectLst/>
                <a:latin typeface="+mn-lt"/>
                <a:ea typeface="+mn-ea"/>
                <a:cs typeface="+mn-cs"/>
                <a:hlinkClick r:id="rId60" tooltip="Middlesex"/>
              </a:rPr>
              <a:t>hrabství </a:t>
            </a:r>
            <a:r>
              <a:rPr lang="cs-CZ" sz="1200" u="none" strike="noStrike" kern="1200" dirty="0" err="1">
                <a:solidFill>
                  <a:schemeClr val="tx1"/>
                </a:solidFill>
                <a:effectLst/>
                <a:latin typeface="+mn-lt"/>
                <a:ea typeface="+mn-ea"/>
                <a:cs typeface="+mn-cs"/>
                <a:hlinkClick r:id="rId60" tooltip="Middlesex"/>
              </a:rPr>
              <a:t>Middlesex</a:t>
            </a:r>
            <a:r>
              <a:rPr lang="cs-CZ" sz="1200" kern="1200" dirty="0">
                <a:solidFill>
                  <a:schemeClr val="tx1"/>
                </a:solidFill>
                <a:effectLst/>
                <a:latin typeface="+mn-lt"/>
                <a:ea typeface="+mn-ea"/>
                <a:cs typeface="+mn-cs"/>
              </a:rPr>
              <a:t> . V roce 1897 mu byl udělen dědičný titul </a:t>
            </a:r>
            <a:r>
              <a:rPr lang="cs-CZ" sz="1200" i="1" kern="1200" dirty="0">
                <a:solidFill>
                  <a:schemeClr val="tx1"/>
                </a:solidFill>
                <a:effectLst/>
                <a:latin typeface="+mn-lt"/>
                <a:ea typeface="+mn-ea"/>
                <a:cs typeface="+mn-cs"/>
              </a:rPr>
              <a:t>Baron </a:t>
            </a:r>
            <a:r>
              <a:rPr lang="cs-CZ" sz="1200" i="1" kern="1200" dirty="0" err="1">
                <a:solidFill>
                  <a:schemeClr val="tx1"/>
                </a:solidFill>
                <a:effectLst/>
                <a:latin typeface="+mn-lt"/>
                <a:ea typeface="+mn-ea"/>
                <a:cs typeface="+mn-cs"/>
              </a:rPr>
              <a:t>Lister</a:t>
            </a:r>
            <a:r>
              <a:rPr lang="cs-CZ" sz="1200" kern="1200" dirty="0">
                <a:solidFill>
                  <a:schemeClr val="tx1"/>
                </a:solidFill>
                <a:effectLst/>
                <a:latin typeface="+mn-lt"/>
                <a:ea typeface="+mn-ea"/>
                <a:cs typeface="+mn-cs"/>
              </a:rPr>
              <a:t> z </a:t>
            </a:r>
            <a:r>
              <a:rPr lang="cs-CZ" sz="1200" u="none" strike="noStrike" kern="1200" dirty="0" err="1">
                <a:solidFill>
                  <a:schemeClr val="tx1"/>
                </a:solidFill>
                <a:effectLst/>
                <a:latin typeface="+mn-lt"/>
                <a:ea typeface="+mn-ea"/>
                <a:cs typeface="+mn-cs"/>
                <a:hlinkClick r:id="rId61" tooltip="Lyme Regis"/>
              </a:rPr>
              <a:t>Lyme</a:t>
            </a:r>
            <a:r>
              <a:rPr lang="cs-CZ" sz="1200" u="none" strike="noStrike" kern="1200" dirty="0">
                <a:solidFill>
                  <a:schemeClr val="tx1"/>
                </a:solidFill>
                <a:effectLst/>
                <a:latin typeface="+mn-lt"/>
                <a:ea typeface="+mn-ea"/>
                <a:cs typeface="+mn-cs"/>
                <a:hlinkClick r:id="rId61" tooltip="Lyme Regis"/>
              </a:rPr>
              <a:t> </a:t>
            </a:r>
            <a:r>
              <a:rPr lang="cs-CZ" sz="1200" u="none" strike="noStrike" kern="1200" dirty="0" err="1">
                <a:solidFill>
                  <a:schemeClr val="tx1"/>
                </a:solidFill>
                <a:effectLst/>
                <a:latin typeface="+mn-lt"/>
                <a:ea typeface="+mn-ea"/>
                <a:cs typeface="+mn-cs"/>
                <a:hlinkClick r:id="rId61" tooltip="Lyme Regis"/>
              </a:rPr>
              <a:t>Regis</a:t>
            </a:r>
            <a:r>
              <a:rPr lang="cs-CZ" sz="1200" kern="1200" dirty="0">
                <a:solidFill>
                  <a:schemeClr val="tx1"/>
                </a:solidFill>
                <a:effectLst/>
                <a:latin typeface="+mn-lt"/>
                <a:ea typeface="+mn-ea"/>
                <a:cs typeface="+mn-cs"/>
              </a:rPr>
              <a:t> v </a:t>
            </a:r>
            <a:r>
              <a:rPr lang="cs-CZ" sz="1200" u="none" strike="noStrike" kern="1200" dirty="0">
                <a:solidFill>
                  <a:schemeClr val="tx1"/>
                </a:solidFill>
                <a:effectLst/>
                <a:latin typeface="+mn-lt"/>
                <a:ea typeface="+mn-ea"/>
                <a:cs typeface="+mn-cs"/>
                <a:hlinkClick r:id="rId62" tooltip="Dorset"/>
              </a:rPr>
              <a:t>hrabství </a:t>
            </a:r>
            <a:r>
              <a:rPr lang="cs-CZ" sz="1200" u="none" strike="noStrike" kern="1200" dirty="0" err="1">
                <a:solidFill>
                  <a:schemeClr val="tx1"/>
                </a:solidFill>
                <a:effectLst/>
                <a:latin typeface="+mn-lt"/>
                <a:ea typeface="+mn-ea"/>
                <a:cs typeface="+mn-cs"/>
                <a:hlinkClick r:id="rId62" tooltip="Dorset"/>
              </a:rPr>
              <a:t>Dorset</a:t>
            </a:r>
            <a:r>
              <a:rPr lang="cs-CZ" sz="1200" kern="1200" dirty="0">
                <a:solidFill>
                  <a:schemeClr val="tx1"/>
                </a:solidFill>
                <a:effectLst/>
                <a:latin typeface="+mn-lt"/>
                <a:ea typeface="+mn-ea"/>
                <a:cs typeface="+mn-cs"/>
              </a:rPr>
              <a:t> , aby získal </a:t>
            </a:r>
            <a:r>
              <a:rPr lang="cs-CZ" sz="1200" u="none" strike="noStrike" kern="1200" dirty="0">
                <a:solidFill>
                  <a:schemeClr val="tx1"/>
                </a:solidFill>
                <a:effectLst/>
                <a:latin typeface="+mn-lt"/>
                <a:ea typeface="+mn-ea"/>
                <a:cs typeface="+mn-cs"/>
                <a:hlinkClick r:id="rId63" tooltip="Peer (šlechta)"/>
              </a:rPr>
              <a:t>rovnocenný</a:t>
            </a:r>
            <a:r>
              <a:rPr lang="cs-CZ" sz="1200" kern="1200" dirty="0">
                <a:solidFill>
                  <a:schemeClr val="tx1"/>
                </a:solidFill>
                <a:effectLst/>
                <a:latin typeface="+mn-lt"/>
                <a:ea typeface="+mn-ea"/>
                <a:cs typeface="+mn-cs"/>
              </a:rPr>
              <a:t> titul a získal místo ve </a:t>
            </a:r>
            <a:r>
              <a:rPr lang="cs-CZ" sz="1200" u="none" strike="noStrike" kern="1200" dirty="0">
                <a:solidFill>
                  <a:schemeClr val="tx1"/>
                </a:solidFill>
                <a:effectLst/>
                <a:latin typeface="+mn-lt"/>
                <a:ea typeface="+mn-ea"/>
                <a:cs typeface="+mn-cs"/>
                <a:hlinkClick r:id="rId64" tooltip="dům pánů"/>
              </a:rPr>
              <a:t>Sněmovně lordů</a:t>
            </a:r>
            <a:r>
              <a:rPr lang="cs-CZ" sz="1200" kern="1200" dirty="0">
                <a:solidFill>
                  <a:schemeClr val="tx1"/>
                </a:solidFill>
                <a:effectLst/>
                <a:latin typeface="+mn-lt"/>
                <a:ea typeface="+mn-ea"/>
                <a:cs typeface="+mn-cs"/>
              </a:rPr>
              <a:t> . V roce 1880 mu byla </a:t>
            </a:r>
            <a:r>
              <a:rPr lang="cs-CZ" sz="1200" u="none" strike="noStrike" kern="1200" dirty="0">
                <a:solidFill>
                  <a:schemeClr val="tx1"/>
                </a:solidFill>
                <a:effectLst/>
                <a:latin typeface="+mn-lt"/>
                <a:ea typeface="+mn-ea"/>
                <a:cs typeface="+mn-cs"/>
                <a:hlinkClick r:id="rId65" tooltip="královská společnost"/>
              </a:rPr>
              <a:t>Královskou společností</a:t>
            </a:r>
            <a:r>
              <a:rPr lang="cs-CZ" sz="1200" kern="1200" dirty="0">
                <a:solidFill>
                  <a:schemeClr val="tx1"/>
                </a:solidFill>
                <a:effectLst/>
                <a:latin typeface="+mn-lt"/>
                <a:ea typeface="+mn-ea"/>
                <a:cs typeface="+mn-cs"/>
              </a:rPr>
              <a:t> udělena </a:t>
            </a:r>
            <a:r>
              <a:rPr lang="cs-CZ" sz="1200" u="none" strike="noStrike" kern="1200" dirty="0">
                <a:solidFill>
                  <a:schemeClr val="tx1"/>
                </a:solidFill>
                <a:effectLst/>
                <a:latin typeface="+mn-lt"/>
                <a:ea typeface="+mn-ea"/>
                <a:cs typeface="+mn-cs"/>
                <a:hlinkClick r:id="rId66" tooltip="Královská medaile"/>
              </a:rPr>
              <a:t>královská medaile</a:t>
            </a:r>
            <a:r>
              <a:rPr lang="cs-CZ" sz="1200"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67" tooltip="Copley medaile"/>
              </a:rPr>
              <a:t>Copleyovu</a:t>
            </a:r>
            <a:r>
              <a:rPr lang="cs-CZ" sz="1200" u="none" strike="noStrike" kern="1200" dirty="0">
                <a:solidFill>
                  <a:schemeClr val="tx1"/>
                </a:solidFill>
                <a:effectLst/>
                <a:latin typeface="+mn-lt"/>
                <a:ea typeface="+mn-ea"/>
                <a:cs typeface="+mn-cs"/>
                <a:hlinkClick r:id="rId67" tooltip="Copley medaile"/>
              </a:rPr>
              <a:t> medaili</a:t>
            </a:r>
            <a:r>
              <a:rPr lang="cs-CZ" sz="1200" kern="1200" dirty="0">
                <a:solidFill>
                  <a:schemeClr val="tx1"/>
                </a:solidFill>
                <a:effectLst/>
                <a:latin typeface="+mn-lt"/>
                <a:ea typeface="+mn-ea"/>
                <a:cs typeface="+mn-cs"/>
              </a:rPr>
              <a:t> udělil v roce 1902 a byl jejím prvním prezidentem (1895–1900). V roce 1885 byl přijat do pruského řádu Pour </a:t>
            </a:r>
            <a:r>
              <a:rPr lang="cs-CZ" sz="1200" kern="1200" dirty="0" err="1">
                <a:solidFill>
                  <a:schemeClr val="tx1"/>
                </a:solidFill>
                <a:effectLst/>
                <a:latin typeface="+mn-lt"/>
                <a:ea typeface="+mn-ea"/>
                <a:cs typeface="+mn-cs"/>
              </a:rPr>
              <a:t>le</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Merite</a:t>
            </a:r>
            <a:r>
              <a:rPr lang="cs-CZ" sz="1200" kern="1200" dirty="0">
                <a:solidFill>
                  <a:schemeClr val="tx1"/>
                </a:solidFill>
                <a:effectLst/>
                <a:latin typeface="+mn-lt"/>
                <a:ea typeface="+mn-ea"/>
                <a:cs typeface="+mn-cs"/>
              </a:rPr>
              <a:t> (mírová třída). </a:t>
            </a:r>
            <a:r>
              <a:rPr lang="cs-CZ" sz="1200" b="0" i="0" u="none" strike="noStrike" kern="1200" baseline="30000" dirty="0">
                <a:solidFill>
                  <a:schemeClr val="tx1"/>
                </a:solidFill>
                <a:effectLst/>
                <a:latin typeface="+mn-lt"/>
                <a:ea typeface="+mn-ea"/>
                <a:cs typeface="+mn-cs"/>
                <a:hlinkClick r:id="rId68"/>
              </a:rPr>
              <a:t>[8]</a:t>
            </a:r>
            <a:r>
              <a:rPr lang="cs-CZ" sz="1200" kern="1200" dirty="0">
                <a:solidFill>
                  <a:schemeClr val="tx1"/>
                </a:solidFill>
                <a:effectLst/>
                <a:latin typeface="+mn-lt"/>
                <a:ea typeface="+mn-ea"/>
                <a:cs typeface="+mn-cs"/>
              </a:rPr>
              <a:t> Kromě toho mu britská koruna při prvním ceremoniálu jako jednomu z 12 členů udělila </a:t>
            </a:r>
            <a:r>
              <a:rPr lang="cs-CZ" sz="1200" u="none" strike="noStrike" kern="1200" dirty="0">
                <a:solidFill>
                  <a:schemeClr val="tx1"/>
                </a:solidFill>
                <a:effectLst/>
                <a:latin typeface="+mn-lt"/>
                <a:ea typeface="+mn-ea"/>
                <a:cs typeface="+mn-cs"/>
                <a:hlinkClick r:id="rId69" tooltip="Řád za zásluhy"/>
              </a:rPr>
              <a:t>Řád za zásluhy</a:t>
            </a:r>
            <a:r>
              <a:rPr lang="cs-CZ" sz="1200" kern="1200" dirty="0">
                <a:solidFill>
                  <a:schemeClr val="tx1"/>
                </a:solidFill>
                <a:effectLst/>
                <a:latin typeface="+mn-lt"/>
                <a:ea typeface="+mn-ea"/>
                <a:cs typeface="+mn-cs"/>
              </a:rPr>
              <a:t> a v roce 1902 ho </a:t>
            </a:r>
            <a:r>
              <a:rPr lang="cs-CZ" sz="1200" u="none" strike="noStrike" kern="1200" dirty="0">
                <a:solidFill>
                  <a:schemeClr val="tx1"/>
                </a:solidFill>
                <a:effectLst/>
                <a:latin typeface="+mn-lt"/>
                <a:ea typeface="+mn-ea"/>
                <a:cs typeface="+mn-cs"/>
                <a:hlinkClick r:id="rId70" tooltip="Státní rada"/>
              </a:rPr>
              <a:t>dne</a:t>
            </a:r>
            <a:r>
              <a:rPr lang="cs-CZ" sz="1200" kern="1200" dirty="0">
                <a:solidFill>
                  <a:schemeClr val="tx1"/>
                </a:solidFill>
                <a:effectLst/>
                <a:latin typeface="+mn-lt"/>
                <a:ea typeface="+mn-ea"/>
                <a:cs typeface="+mn-cs"/>
              </a:rPr>
              <a:t> 23. října převzala . Byl čestným občanem (</a:t>
            </a:r>
            <a:r>
              <a:rPr lang="cs-CZ" sz="1200" kern="1200" dirty="0" err="1">
                <a:solidFill>
                  <a:schemeClr val="tx1"/>
                </a:solidFill>
                <a:effectLst/>
                <a:latin typeface="+mn-lt"/>
                <a:ea typeface="+mn-ea"/>
                <a:cs typeface="+mn-cs"/>
              </a:rPr>
              <a:t>Freeman</a:t>
            </a:r>
            <a:r>
              <a:rPr lang="cs-CZ" sz="1200" kern="1200" dirty="0">
                <a:solidFill>
                  <a:schemeClr val="tx1"/>
                </a:solidFill>
                <a:effectLst/>
                <a:latin typeface="+mn-lt"/>
                <a:ea typeface="+mn-ea"/>
                <a:cs typeface="+mn-cs"/>
              </a:rPr>
              <a:t>) v Edinburghu, Glasgow a Londýně. V roce 1877 obdržel </a:t>
            </a:r>
            <a:r>
              <a:rPr lang="cs-CZ" sz="1200" u="none" strike="noStrike" kern="1200" dirty="0" err="1">
                <a:solidFill>
                  <a:schemeClr val="tx1"/>
                </a:solidFill>
                <a:effectLst/>
                <a:latin typeface="+mn-lt"/>
                <a:ea typeface="+mn-ea"/>
                <a:cs typeface="+mn-cs"/>
                <a:hlinkClick r:id="rId71" tooltip="Cotheniova medaile"/>
              </a:rPr>
              <a:t>Cotheniovu</a:t>
            </a:r>
            <a:r>
              <a:rPr lang="cs-CZ" sz="1200" u="none" strike="noStrike" kern="1200" dirty="0">
                <a:solidFill>
                  <a:schemeClr val="tx1"/>
                </a:solidFill>
                <a:effectLst/>
                <a:latin typeface="+mn-lt"/>
                <a:ea typeface="+mn-ea"/>
                <a:cs typeface="+mn-cs"/>
                <a:hlinkClick r:id="rId71" tooltip="Cotheniova medaile"/>
              </a:rPr>
              <a:t> medaili</a:t>
            </a:r>
            <a:r>
              <a:rPr lang="cs-CZ" sz="1200" kern="1200" dirty="0">
                <a:solidFill>
                  <a:schemeClr val="tx1"/>
                </a:solidFill>
                <a:effectLst/>
                <a:latin typeface="+mn-lt"/>
                <a:ea typeface="+mn-ea"/>
                <a:cs typeface="+mn-cs"/>
              </a:rPr>
              <a:t> v </a:t>
            </a:r>
            <a:r>
              <a:rPr lang="cs-CZ" sz="1200" u="none" strike="noStrike" kern="1200" dirty="0">
                <a:solidFill>
                  <a:schemeClr val="tx1"/>
                </a:solidFill>
                <a:effectLst/>
                <a:latin typeface="+mn-lt"/>
                <a:ea typeface="+mn-ea"/>
                <a:cs typeface="+mn-cs"/>
                <a:hlinkClick r:id="rId72" tooltip="Leopoldina"/>
              </a:rPr>
              <a:t>Leopoldině</a:t>
            </a:r>
            <a:r>
              <a:rPr lang="cs-CZ" sz="1200" kern="1200" dirty="0">
                <a:solidFill>
                  <a:schemeClr val="tx1"/>
                </a:solidFill>
                <a:effectLst/>
                <a:latin typeface="+mn-lt"/>
                <a:ea typeface="+mn-ea"/>
                <a:cs typeface="+mn-cs"/>
              </a:rPr>
              <a:t> a v roce 1882 byl zvolen za člena Leopoldiny. V roce 1893 byl zvolen do </a:t>
            </a:r>
            <a:r>
              <a:rPr lang="cs-CZ" sz="1200" u="none" strike="noStrike" kern="1200" dirty="0">
                <a:solidFill>
                  <a:schemeClr val="tx1"/>
                </a:solidFill>
                <a:effectLst/>
                <a:latin typeface="+mn-lt"/>
                <a:ea typeface="+mn-ea"/>
                <a:cs typeface="+mn-cs"/>
                <a:hlinkClick r:id="rId73" tooltip="Americká akademie umění a věd"/>
              </a:rPr>
              <a:t>Americké akademie umění a věd</a:t>
            </a:r>
            <a:r>
              <a:rPr lang="cs-CZ" sz="1200" kern="1200" dirty="0">
                <a:solidFill>
                  <a:schemeClr val="tx1"/>
                </a:solidFill>
                <a:effectLst/>
                <a:latin typeface="+mn-lt"/>
                <a:ea typeface="+mn-ea"/>
                <a:cs typeface="+mn-cs"/>
              </a:rPr>
              <a:t> , v roce 1898 do </a:t>
            </a:r>
            <a:r>
              <a:rPr lang="cs-CZ" sz="1200" u="none" strike="noStrike" kern="1200" dirty="0">
                <a:solidFill>
                  <a:schemeClr val="tx1"/>
                </a:solidFill>
                <a:effectLst/>
                <a:latin typeface="+mn-lt"/>
                <a:ea typeface="+mn-ea"/>
                <a:cs typeface="+mn-cs"/>
                <a:hlinkClick r:id="rId74" tooltip="Národní akademie věd"/>
              </a:rPr>
              <a:t>Národní akademie věd</a:t>
            </a:r>
            <a:r>
              <a:rPr lang="cs-CZ" sz="1200" kern="1200" dirty="0">
                <a:solidFill>
                  <a:schemeClr val="tx1"/>
                </a:solidFill>
                <a:effectLst/>
                <a:latin typeface="+mn-lt"/>
                <a:ea typeface="+mn-ea"/>
                <a:cs typeface="+mn-cs"/>
              </a:rPr>
              <a:t>a v roce 1912 na Pařížské </a:t>
            </a:r>
            <a:r>
              <a:rPr lang="cs-CZ" sz="1200" u="none" strike="noStrike" kern="1200" dirty="0">
                <a:solidFill>
                  <a:schemeClr val="tx1"/>
                </a:solidFill>
                <a:effectLst/>
                <a:latin typeface="+mn-lt"/>
                <a:ea typeface="+mn-ea"/>
                <a:cs typeface="+mn-cs"/>
                <a:hlinkClick r:id="rId75" tooltip="Académie des sciences"/>
              </a:rPr>
              <a:t>akademii věd</a:t>
            </a:r>
            <a:r>
              <a:rPr lang="cs-CZ" sz="1200" kern="1200" dirty="0">
                <a:solidFill>
                  <a:schemeClr val="tx1"/>
                </a:solidFill>
                <a:effectLst/>
                <a:latin typeface="+mn-lt"/>
                <a:ea typeface="+mn-ea"/>
                <a:cs typeface="+mn-cs"/>
              </a:rPr>
              <a:t> . V lednu 1902 ho britský polárník </a:t>
            </a:r>
            <a:r>
              <a:rPr lang="cs-CZ" sz="1200" u="none" strike="noStrike" kern="1200" dirty="0">
                <a:solidFill>
                  <a:schemeClr val="tx1"/>
                </a:solidFill>
                <a:effectLst/>
                <a:latin typeface="+mn-lt"/>
                <a:ea typeface="+mn-ea"/>
                <a:cs typeface="+mn-cs"/>
                <a:hlinkClick r:id="rId76" tooltip="Robert Falcon Scott"/>
              </a:rPr>
              <a:t>Robert </a:t>
            </a:r>
            <a:r>
              <a:rPr lang="cs-CZ" sz="1200" u="none" strike="noStrike" kern="1200" dirty="0" err="1">
                <a:solidFill>
                  <a:schemeClr val="tx1"/>
                </a:solidFill>
                <a:effectLst/>
                <a:latin typeface="+mn-lt"/>
                <a:ea typeface="+mn-ea"/>
                <a:cs typeface="+mn-cs"/>
                <a:hlinkClick r:id="rId76" tooltip="Robert Falcon Scott"/>
              </a:rPr>
              <a:t>Falcon</a:t>
            </a:r>
            <a:r>
              <a:rPr lang="cs-CZ" sz="1200" u="none" strike="noStrike" kern="1200" dirty="0">
                <a:solidFill>
                  <a:schemeClr val="tx1"/>
                </a:solidFill>
                <a:effectLst/>
                <a:latin typeface="+mn-lt"/>
                <a:ea typeface="+mn-ea"/>
                <a:cs typeface="+mn-cs"/>
                <a:hlinkClick r:id="rId76" tooltip="Robert Falcon Scott"/>
              </a:rPr>
              <a:t> </a:t>
            </a:r>
            <a:r>
              <a:rPr lang="cs-CZ" sz="1200" u="none" strike="noStrike" kern="1200" dirty="0" err="1">
                <a:solidFill>
                  <a:schemeClr val="tx1"/>
                </a:solidFill>
                <a:effectLst/>
                <a:latin typeface="+mn-lt"/>
                <a:ea typeface="+mn-ea"/>
                <a:cs typeface="+mn-cs"/>
                <a:hlinkClick r:id="rId76" tooltip="Robert Falcon Scott"/>
              </a:rPr>
              <a:t>Scott</a:t>
            </a:r>
            <a:r>
              <a:rPr lang="cs-CZ" sz="1200" kern="1200" dirty="0">
                <a:solidFill>
                  <a:schemeClr val="tx1"/>
                </a:solidFill>
                <a:effectLst/>
                <a:latin typeface="+mn-lt"/>
                <a:ea typeface="+mn-ea"/>
                <a:cs typeface="+mn-cs"/>
              </a:rPr>
              <a:t> poctil v rámci </a:t>
            </a:r>
            <a:r>
              <a:rPr lang="cs-CZ" sz="1200" u="none" strike="noStrike" kern="1200" dirty="0">
                <a:solidFill>
                  <a:schemeClr val="tx1"/>
                </a:solidFill>
                <a:effectLst/>
                <a:latin typeface="+mn-lt"/>
                <a:ea typeface="+mn-ea"/>
                <a:cs typeface="+mn-cs"/>
                <a:hlinkClick r:id="rId77" tooltip="Discovery expedice"/>
              </a:rPr>
              <a:t>expedice </a:t>
            </a:r>
            <a:r>
              <a:rPr lang="cs-CZ" sz="1200" u="none" strike="noStrike" kern="1200" dirty="0" err="1">
                <a:solidFill>
                  <a:schemeClr val="tx1"/>
                </a:solidFill>
                <a:effectLst/>
                <a:latin typeface="+mn-lt"/>
                <a:ea typeface="+mn-ea"/>
                <a:cs typeface="+mn-cs"/>
                <a:hlinkClick r:id="rId77" tooltip="Discovery expedice"/>
              </a:rPr>
              <a:t>Discovery</a:t>
            </a:r>
            <a:r>
              <a:rPr lang="cs-CZ" sz="1200" u="none" strike="noStrike" kern="1200" dirty="0">
                <a:solidFill>
                  <a:schemeClr val="tx1"/>
                </a:solidFill>
                <a:effectLst/>
                <a:latin typeface="+mn-lt"/>
                <a:ea typeface="+mn-ea"/>
                <a:cs typeface="+mn-cs"/>
                <a:hlinkClick r:id="rId77" tooltip="Discovery expedice"/>
              </a:rPr>
              <a:t> </a:t>
            </a:r>
            <a:r>
              <a:rPr lang="cs-CZ" sz="1200" u="none" strike="noStrike" kern="1200" dirty="0" err="1">
                <a:solidFill>
                  <a:schemeClr val="tx1"/>
                </a:solidFill>
                <a:effectLst/>
                <a:latin typeface="+mn-lt"/>
                <a:ea typeface="+mn-ea"/>
                <a:cs typeface="+mn-cs"/>
                <a:hlinkClick r:id="rId77" tooltip="Discovery expedice"/>
              </a:rPr>
              <a:t>Expedition</a:t>
            </a:r>
            <a:r>
              <a:rPr lang="cs-CZ" sz="1200" kern="1200" dirty="0">
                <a:solidFill>
                  <a:schemeClr val="tx1"/>
                </a:solidFill>
                <a:effectLst/>
                <a:latin typeface="+mn-lt"/>
                <a:ea typeface="+mn-ea"/>
                <a:cs typeface="+mn-cs"/>
              </a:rPr>
              <a:t> (1901-1904) pojmenováním </a:t>
            </a:r>
            <a:r>
              <a:rPr lang="cs-CZ" sz="1200" u="none" strike="noStrike" kern="1200" dirty="0">
                <a:solidFill>
                  <a:schemeClr val="tx1"/>
                </a:solidFill>
                <a:effectLst/>
                <a:latin typeface="+mn-lt"/>
                <a:ea typeface="+mn-ea"/>
                <a:cs typeface="+mn-cs"/>
                <a:hlinkClick r:id="rId78" tooltip="Mount Lister"/>
              </a:rPr>
              <a:t>Mount </a:t>
            </a:r>
            <a:r>
              <a:rPr lang="cs-CZ" sz="1200" u="none" strike="noStrike" kern="1200" dirty="0" err="1">
                <a:solidFill>
                  <a:schemeClr val="tx1"/>
                </a:solidFill>
                <a:effectLst/>
                <a:latin typeface="+mn-lt"/>
                <a:ea typeface="+mn-ea"/>
                <a:cs typeface="+mn-cs"/>
                <a:hlinkClick r:id="rId78" tooltip="Mount Lister"/>
              </a:rPr>
              <a:t>Lister</a:t>
            </a:r>
            <a:r>
              <a:rPr lang="cs-CZ" sz="1200" kern="1200" dirty="0">
                <a:solidFill>
                  <a:schemeClr val="tx1"/>
                </a:solidFill>
                <a:effectLst/>
                <a:latin typeface="+mn-lt"/>
                <a:ea typeface="+mn-ea"/>
                <a:cs typeface="+mn-cs"/>
              </a:rPr>
              <a:t> v oblasti </a:t>
            </a:r>
            <a:r>
              <a:rPr lang="cs-CZ" sz="1200" u="none" strike="noStrike" kern="1200" dirty="0" err="1">
                <a:solidFill>
                  <a:schemeClr val="tx1"/>
                </a:solidFill>
                <a:effectLst/>
                <a:latin typeface="+mn-lt"/>
                <a:ea typeface="+mn-ea"/>
                <a:cs typeface="+mn-cs"/>
                <a:hlinkClick r:id="rId79" tooltip="Rozsah Royal Society"/>
              </a:rPr>
              <a:t>Royal</a:t>
            </a:r>
            <a:r>
              <a:rPr lang="cs-CZ" sz="1200" u="none" strike="noStrike" kern="1200" dirty="0">
                <a:solidFill>
                  <a:schemeClr val="tx1"/>
                </a:solidFill>
                <a:effectLst/>
                <a:latin typeface="+mn-lt"/>
                <a:ea typeface="+mn-ea"/>
                <a:cs typeface="+mn-cs"/>
                <a:hlinkClick r:id="rId79" tooltip="Rozsah Royal Society"/>
              </a:rPr>
              <a:t> Society </a:t>
            </a:r>
            <a:r>
              <a:rPr lang="cs-CZ" sz="1200" u="none" strike="noStrike" kern="1200" dirty="0" err="1">
                <a:solidFill>
                  <a:schemeClr val="tx1"/>
                </a:solidFill>
                <a:effectLst/>
                <a:latin typeface="+mn-lt"/>
                <a:ea typeface="+mn-ea"/>
                <a:cs typeface="+mn-cs"/>
                <a:hlinkClick r:id="rId79" tooltip="Rozsah Royal Society"/>
              </a:rPr>
              <a:t>Range</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of</a:t>
            </a:r>
            <a:r>
              <a:rPr lang="cs-CZ" sz="1200" kern="1200" dirty="0">
                <a:solidFill>
                  <a:schemeClr val="tx1"/>
                </a:solidFill>
                <a:effectLst/>
                <a:latin typeface="+mn-lt"/>
                <a:ea typeface="+mn-ea"/>
                <a:cs typeface="+mn-cs"/>
              </a:rPr>
              <a:t> East </a:t>
            </a:r>
            <a:r>
              <a:rPr lang="cs-CZ" sz="1200" kern="1200" dirty="0" err="1">
                <a:solidFill>
                  <a:schemeClr val="tx1"/>
                </a:solidFill>
                <a:effectLst/>
                <a:latin typeface="+mn-lt"/>
                <a:ea typeface="+mn-ea"/>
                <a:cs typeface="+mn-cs"/>
              </a:rPr>
              <a:t>Antarctic</a:t>
            </a:r>
            <a:r>
              <a:rPr lang="cs-CZ" sz="1200" kern="1200" dirty="0">
                <a:solidFill>
                  <a:schemeClr val="tx1"/>
                </a:solidFill>
                <a:effectLst/>
                <a:latin typeface="+mn-lt"/>
                <a:ea typeface="+mn-ea"/>
                <a:cs typeface="+mn-cs"/>
              </a:rPr>
              <a:t> </a:t>
            </a:r>
            <a:r>
              <a:rPr lang="cs-CZ" sz="1200" u="none" strike="noStrike" kern="1200" dirty="0">
                <a:solidFill>
                  <a:schemeClr val="tx1"/>
                </a:solidFill>
                <a:effectLst/>
                <a:latin typeface="+mn-lt"/>
                <a:ea typeface="+mn-ea"/>
                <a:cs typeface="+mn-cs"/>
                <a:hlinkClick r:id="rId80" tooltip="Victoria Land"/>
              </a:rPr>
              <a:t>Victoria Land</a:t>
            </a:r>
            <a:r>
              <a:rPr lang="cs-CZ" sz="1200" kern="1200" dirty="0">
                <a:solidFill>
                  <a:schemeClr val="tx1"/>
                </a:solidFill>
                <a:effectLst/>
                <a:latin typeface="+mn-lt"/>
                <a:ea typeface="+mn-ea"/>
                <a:cs typeface="+mn-cs"/>
              </a:rPr>
              <a:t> . </a:t>
            </a:r>
            <a:r>
              <a:rPr lang="cs-CZ" sz="1200" b="0" i="0" u="none" strike="noStrike" kern="1200" baseline="30000" dirty="0">
                <a:solidFill>
                  <a:schemeClr val="tx1"/>
                </a:solidFill>
                <a:effectLst/>
                <a:latin typeface="+mn-lt"/>
                <a:ea typeface="+mn-ea"/>
                <a:cs typeface="+mn-cs"/>
                <a:hlinkClick r:id="rId81"/>
              </a:rPr>
              <a:t>[9]</a:t>
            </a:r>
            <a:r>
              <a:rPr lang="cs-CZ" sz="1200" kern="1200" dirty="0">
                <a:solidFill>
                  <a:schemeClr val="tx1"/>
                </a:solidFill>
                <a:effectLst/>
                <a:latin typeface="+mn-lt"/>
                <a:ea typeface="+mn-ea"/>
                <a:cs typeface="+mn-cs"/>
              </a:rPr>
              <a:t> V </a:t>
            </a:r>
            <a:r>
              <a:rPr lang="cs-CZ" sz="1200" u="none" strike="noStrike" kern="1200" dirty="0">
                <a:solidFill>
                  <a:schemeClr val="tx1"/>
                </a:solidFill>
                <a:effectLst/>
                <a:latin typeface="+mn-lt"/>
                <a:ea typeface="+mn-ea"/>
                <a:cs typeface="+mn-cs"/>
                <a:hlinkClick r:id="rId82" tooltip="antarktický"/>
              </a:rPr>
              <a:t>Antarktidě se</a:t>
            </a:r>
            <a:r>
              <a:rPr lang="cs-CZ" sz="1200" kern="1200" dirty="0">
                <a:solidFill>
                  <a:schemeClr val="tx1"/>
                </a:solidFill>
                <a:effectLst/>
                <a:latin typeface="+mn-lt"/>
                <a:ea typeface="+mn-ea"/>
                <a:cs typeface="+mn-cs"/>
              </a:rPr>
              <a:t> mimo název </a:t>
            </a:r>
            <a:r>
              <a:rPr lang="cs-CZ" sz="1200" u="none" strike="noStrike" kern="1200" dirty="0">
                <a:solidFill>
                  <a:schemeClr val="tx1"/>
                </a:solidFill>
                <a:effectLst/>
                <a:latin typeface="+mn-lt"/>
                <a:ea typeface="+mn-ea"/>
                <a:cs typeface="+mn-cs"/>
                <a:hlinkClick r:id="rId83" tooltip="Ledovec Lister (Viktorialand)"/>
              </a:rPr>
              <a:t>ledovec </a:t>
            </a:r>
            <a:r>
              <a:rPr lang="cs-CZ" sz="1200" u="none" strike="noStrike" kern="1200" dirty="0" err="1">
                <a:solidFill>
                  <a:schemeClr val="tx1"/>
                </a:solidFill>
                <a:effectLst/>
                <a:latin typeface="+mn-lt"/>
                <a:ea typeface="+mn-ea"/>
                <a:cs typeface="+mn-cs"/>
                <a:hlinkClick r:id="rId83" tooltip="Ledovec Lister (Viktorialand)"/>
              </a:rPr>
              <a:t>Lister</a:t>
            </a:r>
            <a:r>
              <a:rPr lang="cs-CZ" sz="1200" kern="1200" dirty="0">
                <a:solidFill>
                  <a:schemeClr val="tx1"/>
                </a:solidFill>
                <a:effectLst/>
                <a:latin typeface="+mn-lt"/>
                <a:ea typeface="+mn-ea"/>
                <a:cs typeface="+mn-cs"/>
              </a:rPr>
              <a:t> ve Viktoriině zemi a </a:t>
            </a:r>
            <a:r>
              <a:rPr lang="cs-CZ" sz="1200" u="none" strike="noStrike" kern="1200" dirty="0">
                <a:solidFill>
                  <a:schemeClr val="tx1"/>
                </a:solidFill>
                <a:effectLst/>
                <a:latin typeface="+mn-lt"/>
                <a:ea typeface="+mn-ea"/>
                <a:cs typeface="+mn-cs"/>
                <a:hlinkClick r:id="rId84" tooltip="Ledovec Lister (ostrov Brabant)"/>
              </a:rPr>
              <a:t>ledovec </a:t>
            </a:r>
            <a:r>
              <a:rPr lang="cs-CZ" sz="1200" u="none" strike="noStrike" kern="1200" dirty="0" err="1">
                <a:solidFill>
                  <a:schemeClr val="tx1"/>
                </a:solidFill>
                <a:effectLst/>
                <a:latin typeface="+mn-lt"/>
                <a:ea typeface="+mn-ea"/>
                <a:cs typeface="+mn-cs"/>
                <a:hlinkClick r:id="rId84" tooltip="Ledovec Lister (ostrov Brabant)"/>
              </a:rPr>
              <a:t>Lister</a:t>
            </a:r>
            <a:r>
              <a:rPr lang="cs-CZ" sz="1200" kern="1200" dirty="0">
                <a:solidFill>
                  <a:schemeClr val="tx1"/>
                </a:solidFill>
                <a:effectLst/>
                <a:latin typeface="+mn-lt"/>
                <a:ea typeface="+mn-ea"/>
                <a:cs typeface="+mn-cs"/>
              </a:rPr>
              <a:t> na </a:t>
            </a:r>
            <a:r>
              <a:rPr lang="cs-CZ" sz="1200" u="none" strike="noStrike" kern="1200" dirty="0">
                <a:solidFill>
                  <a:schemeClr val="tx1"/>
                </a:solidFill>
                <a:effectLst/>
                <a:latin typeface="+mn-lt"/>
                <a:ea typeface="+mn-ea"/>
                <a:cs typeface="+mn-cs"/>
                <a:hlinkClick r:id="rId85" tooltip="Ostrov Brabant"/>
              </a:rPr>
              <a:t>ostrově </a:t>
            </a:r>
            <a:r>
              <a:rPr lang="cs-CZ" sz="1200" u="none" strike="noStrike" kern="1200" dirty="0" err="1">
                <a:solidFill>
                  <a:schemeClr val="tx1"/>
                </a:solidFill>
                <a:effectLst/>
                <a:latin typeface="+mn-lt"/>
                <a:ea typeface="+mn-ea"/>
                <a:cs typeface="+mn-cs"/>
                <a:hlinkClick r:id="rId85" tooltip="Ostrov Brabant"/>
              </a:rPr>
              <a:t>Brabant</a:t>
            </a:r>
            <a:r>
              <a:rPr lang="cs-CZ" sz="1200" kern="1200" dirty="0">
                <a:solidFill>
                  <a:schemeClr val="tx1"/>
                </a:solidFill>
                <a:effectLst/>
                <a:latin typeface="+mn-lt"/>
                <a:ea typeface="+mn-ea"/>
                <a:cs typeface="+mn-cs"/>
              </a:rPr>
              <a:t> jmenuje. V roce 1905 se stal čestným členem </a:t>
            </a:r>
            <a:r>
              <a:rPr lang="cs-CZ" sz="1200" kern="1200" dirty="0" err="1">
                <a:solidFill>
                  <a:schemeClr val="tx1"/>
                </a:solidFill>
                <a:effectLst/>
                <a:latin typeface="+mn-lt"/>
                <a:ea typeface="+mn-ea"/>
                <a:cs typeface="+mn-cs"/>
              </a:rPr>
              <a:t>Royal</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College</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of</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Surgeons</a:t>
            </a:r>
            <a:r>
              <a:rPr lang="cs-CZ" sz="1200" kern="1200" dirty="0">
                <a:solidFill>
                  <a:schemeClr val="tx1"/>
                </a:solidFill>
                <a:effectLst/>
                <a:latin typeface="+mn-lt"/>
                <a:ea typeface="+mn-ea"/>
                <a:cs typeface="+mn-cs"/>
              </a:rPr>
              <a:t> v Edinburghu.</a:t>
            </a:r>
          </a:p>
          <a:p>
            <a:pPr fontAlgn="base"/>
            <a:r>
              <a:rPr lang="cs-CZ" sz="1200" kern="1200" dirty="0">
                <a:solidFill>
                  <a:schemeClr val="tx1"/>
                </a:solidFill>
                <a:effectLst/>
                <a:latin typeface="+mn-lt"/>
                <a:ea typeface="+mn-ea"/>
                <a:cs typeface="+mn-cs"/>
              </a:rPr>
              <a:t>Na počest </a:t>
            </a:r>
            <a:r>
              <a:rPr lang="cs-CZ" sz="1200" kern="1200" dirty="0" err="1">
                <a:solidFill>
                  <a:schemeClr val="tx1"/>
                </a:solidFill>
                <a:effectLst/>
                <a:latin typeface="+mn-lt"/>
                <a:ea typeface="+mn-ea"/>
                <a:cs typeface="+mn-cs"/>
              </a:rPr>
              <a:t>Listera</a:t>
            </a:r>
            <a:r>
              <a:rPr lang="cs-CZ" sz="1200" kern="1200" dirty="0">
                <a:solidFill>
                  <a:schemeClr val="tx1"/>
                </a:solidFill>
                <a:effectLst/>
                <a:latin typeface="+mn-lt"/>
                <a:ea typeface="+mn-ea"/>
                <a:cs typeface="+mn-cs"/>
              </a:rPr>
              <a:t> uděluje </a:t>
            </a:r>
            <a:r>
              <a:rPr lang="cs-CZ" sz="1200" kern="1200" dirty="0" err="1">
                <a:solidFill>
                  <a:schemeClr val="tx1"/>
                </a:solidFill>
                <a:effectLst/>
                <a:latin typeface="+mn-lt"/>
                <a:ea typeface="+mn-ea"/>
                <a:cs typeface="+mn-cs"/>
              </a:rPr>
              <a:t>Royal</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College</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of</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Surgeons</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of</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England</a:t>
            </a:r>
            <a:r>
              <a:rPr lang="cs-CZ" sz="1200" kern="1200" dirty="0">
                <a:solidFill>
                  <a:schemeClr val="tx1"/>
                </a:solidFill>
                <a:effectLst/>
                <a:latin typeface="+mn-lt"/>
                <a:ea typeface="+mn-ea"/>
                <a:cs typeface="+mn-cs"/>
              </a:rPr>
              <a:t> od roku 1924 </a:t>
            </a:r>
            <a:r>
              <a:rPr lang="cs-CZ" sz="1200" u="none" strike="noStrike" kern="1200" dirty="0">
                <a:solidFill>
                  <a:schemeClr val="tx1"/>
                </a:solidFill>
                <a:effectLst/>
                <a:latin typeface="+mn-lt"/>
                <a:ea typeface="+mn-ea"/>
                <a:cs typeface="+mn-cs"/>
                <a:hlinkClick r:id="rId86" tooltip="Lister medaile"/>
              </a:rPr>
              <a:t>medaili </a:t>
            </a:r>
            <a:r>
              <a:rPr lang="cs-CZ" sz="1200" u="none" strike="noStrike" kern="1200" dirty="0" err="1">
                <a:solidFill>
                  <a:schemeClr val="tx1"/>
                </a:solidFill>
                <a:effectLst/>
                <a:latin typeface="+mn-lt"/>
                <a:ea typeface="+mn-ea"/>
                <a:cs typeface="+mn-cs"/>
                <a:hlinkClick r:id="rId86" tooltip="Lister medaile"/>
              </a:rPr>
              <a:t>Lister</a:t>
            </a:r>
            <a:r>
              <a:rPr lang="cs-CZ" sz="1200" kern="1200" dirty="0">
                <a:solidFill>
                  <a:schemeClr val="tx1"/>
                </a:solidFill>
                <a:effectLst/>
                <a:latin typeface="+mn-lt"/>
                <a:ea typeface="+mn-ea"/>
                <a:cs typeface="+mn-cs"/>
              </a:rPr>
              <a:t> za úspěch v chirurgii. Připomínají ho sochy na Portland Place v Londýně a v </a:t>
            </a:r>
            <a:r>
              <a:rPr lang="cs-CZ" sz="1200" u="none" strike="noStrike" kern="1200" dirty="0" err="1">
                <a:solidFill>
                  <a:schemeClr val="tx1"/>
                </a:solidFill>
                <a:effectLst/>
                <a:latin typeface="+mn-lt"/>
                <a:ea typeface="+mn-ea"/>
                <a:cs typeface="+mn-cs"/>
                <a:hlinkClick r:id="rId87" tooltip="Kelvingrove Park"/>
              </a:rPr>
              <a:t>Kelvingrove</a:t>
            </a:r>
            <a:r>
              <a:rPr lang="cs-CZ" sz="1200" u="none" strike="noStrike" kern="1200" dirty="0">
                <a:solidFill>
                  <a:schemeClr val="tx1"/>
                </a:solidFill>
                <a:effectLst/>
                <a:latin typeface="+mn-lt"/>
                <a:ea typeface="+mn-ea"/>
                <a:cs typeface="+mn-cs"/>
                <a:hlinkClick r:id="rId87" tooltip="Kelvingrove Park"/>
              </a:rPr>
              <a:t> Parku</a:t>
            </a:r>
            <a:r>
              <a:rPr lang="cs-CZ" sz="1200" kern="1200" dirty="0">
                <a:solidFill>
                  <a:schemeClr val="tx1"/>
                </a:solidFill>
                <a:effectLst/>
                <a:latin typeface="+mn-lt"/>
                <a:ea typeface="+mn-ea"/>
                <a:cs typeface="+mn-cs"/>
              </a:rPr>
              <a:t> v Glasgow </a:t>
            </a:r>
            <a:r>
              <a:rPr lang="cs-CZ" sz="1200" b="0" i="0" u="none" strike="noStrike" kern="1200" baseline="30000" dirty="0">
                <a:solidFill>
                  <a:schemeClr val="tx1"/>
                </a:solidFill>
                <a:effectLst/>
                <a:latin typeface="+mn-lt"/>
                <a:ea typeface="+mn-ea"/>
                <a:cs typeface="+mn-cs"/>
                <a:hlinkClick r:id="rId88"/>
              </a:rPr>
              <a:t>[10]</a:t>
            </a:r>
            <a:r>
              <a:rPr lang="cs-CZ" sz="1200" kern="1200" dirty="0">
                <a:solidFill>
                  <a:schemeClr val="tx1"/>
                </a:solidFill>
                <a:effectLst/>
                <a:latin typeface="+mn-lt"/>
                <a:ea typeface="+mn-ea"/>
                <a:cs typeface="+mn-cs"/>
              </a:rPr>
              <a:t> . Po něm jsou pojmenovány patogenní bakteriální rod ( </a:t>
            </a:r>
            <a:r>
              <a:rPr lang="cs-CZ" sz="1200" u="none" strike="noStrike" kern="1200" dirty="0" err="1">
                <a:solidFill>
                  <a:schemeClr val="tx1"/>
                </a:solidFill>
                <a:effectLst/>
                <a:latin typeface="+mn-lt"/>
                <a:ea typeface="+mn-ea"/>
                <a:cs typeface="+mn-cs"/>
                <a:hlinkClick r:id="rId89" tooltip="Listeria"/>
              </a:rPr>
              <a:t>Listeria</a:t>
            </a:r>
            <a:r>
              <a:rPr lang="cs-CZ" sz="1200" kern="1200" dirty="0">
                <a:solidFill>
                  <a:schemeClr val="tx1"/>
                </a:solidFill>
                <a:effectLst/>
                <a:latin typeface="+mn-lt"/>
                <a:ea typeface="+mn-ea"/>
                <a:cs typeface="+mn-cs"/>
              </a:rPr>
              <a:t> , </a:t>
            </a:r>
            <a:r>
              <a:rPr lang="cs-CZ" sz="1200" u="none" strike="noStrike" kern="1200" dirty="0">
                <a:solidFill>
                  <a:schemeClr val="tx1"/>
                </a:solidFill>
                <a:effectLst/>
                <a:latin typeface="+mn-lt"/>
                <a:ea typeface="+mn-ea"/>
                <a:cs typeface="+mn-cs"/>
                <a:hlinkClick r:id="rId90" tooltip="JH Harvey Pirie (stránka není k dispozici)"/>
              </a:rPr>
              <a:t>J. H. H. </a:t>
            </a:r>
            <a:r>
              <a:rPr lang="cs-CZ" sz="1200" u="none" strike="noStrike" kern="1200" dirty="0" err="1">
                <a:solidFill>
                  <a:schemeClr val="tx1"/>
                </a:solidFill>
                <a:effectLst/>
                <a:latin typeface="+mn-lt"/>
                <a:ea typeface="+mn-ea"/>
                <a:cs typeface="+mn-cs"/>
                <a:hlinkClick r:id="rId90" tooltip="JH Harvey Pirie (stránka není k dispozici)"/>
              </a:rPr>
              <a:t>Pirie</a:t>
            </a:r>
            <a:r>
              <a:rPr lang="cs-CZ" sz="1200" kern="1200" dirty="0">
                <a:solidFill>
                  <a:schemeClr val="tx1"/>
                </a:solidFill>
                <a:effectLst/>
                <a:latin typeface="+mn-lt"/>
                <a:ea typeface="+mn-ea"/>
                <a:cs typeface="+mn-cs"/>
              </a:rPr>
              <a:t> 1940) </a:t>
            </a:r>
            <a:r>
              <a:rPr lang="cs-CZ" sz="1200" b="0" i="0" u="none" strike="noStrike" kern="1200" baseline="30000" dirty="0">
                <a:solidFill>
                  <a:schemeClr val="tx1"/>
                </a:solidFill>
                <a:effectLst/>
                <a:latin typeface="+mn-lt"/>
                <a:ea typeface="+mn-ea"/>
                <a:cs typeface="+mn-cs"/>
                <a:hlinkClick r:id="rId91"/>
              </a:rPr>
              <a:t>[11]</a:t>
            </a:r>
            <a:r>
              <a:rPr lang="cs-CZ" sz="1200" kern="1200" dirty="0">
                <a:solidFill>
                  <a:schemeClr val="tx1"/>
                </a:solidFill>
                <a:effectLst/>
                <a:latin typeface="+mn-lt"/>
                <a:ea typeface="+mn-ea"/>
                <a:cs typeface="+mn-cs"/>
              </a:rPr>
              <a:t> a budova v </a:t>
            </a:r>
            <a:r>
              <a:rPr lang="cs-CZ" sz="1200" kern="1200" dirty="0" err="1">
                <a:solidFill>
                  <a:schemeClr val="tx1"/>
                </a:solidFill>
                <a:effectLst/>
                <a:latin typeface="+mn-lt"/>
                <a:ea typeface="+mn-ea"/>
                <a:cs typeface="+mn-cs"/>
              </a:rPr>
              <a:t>Royal</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Infirmary</a:t>
            </a:r>
            <a:r>
              <a:rPr lang="cs-CZ" sz="1200" kern="1200" dirty="0">
                <a:solidFill>
                  <a:schemeClr val="tx1"/>
                </a:solidFill>
                <a:effectLst/>
                <a:latin typeface="+mn-lt"/>
                <a:ea typeface="+mn-ea"/>
                <a:cs typeface="+mn-cs"/>
              </a:rPr>
              <a:t> v Glasgow.</a:t>
            </a:r>
          </a:p>
          <a:p>
            <a:pPr fontAlgn="base"/>
            <a:endParaRPr lang="hu-HU" sz="1200" b="0" i="0"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38</a:t>
            </a:fld>
            <a:endParaRPr lang="cs-CZ"/>
          </a:p>
        </p:txBody>
      </p:sp>
    </p:spTree>
    <p:extLst>
      <p:ext uri="{BB962C8B-B14F-4D97-AF65-F5344CB8AC3E}">
        <p14:creationId xmlns:p14="http://schemas.microsoft.com/office/powerpoint/2010/main" val="442059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44</a:t>
            </a:fld>
            <a:endParaRPr lang="cs-CZ"/>
          </a:p>
        </p:txBody>
      </p:sp>
    </p:spTree>
    <p:extLst>
      <p:ext uri="{BB962C8B-B14F-4D97-AF65-F5344CB8AC3E}">
        <p14:creationId xmlns:p14="http://schemas.microsoft.com/office/powerpoint/2010/main" val="925019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Hygiena v širším smyslu je „souhrnem veškerého úsilí a opatření k prevenci nemocí a poškození zdraví“. V tomto smyslu pojem hygiena zahrnuje různé oblasti, z nichž některé se překrývají, například aspekty ochrany před infekcí (jako je bezpečnost potravin , hygiena vody - zejména hygiena pitné vody a likvidace odpadních vod ), odstraňování odpadu , hygiena životního prostředí ( toxiny v ovzduší a v půdě), bezpečnost práce , stavební a obytná </a:t>
            </a:r>
            <a:r>
              <a:rPr lang="cs-CZ" dirty="0" err="1"/>
              <a:t>hygienahygiena</a:t>
            </a:r>
            <a:r>
              <a:rPr lang="cs-CZ" dirty="0"/>
              <a:t> .</a:t>
            </a:r>
          </a:p>
          <a:p>
            <a:endParaRPr lang="cs-CZ" sz="1200" b="0" i="0" kern="1200" dirty="0">
              <a:solidFill>
                <a:schemeClr val="tx1"/>
              </a:solidFill>
              <a:effectLst/>
              <a:latin typeface="+mn-lt"/>
              <a:ea typeface="+mn-ea"/>
              <a:cs typeface="+mn-cs"/>
            </a:endParaRPr>
          </a:p>
          <a:p>
            <a:r>
              <a:rPr lang="cs-CZ" sz="1200" b="0" i="0" kern="1200" dirty="0">
                <a:solidFill>
                  <a:schemeClr val="tx1"/>
                </a:solidFill>
                <a:effectLst/>
                <a:latin typeface="+mn-lt"/>
                <a:ea typeface="+mn-ea"/>
                <a:cs typeface="+mn-cs"/>
              </a:rPr>
              <a:t>Hygiena</a:t>
            </a:r>
            <a:r>
              <a:rPr lang="cs-CZ" sz="1200" b="0" i="0" kern="1200" baseline="0" dirty="0">
                <a:solidFill>
                  <a:schemeClr val="tx1"/>
                </a:solidFill>
                <a:effectLst/>
                <a:latin typeface="+mn-lt"/>
                <a:ea typeface="+mn-ea"/>
                <a:cs typeface="+mn-cs"/>
              </a:rPr>
              <a:t> </a:t>
            </a:r>
            <a:r>
              <a:rPr lang="cs-CZ" sz="1200" b="0" i="0" kern="1200" dirty="0">
                <a:solidFill>
                  <a:schemeClr val="tx1"/>
                </a:solidFill>
                <a:effectLst/>
                <a:latin typeface="+mn-lt"/>
                <a:ea typeface="+mn-ea"/>
                <a:cs typeface="+mn-cs"/>
              </a:rPr>
              <a:t>je souhrn činností a opatření k vytváření a ochraně zdravých životních a pracovních podmínek a zabránění šíření infekčních a hromadně se vyskytujících onemocnění, ohrožení zdraví v souvislosti s vykonávanou prací, vzniku nemocí souvisejících s prací a jiných významných poruch zdraví a dozoru nad jejich zachováním. Ohrožením veřejného zdraví je stav, při kterém jsou obyvatelstvo nebo jeho skupiny vystaveny nebezpečí, z něhož míra zátěže rizikovými faktory přírodních, životních nebo pracovních podmínek překračuje obecně přijatelnou úroveň a představuje významné riziko poškození </a:t>
            </a:r>
            <a:r>
              <a:rPr lang="cs-CZ" sz="1200" b="0" i="0" kern="1200" dirty="0" err="1">
                <a:solidFill>
                  <a:schemeClr val="tx1"/>
                </a:solidFill>
                <a:effectLst/>
                <a:latin typeface="+mn-lt"/>
                <a:ea typeface="+mn-ea"/>
                <a:cs typeface="+mn-cs"/>
              </a:rPr>
              <a:t>zdraví.chraně</a:t>
            </a:r>
            <a:r>
              <a:rPr lang="cs-CZ" sz="1200" b="0" i="0" kern="1200" dirty="0">
                <a:solidFill>
                  <a:schemeClr val="tx1"/>
                </a:solidFill>
                <a:effectLst/>
                <a:latin typeface="+mn-lt"/>
                <a:ea typeface="+mn-ea"/>
                <a:cs typeface="+mn-cs"/>
              </a:rPr>
              <a:t> před infekcí a tím k udržení zdraví. Takže z. B. </a:t>
            </a:r>
            <a:r>
              <a:rPr lang="cs-CZ" sz="1200" b="0" i="0" u="none" strike="noStrike" kern="1200" dirty="0">
                <a:solidFill>
                  <a:schemeClr val="tx1"/>
                </a:solidFill>
                <a:effectLst/>
                <a:latin typeface="+mn-lt"/>
                <a:ea typeface="+mn-ea"/>
                <a:cs typeface="+mn-cs"/>
                <a:hlinkClick r:id="rId3" tooltip="Základní hygiena"/>
              </a:rPr>
              <a:t>klinická hygiena</a:t>
            </a:r>
            <a:r>
              <a:rPr lang="cs-CZ" sz="1200" b="0" i="0" kern="1200" dirty="0">
                <a:solidFill>
                  <a:schemeClr val="tx1"/>
                </a:solidFill>
                <a:effectLst/>
                <a:latin typeface="+mn-lt"/>
                <a:ea typeface="+mn-ea"/>
                <a:cs typeface="+mn-cs"/>
              </a:rPr>
              <a:t> , udržování čistoty prostředí, sterilizace zařízení, kontrola pitné vody a vody ke koupání a bezpečná likvidace zdravotnického odpadu. </a:t>
            </a:r>
            <a:r>
              <a:rPr lang="cs-CZ" sz="1200" b="0" i="0" u="none" strike="noStrike" kern="1200" baseline="30000" dirty="0">
                <a:solidFill>
                  <a:schemeClr val="tx1"/>
                </a:solidFill>
                <a:effectLst/>
                <a:latin typeface="+mn-lt"/>
                <a:ea typeface="+mn-ea"/>
                <a:cs typeface="+mn-cs"/>
                <a:hlinkClick r:id="rId4"/>
              </a:rPr>
              <a:t>[8]</a:t>
            </a:r>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9</a:t>
            </a:fld>
            <a:endParaRPr lang="cs-CZ"/>
          </a:p>
        </p:txBody>
      </p:sp>
    </p:spTree>
    <p:extLst>
      <p:ext uri="{BB962C8B-B14F-4D97-AF65-F5344CB8AC3E}">
        <p14:creationId xmlns:p14="http://schemas.microsoft.com/office/powerpoint/2010/main" val="891824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Prováděcí předpisy (výtah): VYHLÁŠKA č.135/2004 Sb., kterou se stanoví hygienické požadavky na koupaliště, sauny a hygienické limity písku v pískovištích venkovních hracích ploch</a:t>
            </a:r>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11</a:t>
            </a:fld>
            <a:endParaRPr lang="cs-CZ"/>
          </a:p>
        </p:txBody>
      </p:sp>
    </p:spTree>
    <p:extLst>
      <p:ext uri="{BB962C8B-B14F-4D97-AF65-F5344CB8AC3E}">
        <p14:creationId xmlns:p14="http://schemas.microsoft.com/office/powerpoint/2010/main" val="3739312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13</a:t>
            </a:fld>
            <a:endParaRPr lang="cs-CZ"/>
          </a:p>
        </p:txBody>
      </p:sp>
    </p:spTree>
    <p:extLst>
      <p:ext uri="{BB962C8B-B14F-4D97-AF65-F5344CB8AC3E}">
        <p14:creationId xmlns:p14="http://schemas.microsoft.com/office/powerpoint/2010/main" val="33784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da-DK" dirty="0"/>
              <a:t>Jaký ostrý kontrast k </a:t>
            </a:r>
            <a:r>
              <a:rPr lang="cs-CZ" dirty="0"/>
              <a:t> dnešní </a:t>
            </a:r>
            <a:r>
              <a:rPr lang="da-DK" dirty="0"/>
              <a:t>antiseptické</a:t>
            </a:r>
            <a:r>
              <a:rPr lang="cs-CZ" dirty="0"/>
              <a:t> a neromantické</a:t>
            </a:r>
            <a:r>
              <a:rPr lang="da-DK" dirty="0"/>
              <a:t> asociaci spojené se slovem „hygiena“</a:t>
            </a:r>
            <a:endParaRPr lang="cs-CZ" dirty="0"/>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Hygiena (</a:t>
            </a:r>
            <a:r>
              <a:rPr lang="cs-CZ" sz="1100" dirty="0"/>
              <a:t>dnes</a:t>
            </a:r>
            <a:r>
              <a:rPr lang="cs-CZ" dirty="0"/>
              <a:t>) - dodržování zásad pro uchovávání zdraví (syn. pro udržování čistoty), souvisí  s preventivní medicínou a epidemiologií</a:t>
            </a:r>
          </a:p>
          <a:p>
            <a:r>
              <a:rPr lang="da-DK" dirty="0"/>
              <a:t>.</a:t>
            </a:r>
            <a:endParaRPr lang="cs-CZ" dirty="0"/>
          </a:p>
          <a:p>
            <a:endParaRPr lang="cs-CZ" dirty="0"/>
          </a:p>
          <a:p>
            <a:endParaRPr lang="da-DK" dirty="0"/>
          </a:p>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15</a:t>
            </a:fld>
            <a:endParaRPr lang="cs-CZ"/>
          </a:p>
        </p:txBody>
      </p:sp>
    </p:spTree>
    <p:extLst>
      <p:ext uri="{BB962C8B-B14F-4D97-AF65-F5344CB8AC3E}">
        <p14:creationId xmlns:p14="http://schemas.microsoft.com/office/powerpoint/2010/main" val="2439597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Gustav Klimt 1862 – 1918 secesní malíř, expresní vlak  do Vídně ,,Gustav Klimt"</a:t>
            </a:r>
          </a:p>
          <a:p>
            <a:r>
              <a:rPr lang="cs-CZ" sz="1200" b="0" i="0" kern="1200" dirty="0">
                <a:solidFill>
                  <a:schemeClr val="tx1"/>
                </a:solidFill>
                <a:effectLst/>
                <a:latin typeface="+mn-lt"/>
                <a:ea typeface="+mn-ea"/>
                <a:cs typeface="+mn-cs"/>
              </a:rPr>
              <a:t>Postava </a:t>
            </a:r>
            <a:r>
              <a:rPr lang="cs-CZ" sz="1200" b="0" i="0" kern="1200" dirty="0" err="1">
                <a:solidFill>
                  <a:schemeClr val="tx1"/>
                </a:solidFill>
                <a:effectLst/>
                <a:latin typeface="+mn-lt"/>
                <a:ea typeface="+mn-ea"/>
                <a:cs typeface="+mn-cs"/>
              </a:rPr>
              <a:t>Hygieie</a:t>
            </a:r>
            <a:r>
              <a:rPr lang="cs-CZ" sz="1200" b="0" i="0" kern="1200" dirty="0">
                <a:solidFill>
                  <a:schemeClr val="tx1"/>
                </a:solidFill>
                <a:effectLst/>
                <a:latin typeface="+mn-lt"/>
                <a:ea typeface="+mn-ea"/>
                <a:cs typeface="+mn-cs"/>
              </a:rPr>
              <a:t> je ve skutečnosti detailem z mnohem většího obrazu, který </a:t>
            </a:r>
            <a:r>
              <a:rPr lang="cs-CZ" sz="1200" b="0" i="1" kern="1200" dirty="0">
                <a:solidFill>
                  <a:schemeClr val="tx1"/>
                </a:solidFill>
                <a:effectLst/>
                <a:latin typeface="+mn-lt"/>
                <a:ea typeface="+mn-ea"/>
                <a:cs typeface="+mn-cs"/>
              </a:rPr>
              <a:t>Medicína</a:t>
            </a:r>
            <a:r>
              <a:rPr lang="cs-CZ" sz="1200" b="0" i="0" kern="1200" dirty="0">
                <a:solidFill>
                  <a:schemeClr val="tx1"/>
                </a:solidFill>
                <a:effectLst/>
                <a:latin typeface="+mn-lt"/>
                <a:ea typeface="+mn-ea"/>
                <a:cs typeface="+mn-cs"/>
              </a:rPr>
              <a:t> zničila během druhé světové války.</a:t>
            </a:r>
          </a:p>
          <a:p>
            <a:r>
              <a:rPr lang="cs-CZ" sz="1200" b="0" i="0" kern="1200" dirty="0">
                <a:solidFill>
                  <a:schemeClr val="tx1"/>
                </a:solidFill>
                <a:effectLst/>
                <a:latin typeface="+mn-lt"/>
                <a:ea typeface="+mn-ea"/>
                <a:cs typeface="+mn-cs"/>
              </a:rPr>
              <a:t>Obraz údajně příliš naznačuje bezmocnost lékařství, byl kritizován a ve  Velké síni vídeňské univerzity, nikdy nebyl zavěšen.</a:t>
            </a:r>
          </a:p>
          <a:p>
            <a:r>
              <a:rPr lang="cs-CZ" dirty="0"/>
              <a:t>Klimtova Hygiena</a:t>
            </a:r>
            <a:r>
              <a:rPr lang="cs-CZ" baseline="0" dirty="0"/>
              <a:t> se t</a:t>
            </a:r>
            <a:r>
              <a:rPr lang="cs-CZ" dirty="0"/>
              <a:t>váří se opovržlivě, její povýšenost je zřejmá</a:t>
            </a:r>
            <a:r>
              <a:rPr lang="cs-CZ" baseline="0" dirty="0"/>
              <a:t> </a:t>
            </a:r>
            <a:r>
              <a:rPr lang="cs-CZ" dirty="0"/>
              <a:t>z její vztyčené brady a nevyzpytatelného pohledu, celé držení těla je zlověstné, zlatý had se motá podél její zvednuté paže a není jasné, zda misku nabízí nebo jen přidržuje. Její červeno-zlaté roucha slouží k skrytí těla, vlasy jsou zakryty bohatou čelenkou, jediný náznak lidskosti spočívá v holé tváři a pažích. </a:t>
            </a:r>
          </a:p>
          <a:p>
            <a:r>
              <a:rPr lang="cs-CZ" dirty="0" err="1"/>
              <a:t>Hygieia</a:t>
            </a:r>
            <a:r>
              <a:rPr lang="cs-CZ" dirty="0"/>
              <a:t> je sama o sobě silná.</a:t>
            </a:r>
          </a:p>
          <a:p>
            <a:r>
              <a:rPr lang="cs-CZ" dirty="0"/>
              <a:t>Zároveň </a:t>
            </a:r>
            <a:r>
              <a:rPr lang="cs-CZ" dirty="0" err="1"/>
              <a:t>Hygieia</a:t>
            </a:r>
            <a:r>
              <a:rPr lang="cs-CZ" dirty="0"/>
              <a:t> není jedinou postavou na obraze, jsou zde skryté tváře dvou žen. Nahá těhotná žena, za </a:t>
            </a:r>
            <a:r>
              <a:rPr lang="cs-CZ" dirty="0" err="1"/>
              <a:t>Hygieií</a:t>
            </a:r>
            <a:r>
              <a:rPr lang="cs-CZ" dirty="0"/>
              <a:t> či uvnitř jsou zranitelné ženy. </a:t>
            </a:r>
          </a:p>
          <a:p>
            <a:r>
              <a:rPr lang="cs-CZ" dirty="0"/>
              <a:t>Chrání </a:t>
            </a:r>
            <a:r>
              <a:rPr lang="cs-CZ" dirty="0" err="1"/>
              <a:t>Hygieia</a:t>
            </a:r>
            <a:r>
              <a:rPr lang="cs-CZ" dirty="0"/>
              <a:t> tyto ženy?  Jsou tyto ženy další stránkou </a:t>
            </a:r>
            <a:r>
              <a:rPr lang="cs-CZ" dirty="0" err="1"/>
              <a:t>Hygieie</a:t>
            </a:r>
            <a:r>
              <a:rPr lang="cs-CZ" dirty="0"/>
              <a:t>, mocné a tajemné? </a:t>
            </a:r>
          </a:p>
          <a:p>
            <a:r>
              <a:rPr lang="cs-CZ" sz="1200" b="0" i="0" kern="1200" dirty="0">
                <a:solidFill>
                  <a:schemeClr val="tx1"/>
                </a:solidFill>
                <a:effectLst/>
                <a:latin typeface="+mn-lt"/>
                <a:ea typeface="+mn-ea"/>
                <a:cs typeface="+mn-cs"/>
              </a:rPr>
              <a:t>Proč  se Klimt rozhodl zobrazovat </a:t>
            </a:r>
            <a:r>
              <a:rPr lang="cs-CZ" sz="1200" b="0" i="0" kern="1200" dirty="0" err="1">
                <a:solidFill>
                  <a:schemeClr val="tx1"/>
                </a:solidFill>
                <a:effectLst/>
                <a:latin typeface="+mn-lt"/>
                <a:ea typeface="+mn-ea"/>
                <a:cs typeface="+mn-cs"/>
              </a:rPr>
              <a:t>Hygieii</a:t>
            </a:r>
            <a:r>
              <a:rPr lang="cs-CZ" sz="1200" b="0" i="0" kern="1200" dirty="0">
                <a:solidFill>
                  <a:schemeClr val="tx1"/>
                </a:solidFill>
                <a:effectLst/>
                <a:latin typeface="+mn-lt"/>
                <a:ea typeface="+mn-ea"/>
                <a:cs typeface="+mn-cs"/>
              </a:rPr>
              <a:t> jako mocnou nevyzpytatelnou ženu než  jako ošetřovatelku nebo zdravotní sestru? </a:t>
            </a:r>
          </a:p>
          <a:p>
            <a:r>
              <a:rPr lang="cs-CZ" dirty="0" err="1"/>
              <a:t>Hygieia</a:t>
            </a:r>
            <a:r>
              <a:rPr lang="cs-CZ" dirty="0"/>
              <a:t> byla podle mýtu bohyní zdraví, čistoty a hygieny, nebyla  femme fatale, ale patřila spíše do tradiční kategorizace žen jako pečovatelek. </a:t>
            </a:r>
          </a:p>
          <a:p>
            <a:endParaRPr lang="cs-CZ" dirty="0"/>
          </a:p>
          <a:p>
            <a:r>
              <a:rPr lang="cs-CZ" dirty="0"/>
              <a:t>Toto vysvětlení </a:t>
            </a:r>
            <a:r>
              <a:rPr lang="cs-CZ" dirty="0" err="1"/>
              <a:t>Hygieie</a:t>
            </a:r>
            <a:r>
              <a:rPr lang="cs-CZ" dirty="0"/>
              <a:t> kontrastuje s Klimtovým silným, nevyzpytatelným a dokonce zlověstným zobrazením.</a:t>
            </a:r>
          </a:p>
          <a:p>
            <a:endParaRPr lang="cs-CZ" dirty="0"/>
          </a:p>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17</a:t>
            </a:fld>
            <a:endParaRPr lang="cs-CZ"/>
          </a:p>
        </p:txBody>
      </p:sp>
    </p:spTree>
    <p:extLst>
      <p:ext uri="{BB962C8B-B14F-4D97-AF65-F5344CB8AC3E}">
        <p14:creationId xmlns:p14="http://schemas.microsoft.com/office/powerpoint/2010/main" val="2232511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27</a:t>
            </a:fld>
            <a:endParaRPr lang="cs-CZ"/>
          </a:p>
        </p:txBody>
      </p:sp>
    </p:spTree>
    <p:extLst>
      <p:ext uri="{BB962C8B-B14F-4D97-AF65-F5344CB8AC3E}">
        <p14:creationId xmlns:p14="http://schemas.microsoft.com/office/powerpoint/2010/main" val="3529623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Hygienická opatření, včetně náboženských příkazů a zákazů, jakož i technické snahy o zajištění čisté pitné vody, jsou prokazatelná po celém světě a platí pro nejstarší časy. </a:t>
            </a:r>
          </a:p>
          <a:p>
            <a:r>
              <a:rPr lang="cs-CZ" dirty="0"/>
              <a:t>Ale ve středověku se v Evropě stále běžně vyprazdňovalo, na ulicích se vyprazdňovaly nočníky, na ulicích a náměstích zbyl tržní odpad (zbytky rostlin, jateční odpad, jateční krev), domácí odpadky a hnůj ze stánků města </a:t>
            </a:r>
          </a:p>
          <a:p>
            <a:r>
              <a:rPr lang="cs-CZ" dirty="0"/>
              <a:t>Chov zvířat </a:t>
            </a:r>
            <a:r>
              <a:rPr lang="cs-CZ" dirty="0" err="1"/>
              <a:t>bylna</a:t>
            </a:r>
            <a:r>
              <a:rPr lang="cs-CZ" dirty="0"/>
              <a:t> ulicích, prasata, kuřata a další domácí zvířata se volně pohybovala po ulicích, dešťová voda zvlhčovala a distribuovala vše, což všechno vedlo k pouliční špíně a souvisejícímu zápachu a šíření nemocí ]ve městech nekontrolovatelně, zatímco byly vydány policejní předpisy. </a:t>
            </a:r>
          </a:p>
          <a:p>
            <a:r>
              <a:rPr lang="cs-CZ" dirty="0"/>
              <a:t>V pozdějším středověku byly kromě městských vyhlášek k boji proti epidemii (zejména poté, co se v roce 1348 rozšířila černá smrt ) vydány vyhlášky k udržování čistoty</a:t>
            </a:r>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31</a:t>
            </a:fld>
            <a:endParaRPr lang="cs-CZ"/>
          </a:p>
        </p:txBody>
      </p:sp>
    </p:spTree>
    <p:extLst>
      <p:ext uri="{BB962C8B-B14F-4D97-AF65-F5344CB8AC3E}">
        <p14:creationId xmlns:p14="http://schemas.microsoft.com/office/powerpoint/2010/main" val="1525727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lnSpc>
                <a:spcPct val="80000"/>
              </a:lnSpc>
            </a:pPr>
            <a:r>
              <a:rPr lang="cs-CZ" dirty="0"/>
              <a:t>Chemik – vědec  Jedním z nejdůležitějších úspěchů </a:t>
            </a:r>
            <a:r>
              <a:rPr lang="cs-CZ" dirty="0" err="1"/>
              <a:t>Pettenkofera</a:t>
            </a:r>
            <a:r>
              <a:rPr lang="cs-CZ" dirty="0"/>
              <a:t> je objev periodických vlastností chemických prvků (1850).</a:t>
            </a:r>
          </a:p>
          <a:p>
            <a:pPr eaLnBrk="1" hangingPunct="1">
              <a:lnSpc>
                <a:spcPct val="80000"/>
              </a:lnSpc>
            </a:pPr>
            <a:r>
              <a:rPr lang="cs-CZ" dirty="0"/>
              <a:t> Vytvořil tak zásadní základ pro vývoj periodické soustavy prvků (podle Mendělejevových vlastních vyjádření jej dílo ovlivnilo). </a:t>
            </a:r>
            <a:endParaRPr lang="cs-CZ" altLang="cs-CZ" dirty="0"/>
          </a:p>
          <a:p>
            <a:pPr eaLnBrk="1" hangingPunct="1">
              <a:lnSpc>
                <a:spcPct val="80000"/>
              </a:lnSpc>
            </a:pPr>
            <a:r>
              <a:rPr lang="cs-CZ" altLang="cs-CZ" dirty="0"/>
              <a:t>A to včetně známé události </a:t>
            </a:r>
            <a:r>
              <a:rPr lang="cs-CZ" altLang="cs-CZ" dirty="0" err="1"/>
              <a:t>Pettenkofer</a:t>
            </a:r>
            <a:r>
              <a:rPr lang="cs-CZ" altLang="cs-CZ" dirty="0"/>
              <a:t> – chtěje dokázat svou teorii, že samotný bacil Vibrio </a:t>
            </a:r>
            <a:r>
              <a:rPr lang="cs-CZ" altLang="cs-CZ" dirty="0" err="1"/>
              <a:t>cholerae</a:t>
            </a:r>
            <a:r>
              <a:rPr lang="cs-CZ" altLang="cs-CZ" dirty="0"/>
              <a:t> není schopen vyvolat choleru, dokud v organicky (fekálně) kontaminované půdě „nevyzraje“ ve skutečnou patogenní substanci – vypil během veřejné přednášky dne 7. 10. 1892 sklenici vody s čistou kulturou V. c h o l e r a e, kterou R. Koch izoloval od nemocného z tehdy aktuální hamburské cholerové epidemie.</a:t>
            </a:r>
          </a:p>
          <a:p>
            <a:pPr eaLnBrk="1" hangingPunct="1">
              <a:lnSpc>
                <a:spcPct val="80000"/>
              </a:lnSpc>
            </a:pPr>
            <a:r>
              <a:rPr lang="cs-CZ" altLang="cs-CZ" dirty="0"/>
              <a:t> </a:t>
            </a:r>
            <a:r>
              <a:rPr lang="cs-CZ" altLang="cs-CZ" dirty="0" err="1"/>
              <a:t>Pettenkofer</a:t>
            </a:r>
            <a:r>
              <a:rPr lang="cs-CZ" altLang="cs-CZ" dirty="0"/>
              <a:t> tento pokus  přežil (i když následující týden měl průjem a plynatost) prý díky Kochovi, který věděl, na co má být kultura použita, a proto ji připravil oslabenou.</a:t>
            </a:r>
          </a:p>
          <a:p>
            <a:pPr eaLnBrk="1" hangingPunct="1">
              <a:lnSpc>
                <a:spcPct val="80000"/>
              </a:lnSpc>
            </a:pPr>
            <a:r>
              <a:rPr lang="cs-CZ" altLang="cs-CZ" dirty="0"/>
              <a:t>Pomoci zde mohou i </a:t>
            </a:r>
            <a:r>
              <a:rPr lang="cs-CZ" altLang="cs-CZ" dirty="0" err="1"/>
              <a:t>Pettenkoferova</a:t>
            </a:r>
            <a:r>
              <a:rPr lang="cs-CZ" altLang="cs-CZ" dirty="0"/>
              <a:t> slova, kterými komentoval svůj pokus s cholerou:</a:t>
            </a:r>
          </a:p>
          <a:p>
            <a:pPr eaLnBrk="1" hangingPunct="1">
              <a:lnSpc>
                <a:spcPct val="80000"/>
              </a:lnSpc>
            </a:pPr>
            <a:r>
              <a:rPr lang="cs-CZ" altLang="cs-CZ" dirty="0"/>
              <a:t>„I kdybych se mýlil a tento experiment by ohrozil můj život, hleděl bych smrti klidně do očí, protože by to nebyla žádná lehkomyslná sebevražda; zemřel bych ve službě vědy podobně jako voják na poli cti. Zdraví a život jsou vskutku velmi vysoká pozemská dobra, ale přece jenom ne pro lidské bytosti ta nejvyšší. Člověk, který chce stát na vyšším stupni než zvíře, musí být ochoten obětovat dokonce i svůj život a zdraví pro vyšší </a:t>
            </a:r>
            <a:r>
              <a:rPr lang="cs-CZ" altLang="cs-CZ" dirty="0" err="1"/>
              <a:t>ideály.“K</a:t>
            </a:r>
            <a:r>
              <a:rPr lang="cs-CZ" altLang="cs-CZ" dirty="0"/>
              <a:t> těmto vyšším ideálům  řadil </a:t>
            </a:r>
            <a:r>
              <a:rPr lang="cs-CZ" altLang="cs-CZ" dirty="0" err="1"/>
              <a:t>Pettenkofer</a:t>
            </a:r>
            <a:r>
              <a:rPr lang="cs-CZ" altLang="cs-CZ" dirty="0"/>
              <a:t> vědu a umění a jejich nespočet odnoží a aplikací v lidském životě“</a:t>
            </a:r>
          </a:p>
          <a:p>
            <a:pPr eaLnBrk="1" hangingPunct="1">
              <a:lnSpc>
                <a:spcPct val="80000"/>
              </a:lnSpc>
            </a:pPr>
            <a:r>
              <a:rPr lang="cs-CZ" dirty="0" err="1"/>
              <a:t>Pettenkofer</a:t>
            </a:r>
            <a:r>
              <a:rPr lang="cs-CZ" dirty="0"/>
              <a:t> zastával názor, že podmínky prostředí mají pro rozvoj nemoci mnohem větší význam než pouhá přítomnost patogenů. </a:t>
            </a:r>
            <a:endParaRPr lang="cs-CZ" altLang="cs-CZ" dirty="0"/>
          </a:p>
          <a:p>
            <a:endParaRPr lang="cs-CZ" altLang="cs-CZ" dirty="0"/>
          </a:p>
          <a:p>
            <a:r>
              <a:rPr lang="cs-CZ" dirty="0" err="1"/>
              <a:t>Pettenkofer</a:t>
            </a:r>
            <a:r>
              <a:rPr lang="cs-CZ" dirty="0"/>
              <a:t> publikoval celkem více než 20 monografií a 200 původních článků ve vědeckých a lékařských časopisech. Jeho služby jako zakladatele hygieny, průkopníka environmentální medicíny , experimentálního terénního výzkumníka, chemika a fyziologa výživy byly a jsou uznávány po celém světě. Medicinální chemie mu také vděčí Použitelná detekční metody pro arsen ( </a:t>
            </a:r>
            <a:r>
              <a:rPr lang="cs-CZ" dirty="0" err="1"/>
              <a:t>Marsh</a:t>
            </a:r>
            <a:r>
              <a:rPr lang="cs-CZ" dirty="0"/>
              <a:t> testu [18] ), cukr a moči obsah. Za své vědecké úspěchy byl 24. ledna 1900 přijat do pruského řádu Pour </a:t>
            </a:r>
            <a:r>
              <a:rPr lang="cs-CZ" dirty="0" err="1"/>
              <a:t>le</a:t>
            </a:r>
            <a:r>
              <a:rPr lang="cs-CZ" dirty="0"/>
              <a:t> </a:t>
            </a:r>
            <a:r>
              <a:rPr lang="cs-CZ" dirty="0" err="1"/>
              <a:t>Mérite</a:t>
            </a:r>
            <a:r>
              <a:rPr lang="cs-CZ" dirty="0"/>
              <a:t> pro vědu a umění. [19]</a:t>
            </a:r>
          </a:p>
          <a:p>
            <a:endParaRPr lang="cs-CZ" dirty="0"/>
          </a:p>
          <a:p>
            <a:r>
              <a:rPr lang="cs-CZ" dirty="0"/>
              <a:t>Tradiční hygienická hodnota vnitřního vzduchu pro CO 2 je pojmenována po </a:t>
            </a:r>
            <a:r>
              <a:rPr lang="cs-CZ" dirty="0" err="1"/>
              <a:t>Pettenkoferovi</a:t>
            </a:r>
            <a:r>
              <a:rPr lang="cs-CZ" dirty="0"/>
              <a:t> - </a:t>
            </a:r>
            <a:r>
              <a:rPr lang="cs-CZ" dirty="0" err="1"/>
              <a:t>Pettenkoferovo</a:t>
            </a:r>
            <a:r>
              <a:rPr lang="cs-CZ" dirty="0"/>
              <a:t> číslo. </a:t>
            </a:r>
            <a:r>
              <a:rPr lang="cs-CZ" dirty="0" err="1"/>
              <a:t>Pettenkofer</a:t>
            </a:r>
            <a:r>
              <a:rPr lang="cs-CZ" dirty="0"/>
              <a:t> uvedl jejich mezní hodnotu jako 0,10%.</a:t>
            </a:r>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32</a:t>
            </a:fld>
            <a:endParaRPr lang="cs-CZ"/>
          </a:p>
        </p:txBody>
      </p:sp>
    </p:spTree>
    <p:extLst>
      <p:ext uri="{BB962C8B-B14F-4D97-AF65-F5344CB8AC3E}">
        <p14:creationId xmlns:p14="http://schemas.microsoft.com/office/powerpoint/2010/main" val="710194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371600" y="2914650"/>
            <a:ext cx="6400800" cy="1314450"/>
          </a:xfrm>
        </p:spPr>
        <p:txBody>
          <a:bodyPr>
            <a:normAutofit/>
          </a:bodyPr>
          <a:lstStyle>
            <a:lvl1pPr marL="0" indent="0" algn="ctr">
              <a:buNone/>
              <a:defRPr sz="28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a:t>Kliknutím lze upravit styl předlohy.</a:t>
            </a:r>
          </a:p>
        </p:txBody>
      </p:sp>
      <p:sp>
        <p:nvSpPr>
          <p:cNvPr id="9" name="Zástupný symbol pro číslo snímku 8"/>
          <p:cNvSpPr>
            <a:spLocks noGrp="1"/>
          </p:cNvSpPr>
          <p:nvPr>
            <p:ph type="sldNum" sz="quarter" idx="12"/>
          </p:nvPr>
        </p:nvSpPr>
        <p:spPr>
          <a:xfrm>
            <a:off x="6876256" y="4785996"/>
            <a:ext cx="2133600" cy="273844"/>
          </a:xfrm>
        </p:spPr>
        <p:txBody>
          <a:bodyPr/>
          <a:lstStyle/>
          <a:p>
            <a:fld id="{45FAD998-8E5C-46D6-95DA-CCAB0A1C8BFF}" type="slidenum">
              <a:rPr lang="cs-CZ" smtClean="0"/>
              <a:t>‹#›</a:t>
            </a:fld>
            <a:endParaRPr lang="cs-CZ" dirty="0"/>
          </a:p>
        </p:txBody>
      </p:sp>
    </p:spTree>
    <p:extLst>
      <p:ext uri="{BB962C8B-B14F-4D97-AF65-F5344CB8AC3E}">
        <p14:creationId xmlns:p14="http://schemas.microsoft.com/office/powerpoint/2010/main" val="1531944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11.09.2022</a:t>
            </a:fld>
            <a:endParaRPr lang="cs-CZ"/>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6" name="Zástupný symbol pro číslo snímku 5"/>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31461485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3566160" y="788668"/>
            <a:ext cx="2011680" cy="2011680"/>
          </a:xfrm>
          <a:custGeom>
            <a:avLst/>
            <a:gdLst>
              <a:gd name="connsiteX0" fmla="*/ 2011680 w 4023359"/>
              <a:gd name="connsiteY0" fmla="*/ 0 h 4023360"/>
              <a:gd name="connsiteX1" fmla="*/ 4012974 w 4023359"/>
              <a:gd name="connsiteY1" fmla="*/ 1805998 h 4023360"/>
              <a:gd name="connsiteX2" fmla="*/ 4023359 w 4023359"/>
              <a:gd name="connsiteY2" fmla="*/ 2011661 h 4023360"/>
              <a:gd name="connsiteX3" fmla="*/ 4023359 w 4023359"/>
              <a:gd name="connsiteY3" fmla="*/ 2011699 h 4023360"/>
              <a:gd name="connsiteX4" fmla="*/ 4012974 w 4023359"/>
              <a:gd name="connsiteY4" fmla="*/ 2217363 h 4023360"/>
              <a:gd name="connsiteX5" fmla="*/ 2011680 w 4023359"/>
              <a:gd name="connsiteY5" fmla="*/ 4023360 h 4023360"/>
              <a:gd name="connsiteX6" fmla="*/ 0 w 4023359"/>
              <a:gd name="connsiteY6" fmla="*/ 2011680 h 4023360"/>
              <a:gd name="connsiteX7" fmla="*/ 2011680 w 4023359"/>
              <a:gd name="connsiteY7" fmla="*/ 0 h 402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359" h="4023360">
                <a:moveTo>
                  <a:pt x="2011680" y="0"/>
                </a:moveTo>
                <a:cubicBezTo>
                  <a:pt x="3053261" y="0"/>
                  <a:pt x="3909956" y="791596"/>
                  <a:pt x="4012974" y="1805998"/>
                </a:cubicBezTo>
                <a:lnTo>
                  <a:pt x="4023359" y="2011661"/>
                </a:lnTo>
                <a:lnTo>
                  <a:pt x="4023359" y="2011699"/>
                </a:lnTo>
                <a:lnTo>
                  <a:pt x="4012974" y="2217363"/>
                </a:lnTo>
                <a:cubicBezTo>
                  <a:pt x="3909956" y="3231765"/>
                  <a:pt x="3053261" y="4023360"/>
                  <a:pt x="2011680" y="4023360"/>
                </a:cubicBezTo>
                <a:cubicBezTo>
                  <a:pt x="900660" y="4023360"/>
                  <a:pt x="0" y="3122700"/>
                  <a:pt x="0" y="2011680"/>
                </a:cubicBezTo>
                <a:cubicBezTo>
                  <a:pt x="0" y="900660"/>
                  <a:pt x="900660" y="0"/>
                  <a:pt x="201168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1001335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3028945"/>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967553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We Always Car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1"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3137026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99285" y="0"/>
            <a:ext cx="4544716" cy="5143500"/>
          </a:xfrm>
          <a:custGeom>
            <a:avLst/>
            <a:gdLst>
              <a:gd name="connsiteX0" fmla="*/ 324192 w 9089431"/>
              <a:gd name="connsiteY0" fmla="*/ 0 h 10287000"/>
              <a:gd name="connsiteX1" fmla="*/ 728676 w 9089431"/>
              <a:gd name="connsiteY1" fmla="*/ 0 h 10287000"/>
              <a:gd name="connsiteX2" fmla="*/ 1120521 w 9089431"/>
              <a:gd name="connsiteY2" fmla="*/ 0 h 10287000"/>
              <a:gd name="connsiteX3" fmla="*/ 1499928 w 9089431"/>
              <a:gd name="connsiteY3" fmla="*/ 0 h 10287000"/>
              <a:gd name="connsiteX4" fmla="*/ 1867097 w 9089431"/>
              <a:gd name="connsiteY4" fmla="*/ 0 h 10287000"/>
              <a:gd name="connsiteX5" fmla="*/ 2222228 w 9089431"/>
              <a:gd name="connsiteY5" fmla="*/ 0 h 10287000"/>
              <a:gd name="connsiteX6" fmla="*/ 2565523 w 9089431"/>
              <a:gd name="connsiteY6" fmla="*/ 0 h 10287000"/>
              <a:gd name="connsiteX7" fmla="*/ 2897182 w 9089431"/>
              <a:gd name="connsiteY7" fmla="*/ 0 h 10287000"/>
              <a:gd name="connsiteX8" fmla="*/ 3217406 w 9089431"/>
              <a:gd name="connsiteY8" fmla="*/ 0 h 10287000"/>
              <a:gd name="connsiteX9" fmla="*/ 3526395 w 9089431"/>
              <a:gd name="connsiteY9" fmla="*/ 0 h 10287000"/>
              <a:gd name="connsiteX10" fmla="*/ 3824349 w 9089431"/>
              <a:gd name="connsiteY10" fmla="*/ 0 h 10287000"/>
              <a:gd name="connsiteX11" fmla="*/ 4111470 w 9089431"/>
              <a:gd name="connsiteY11" fmla="*/ 0 h 10287000"/>
              <a:gd name="connsiteX12" fmla="*/ 4387959 w 9089431"/>
              <a:gd name="connsiteY12" fmla="*/ 0 h 10287000"/>
              <a:gd name="connsiteX13" fmla="*/ 4654015 w 9089431"/>
              <a:gd name="connsiteY13" fmla="*/ 0 h 10287000"/>
              <a:gd name="connsiteX14" fmla="*/ 4909839 w 9089431"/>
              <a:gd name="connsiteY14" fmla="*/ 0 h 10287000"/>
              <a:gd name="connsiteX15" fmla="*/ 5155633 w 9089431"/>
              <a:gd name="connsiteY15" fmla="*/ 0 h 10287000"/>
              <a:gd name="connsiteX16" fmla="*/ 5391596 w 9089431"/>
              <a:gd name="connsiteY16" fmla="*/ 0 h 10287000"/>
              <a:gd name="connsiteX17" fmla="*/ 5617929 w 9089431"/>
              <a:gd name="connsiteY17" fmla="*/ 0 h 10287000"/>
              <a:gd name="connsiteX18" fmla="*/ 5834833 w 9089431"/>
              <a:gd name="connsiteY18" fmla="*/ 0 h 10287000"/>
              <a:gd name="connsiteX19" fmla="*/ 6042509 w 9089431"/>
              <a:gd name="connsiteY19" fmla="*/ 0 h 10287000"/>
              <a:gd name="connsiteX20" fmla="*/ 6241156 w 9089431"/>
              <a:gd name="connsiteY20" fmla="*/ 0 h 10287000"/>
              <a:gd name="connsiteX21" fmla="*/ 6430977 w 9089431"/>
              <a:gd name="connsiteY21" fmla="*/ 0 h 10287000"/>
              <a:gd name="connsiteX22" fmla="*/ 6612170 w 9089431"/>
              <a:gd name="connsiteY22" fmla="*/ 0 h 10287000"/>
              <a:gd name="connsiteX23" fmla="*/ 6784938 w 9089431"/>
              <a:gd name="connsiteY23" fmla="*/ 0 h 10287000"/>
              <a:gd name="connsiteX24" fmla="*/ 6949480 w 9089431"/>
              <a:gd name="connsiteY24" fmla="*/ 0 h 10287000"/>
              <a:gd name="connsiteX25" fmla="*/ 7105997 w 9089431"/>
              <a:gd name="connsiteY25" fmla="*/ 0 h 10287000"/>
              <a:gd name="connsiteX26" fmla="*/ 7254691 w 9089431"/>
              <a:gd name="connsiteY26" fmla="*/ 0 h 10287000"/>
              <a:gd name="connsiteX27" fmla="*/ 7395760 w 9089431"/>
              <a:gd name="connsiteY27" fmla="*/ 0 h 10287000"/>
              <a:gd name="connsiteX28" fmla="*/ 7529407 w 9089431"/>
              <a:gd name="connsiteY28" fmla="*/ 0 h 10287000"/>
              <a:gd name="connsiteX29" fmla="*/ 7775233 w 9089431"/>
              <a:gd name="connsiteY29" fmla="*/ 0 h 10287000"/>
              <a:gd name="connsiteX30" fmla="*/ 7993777 w 9089431"/>
              <a:gd name="connsiteY30" fmla="*/ 0 h 10287000"/>
              <a:gd name="connsiteX31" fmla="*/ 8186639 w 9089431"/>
              <a:gd name="connsiteY31" fmla="*/ 0 h 10287000"/>
              <a:gd name="connsiteX32" fmla="*/ 8355427 w 9089431"/>
              <a:gd name="connsiteY32" fmla="*/ 0 h 10287000"/>
              <a:gd name="connsiteX33" fmla="*/ 8501747 w 9089431"/>
              <a:gd name="connsiteY33" fmla="*/ 0 h 10287000"/>
              <a:gd name="connsiteX34" fmla="*/ 8627201 w 9089431"/>
              <a:gd name="connsiteY34" fmla="*/ 0 h 10287000"/>
              <a:gd name="connsiteX35" fmla="*/ 8733397 w 9089431"/>
              <a:gd name="connsiteY35" fmla="*/ 0 h 10287000"/>
              <a:gd name="connsiteX36" fmla="*/ 8821937 w 9089431"/>
              <a:gd name="connsiteY36" fmla="*/ 0 h 10287000"/>
              <a:gd name="connsiteX37" fmla="*/ 8894427 w 9089431"/>
              <a:gd name="connsiteY37" fmla="*/ 0 h 10287000"/>
              <a:gd name="connsiteX38" fmla="*/ 8952475 w 9089431"/>
              <a:gd name="connsiteY38" fmla="*/ 0 h 10287000"/>
              <a:gd name="connsiteX39" fmla="*/ 8997681 w 9089431"/>
              <a:gd name="connsiteY39" fmla="*/ 0 h 10287000"/>
              <a:gd name="connsiteX40" fmla="*/ 9031653 w 9089431"/>
              <a:gd name="connsiteY40" fmla="*/ 0 h 10287000"/>
              <a:gd name="connsiteX41" fmla="*/ 9055995 w 9089431"/>
              <a:gd name="connsiteY41" fmla="*/ 0 h 10287000"/>
              <a:gd name="connsiteX42" fmla="*/ 9072311 w 9089431"/>
              <a:gd name="connsiteY42" fmla="*/ 0 h 10287000"/>
              <a:gd name="connsiteX43" fmla="*/ 9087291 w 9089431"/>
              <a:gd name="connsiteY43" fmla="*/ 0 h 10287000"/>
              <a:gd name="connsiteX44" fmla="*/ 9089431 w 9089431"/>
              <a:gd name="connsiteY44" fmla="*/ 0 h 10287000"/>
              <a:gd name="connsiteX45" fmla="*/ 9089431 w 9089431"/>
              <a:gd name="connsiteY45" fmla="*/ 474708 h 10287000"/>
              <a:gd name="connsiteX46" fmla="*/ 9089431 w 9089431"/>
              <a:gd name="connsiteY46" fmla="*/ 934583 h 10287000"/>
              <a:gd name="connsiteX47" fmla="*/ 9089431 w 9089431"/>
              <a:gd name="connsiteY47" fmla="*/ 1379859 h 10287000"/>
              <a:gd name="connsiteX48" fmla="*/ 9089431 w 9089431"/>
              <a:gd name="connsiteY48" fmla="*/ 1810773 h 10287000"/>
              <a:gd name="connsiteX49" fmla="*/ 9089431 w 9089431"/>
              <a:gd name="connsiteY49" fmla="*/ 2227561 h 10287000"/>
              <a:gd name="connsiteX50" fmla="*/ 9089431 w 9089431"/>
              <a:gd name="connsiteY50" fmla="*/ 2630456 h 10287000"/>
              <a:gd name="connsiteX51" fmla="*/ 9089431 w 9089431"/>
              <a:gd name="connsiteY51" fmla="*/ 3019695 h 10287000"/>
              <a:gd name="connsiteX52" fmla="*/ 9089431 w 9089431"/>
              <a:gd name="connsiteY52" fmla="*/ 3395514 h 10287000"/>
              <a:gd name="connsiteX53" fmla="*/ 9089431 w 9089431"/>
              <a:gd name="connsiteY53" fmla="*/ 3758147 h 10287000"/>
              <a:gd name="connsiteX54" fmla="*/ 9089431 w 9089431"/>
              <a:gd name="connsiteY54" fmla="*/ 4107831 h 10287000"/>
              <a:gd name="connsiteX55" fmla="*/ 9089431 w 9089431"/>
              <a:gd name="connsiteY55" fmla="*/ 4444800 h 10287000"/>
              <a:gd name="connsiteX56" fmla="*/ 9089431 w 9089431"/>
              <a:gd name="connsiteY56" fmla="*/ 4769291 h 10287000"/>
              <a:gd name="connsiteX57" fmla="*/ 9089431 w 9089431"/>
              <a:gd name="connsiteY57" fmla="*/ 5081538 h 10287000"/>
              <a:gd name="connsiteX58" fmla="*/ 9089431 w 9089431"/>
              <a:gd name="connsiteY58" fmla="*/ 5381776 h 10287000"/>
              <a:gd name="connsiteX59" fmla="*/ 9089431 w 9089431"/>
              <a:gd name="connsiteY59" fmla="*/ 5670243 h 10287000"/>
              <a:gd name="connsiteX60" fmla="*/ 9089431 w 9089431"/>
              <a:gd name="connsiteY60" fmla="*/ 5947172 h 10287000"/>
              <a:gd name="connsiteX61" fmla="*/ 9089431 w 9089431"/>
              <a:gd name="connsiteY61" fmla="*/ 6212800 h 10287000"/>
              <a:gd name="connsiteX62" fmla="*/ 9089431 w 9089431"/>
              <a:gd name="connsiteY62" fmla="*/ 6467361 h 10287000"/>
              <a:gd name="connsiteX63" fmla="*/ 9089431 w 9089431"/>
              <a:gd name="connsiteY63" fmla="*/ 6711092 h 10287000"/>
              <a:gd name="connsiteX64" fmla="*/ 9089431 w 9089431"/>
              <a:gd name="connsiteY64" fmla="*/ 6944228 h 10287000"/>
              <a:gd name="connsiteX65" fmla="*/ 9089431 w 9089431"/>
              <a:gd name="connsiteY65" fmla="*/ 7167003 h 10287000"/>
              <a:gd name="connsiteX66" fmla="*/ 9089431 w 9089431"/>
              <a:gd name="connsiteY66" fmla="*/ 7379654 h 10287000"/>
              <a:gd name="connsiteX67" fmla="*/ 9089431 w 9089431"/>
              <a:gd name="connsiteY67" fmla="*/ 7582417 h 10287000"/>
              <a:gd name="connsiteX68" fmla="*/ 9089431 w 9089431"/>
              <a:gd name="connsiteY68" fmla="*/ 7775526 h 10287000"/>
              <a:gd name="connsiteX69" fmla="*/ 9089431 w 9089431"/>
              <a:gd name="connsiteY69" fmla="*/ 7959216 h 10287000"/>
              <a:gd name="connsiteX70" fmla="*/ 9089431 w 9089431"/>
              <a:gd name="connsiteY70" fmla="*/ 8133725 h 10287000"/>
              <a:gd name="connsiteX71" fmla="*/ 9089431 w 9089431"/>
              <a:gd name="connsiteY71" fmla="*/ 8299286 h 10287000"/>
              <a:gd name="connsiteX72" fmla="*/ 9089431 w 9089431"/>
              <a:gd name="connsiteY72" fmla="*/ 8456135 h 10287000"/>
              <a:gd name="connsiteX73" fmla="*/ 9089431 w 9089431"/>
              <a:gd name="connsiteY73" fmla="*/ 8744641 h 10287000"/>
              <a:gd name="connsiteX74" fmla="*/ 9089431 w 9089431"/>
              <a:gd name="connsiteY74" fmla="*/ 9001125 h 10287000"/>
              <a:gd name="connsiteX75" fmla="*/ 9089431 w 9089431"/>
              <a:gd name="connsiteY75" fmla="*/ 9227472 h 10287000"/>
              <a:gd name="connsiteX76" fmla="*/ 9089431 w 9089431"/>
              <a:gd name="connsiteY76" fmla="*/ 9425564 h 10287000"/>
              <a:gd name="connsiteX77" fmla="*/ 9089431 w 9089431"/>
              <a:gd name="connsiteY77" fmla="*/ 9597286 h 10287000"/>
              <a:gd name="connsiteX78" fmla="*/ 9089431 w 9089431"/>
              <a:gd name="connsiteY78" fmla="*/ 9744521 h 10287000"/>
              <a:gd name="connsiteX79" fmla="*/ 9089431 w 9089431"/>
              <a:gd name="connsiteY79" fmla="*/ 9869153 h 10287000"/>
              <a:gd name="connsiteX80" fmla="*/ 9089431 w 9089431"/>
              <a:gd name="connsiteY80" fmla="*/ 9973066 h 10287000"/>
              <a:gd name="connsiteX81" fmla="*/ 9089431 w 9089431"/>
              <a:gd name="connsiteY81" fmla="*/ 10058142 h 10287000"/>
              <a:gd name="connsiteX82" fmla="*/ 9089431 w 9089431"/>
              <a:gd name="connsiteY82" fmla="*/ 10126266 h 10287000"/>
              <a:gd name="connsiteX83" fmla="*/ 9089431 w 9089431"/>
              <a:gd name="connsiteY83" fmla="*/ 10179321 h 10287000"/>
              <a:gd name="connsiteX84" fmla="*/ 9089431 w 9089431"/>
              <a:gd name="connsiteY84" fmla="*/ 10219190 h 10287000"/>
              <a:gd name="connsiteX85" fmla="*/ 9089431 w 9089431"/>
              <a:gd name="connsiteY85" fmla="*/ 10247758 h 10287000"/>
              <a:gd name="connsiteX86" fmla="*/ 9089431 w 9089431"/>
              <a:gd name="connsiteY86" fmla="*/ 10266908 h 10287000"/>
              <a:gd name="connsiteX87" fmla="*/ 9089431 w 9089431"/>
              <a:gd name="connsiteY87" fmla="*/ 10284489 h 10287000"/>
              <a:gd name="connsiteX88" fmla="*/ 9089431 w 9089431"/>
              <a:gd name="connsiteY88" fmla="*/ 10287000 h 10287000"/>
              <a:gd name="connsiteX89" fmla="*/ 324192 w 9089431"/>
              <a:gd name="connsiteY89" fmla="*/ 10287000 h 10287000"/>
              <a:gd name="connsiteX90" fmla="*/ 324192 w 9089431"/>
              <a:gd name="connsiteY90"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089431" h="10287000">
                <a:moveTo>
                  <a:pt x="324192" y="0"/>
                </a:moveTo>
                <a:lnTo>
                  <a:pt x="728676" y="0"/>
                </a:lnTo>
                <a:lnTo>
                  <a:pt x="1120521" y="0"/>
                </a:lnTo>
                <a:lnTo>
                  <a:pt x="1499928" y="0"/>
                </a:lnTo>
                <a:lnTo>
                  <a:pt x="1867097" y="0"/>
                </a:lnTo>
                <a:lnTo>
                  <a:pt x="2222228" y="0"/>
                </a:lnTo>
                <a:lnTo>
                  <a:pt x="2565523" y="0"/>
                </a:lnTo>
                <a:lnTo>
                  <a:pt x="2897182" y="0"/>
                </a:lnTo>
                <a:lnTo>
                  <a:pt x="3217406" y="0"/>
                </a:lnTo>
                <a:lnTo>
                  <a:pt x="3526395" y="0"/>
                </a:lnTo>
                <a:lnTo>
                  <a:pt x="3824349" y="0"/>
                </a:lnTo>
                <a:lnTo>
                  <a:pt x="4111470" y="0"/>
                </a:lnTo>
                <a:lnTo>
                  <a:pt x="4387959" y="0"/>
                </a:lnTo>
                <a:lnTo>
                  <a:pt x="4654015" y="0"/>
                </a:lnTo>
                <a:lnTo>
                  <a:pt x="4909839" y="0"/>
                </a:lnTo>
                <a:lnTo>
                  <a:pt x="5155633" y="0"/>
                </a:lnTo>
                <a:lnTo>
                  <a:pt x="5391596" y="0"/>
                </a:lnTo>
                <a:lnTo>
                  <a:pt x="5617929" y="0"/>
                </a:lnTo>
                <a:lnTo>
                  <a:pt x="5834833" y="0"/>
                </a:lnTo>
                <a:lnTo>
                  <a:pt x="6042509" y="0"/>
                </a:lnTo>
                <a:lnTo>
                  <a:pt x="6241156" y="0"/>
                </a:lnTo>
                <a:lnTo>
                  <a:pt x="6430977" y="0"/>
                </a:lnTo>
                <a:lnTo>
                  <a:pt x="6612170" y="0"/>
                </a:lnTo>
                <a:lnTo>
                  <a:pt x="6784938" y="0"/>
                </a:lnTo>
                <a:lnTo>
                  <a:pt x="6949480" y="0"/>
                </a:lnTo>
                <a:lnTo>
                  <a:pt x="7105997" y="0"/>
                </a:lnTo>
                <a:lnTo>
                  <a:pt x="7254691" y="0"/>
                </a:lnTo>
                <a:lnTo>
                  <a:pt x="7395760" y="0"/>
                </a:lnTo>
                <a:lnTo>
                  <a:pt x="7529407" y="0"/>
                </a:lnTo>
                <a:lnTo>
                  <a:pt x="7775233" y="0"/>
                </a:lnTo>
                <a:lnTo>
                  <a:pt x="7993777" y="0"/>
                </a:lnTo>
                <a:lnTo>
                  <a:pt x="8186639" y="0"/>
                </a:lnTo>
                <a:lnTo>
                  <a:pt x="8355427" y="0"/>
                </a:lnTo>
                <a:lnTo>
                  <a:pt x="8501747" y="0"/>
                </a:lnTo>
                <a:lnTo>
                  <a:pt x="8627201" y="0"/>
                </a:lnTo>
                <a:lnTo>
                  <a:pt x="8733397" y="0"/>
                </a:lnTo>
                <a:lnTo>
                  <a:pt x="8821937" y="0"/>
                </a:lnTo>
                <a:lnTo>
                  <a:pt x="8894427" y="0"/>
                </a:lnTo>
                <a:lnTo>
                  <a:pt x="8952475" y="0"/>
                </a:lnTo>
                <a:lnTo>
                  <a:pt x="8997681" y="0"/>
                </a:lnTo>
                <a:lnTo>
                  <a:pt x="9031653" y="0"/>
                </a:lnTo>
                <a:lnTo>
                  <a:pt x="9055995" y="0"/>
                </a:lnTo>
                <a:lnTo>
                  <a:pt x="9072311" y="0"/>
                </a:lnTo>
                <a:lnTo>
                  <a:pt x="9087291" y="0"/>
                </a:lnTo>
                <a:lnTo>
                  <a:pt x="9089431" y="0"/>
                </a:lnTo>
                <a:lnTo>
                  <a:pt x="9089431" y="474708"/>
                </a:lnTo>
                <a:lnTo>
                  <a:pt x="9089431" y="934583"/>
                </a:lnTo>
                <a:lnTo>
                  <a:pt x="9089431" y="1379859"/>
                </a:lnTo>
                <a:lnTo>
                  <a:pt x="9089431" y="1810773"/>
                </a:lnTo>
                <a:lnTo>
                  <a:pt x="9089431" y="2227561"/>
                </a:lnTo>
                <a:lnTo>
                  <a:pt x="9089431" y="2630456"/>
                </a:lnTo>
                <a:lnTo>
                  <a:pt x="9089431" y="3019695"/>
                </a:lnTo>
                <a:lnTo>
                  <a:pt x="9089431" y="3395514"/>
                </a:lnTo>
                <a:lnTo>
                  <a:pt x="9089431" y="3758147"/>
                </a:lnTo>
                <a:lnTo>
                  <a:pt x="9089431" y="4107831"/>
                </a:lnTo>
                <a:lnTo>
                  <a:pt x="9089431" y="4444800"/>
                </a:lnTo>
                <a:lnTo>
                  <a:pt x="9089431" y="4769291"/>
                </a:lnTo>
                <a:lnTo>
                  <a:pt x="9089431" y="5081538"/>
                </a:lnTo>
                <a:lnTo>
                  <a:pt x="9089431" y="5381776"/>
                </a:lnTo>
                <a:lnTo>
                  <a:pt x="9089431" y="5670243"/>
                </a:lnTo>
                <a:lnTo>
                  <a:pt x="9089431" y="5947172"/>
                </a:lnTo>
                <a:lnTo>
                  <a:pt x="9089431" y="6212800"/>
                </a:lnTo>
                <a:lnTo>
                  <a:pt x="9089431" y="6467361"/>
                </a:lnTo>
                <a:lnTo>
                  <a:pt x="9089431" y="6711092"/>
                </a:lnTo>
                <a:lnTo>
                  <a:pt x="9089431" y="6944228"/>
                </a:lnTo>
                <a:lnTo>
                  <a:pt x="9089431" y="7167003"/>
                </a:lnTo>
                <a:lnTo>
                  <a:pt x="9089431" y="7379654"/>
                </a:lnTo>
                <a:lnTo>
                  <a:pt x="9089431" y="7582417"/>
                </a:lnTo>
                <a:lnTo>
                  <a:pt x="9089431" y="7775526"/>
                </a:lnTo>
                <a:lnTo>
                  <a:pt x="9089431" y="7959216"/>
                </a:lnTo>
                <a:lnTo>
                  <a:pt x="9089431" y="8133725"/>
                </a:lnTo>
                <a:lnTo>
                  <a:pt x="9089431" y="8299286"/>
                </a:lnTo>
                <a:lnTo>
                  <a:pt x="9089431" y="8456135"/>
                </a:lnTo>
                <a:lnTo>
                  <a:pt x="9089431" y="8744641"/>
                </a:lnTo>
                <a:lnTo>
                  <a:pt x="9089431" y="9001125"/>
                </a:lnTo>
                <a:lnTo>
                  <a:pt x="9089431" y="9227472"/>
                </a:lnTo>
                <a:lnTo>
                  <a:pt x="9089431" y="9425564"/>
                </a:lnTo>
                <a:lnTo>
                  <a:pt x="9089431" y="9597286"/>
                </a:lnTo>
                <a:lnTo>
                  <a:pt x="9089431" y="9744521"/>
                </a:lnTo>
                <a:lnTo>
                  <a:pt x="9089431" y="9869153"/>
                </a:lnTo>
                <a:lnTo>
                  <a:pt x="9089431" y="9973066"/>
                </a:lnTo>
                <a:lnTo>
                  <a:pt x="9089431" y="10058142"/>
                </a:lnTo>
                <a:lnTo>
                  <a:pt x="9089431" y="10126266"/>
                </a:lnTo>
                <a:lnTo>
                  <a:pt x="9089431" y="10179321"/>
                </a:lnTo>
                <a:lnTo>
                  <a:pt x="9089431" y="10219190"/>
                </a:lnTo>
                <a:lnTo>
                  <a:pt x="9089431" y="10247758"/>
                </a:lnTo>
                <a:lnTo>
                  <a:pt x="9089431" y="10266908"/>
                </a:lnTo>
                <a:lnTo>
                  <a:pt x="9089431" y="10284489"/>
                </a:lnTo>
                <a:lnTo>
                  <a:pt x="9089431" y="10287000"/>
                </a:lnTo>
                <a:lnTo>
                  <a:pt x="324192" y="10287000"/>
                </a:lnTo>
                <a:cubicBezTo>
                  <a:pt x="-1311351" y="6365875"/>
                  <a:pt x="3960496" y="3810000"/>
                  <a:pt x="324192"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5963392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eft Image Text">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1"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
        <p:nvSpPr>
          <p:cNvPr id="3" name="Title 2"/>
          <p:cNvSpPr>
            <a:spLocks noGrp="1"/>
          </p:cNvSpPr>
          <p:nvPr>
            <p:ph type="title"/>
          </p:nvPr>
        </p:nvSpPr>
        <p:spPr>
          <a:xfrm>
            <a:off x="4572000" y="377209"/>
            <a:ext cx="4114800" cy="457200"/>
          </a:xfrm>
        </p:spPr>
        <p:txBody>
          <a:bodyPr/>
          <a:lstStyle/>
          <a:p>
            <a:r>
              <a:rPr lang="cs-CZ"/>
              <a:t>Kliknutím lze upravit styl.</a:t>
            </a:r>
            <a:endParaRPr lang="en-US" dirty="0"/>
          </a:p>
        </p:txBody>
      </p:sp>
    </p:spTree>
    <p:extLst>
      <p:ext uri="{BB962C8B-B14F-4D97-AF65-F5344CB8AC3E}">
        <p14:creationId xmlns:p14="http://schemas.microsoft.com/office/powerpoint/2010/main" val="42292070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3520429"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9" name="Picture Placeholder 8"/>
          <p:cNvSpPr>
            <a:spLocks noGrp="1"/>
          </p:cNvSpPr>
          <p:nvPr>
            <p:ph type="pic" sz="quarter" idx="15"/>
          </p:nvPr>
        </p:nvSpPr>
        <p:spPr>
          <a:xfrm>
            <a:off x="6400711"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640146"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2661133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23" name="Picture Placeholder 22"/>
          <p:cNvSpPr>
            <a:spLocks noGrp="1"/>
          </p:cNvSpPr>
          <p:nvPr>
            <p:ph type="pic" sz="quarter" idx="10"/>
          </p:nvPr>
        </p:nvSpPr>
        <p:spPr>
          <a:xfrm>
            <a:off x="1207515" y="1758937"/>
            <a:ext cx="987805" cy="926759"/>
          </a:xfrm>
          <a:custGeom>
            <a:avLst/>
            <a:gdLst>
              <a:gd name="connsiteX0" fmla="*/ 994434 w 1975609"/>
              <a:gd name="connsiteY0" fmla="*/ 0 h 1853517"/>
              <a:gd name="connsiteX1" fmla="*/ 1816500 w 1975609"/>
              <a:gd name="connsiteY1" fmla="*/ 264788 h 1853517"/>
              <a:gd name="connsiteX2" fmla="*/ 1896054 w 1975609"/>
              <a:gd name="connsiteY2" fmla="*/ 357464 h 1853517"/>
              <a:gd name="connsiteX3" fmla="*/ 1896054 w 1975609"/>
              <a:gd name="connsiteY3" fmla="*/ 450140 h 1853517"/>
              <a:gd name="connsiteX4" fmla="*/ 1909314 w 1975609"/>
              <a:gd name="connsiteY4" fmla="*/ 450140 h 1853517"/>
              <a:gd name="connsiteX5" fmla="*/ 1962350 w 1975609"/>
              <a:gd name="connsiteY5" fmla="*/ 516337 h 1853517"/>
              <a:gd name="connsiteX6" fmla="*/ 1975609 w 1975609"/>
              <a:gd name="connsiteY6" fmla="*/ 688449 h 1853517"/>
              <a:gd name="connsiteX7" fmla="*/ 1736945 w 1975609"/>
              <a:gd name="connsiteY7" fmla="*/ 1231265 h 1853517"/>
              <a:gd name="connsiteX8" fmla="*/ 994434 w 1975609"/>
              <a:gd name="connsiteY8" fmla="*/ 1853517 h 1853517"/>
              <a:gd name="connsiteX9" fmla="*/ 251923 w 1975609"/>
              <a:gd name="connsiteY9" fmla="*/ 1231265 h 1853517"/>
              <a:gd name="connsiteX10" fmla="*/ 0 w 1975609"/>
              <a:gd name="connsiteY10" fmla="*/ 688449 h 1853517"/>
              <a:gd name="connsiteX11" fmla="*/ 26518 w 1975609"/>
              <a:gd name="connsiteY11" fmla="*/ 516337 h 1853517"/>
              <a:gd name="connsiteX12" fmla="*/ 66296 w 1975609"/>
              <a:gd name="connsiteY12" fmla="*/ 450140 h 1853517"/>
              <a:gd name="connsiteX13" fmla="*/ 92814 w 1975609"/>
              <a:gd name="connsiteY13" fmla="*/ 450140 h 1853517"/>
              <a:gd name="connsiteX14" fmla="*/ 92814 w 1975609"/>
              <a:gd name="connsiteY14" fmla="*/ 357464 h 1853517"/>
              <a:gd name="connsiteX15" fmla="*/ 172369 w 1975609"/>
              <a:gd name="connsiteY15" fmla="*/ 264788 h 1853517"/>
              <a:gd name="connsiteX16" fmla="*/ 994434 w 1975609"/>
              <a:gd name="connsiteY16" fmla="*/ 0 h 18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5609" h="1853517">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4" y="450140"/>
                  <a:pt x="1909314" y="450140"/>
                </a:cubicBezTo>
                <a:cubicBezTo>
                  <a:pt x="1935832" y="476619"/>
                  <a:pt x="1949091" y="489858"/>
                  <a:pt x="1962350" y="516337"/>
                </a:cubicBezTo>
                <a:cubicBezTo>
                  <a:pt x="1975609" y="569295"/>
                  <a:pt x="1975609" y="622252"/>
                  <a:pt x="1975609" y="688449"/>
                </a:cubicBezTo>
                <a:cubicBezTo>
                  <a:pt x="1975609" y="900280"/>
                  <a:pt x="1856277" y="1112110"/>
                  <a:pt x="1736945" y="1231265"/>
                </a:cubicBezTo>
                <a:cubicBezTo>
                  <a:pt x="1630872" y="1588729"/>
                  <a:pt x="1352431" y="1853517"/>
                  <a:pt x="994434" y="1853517"/>
                </a:cubicBezTo>
                <a:cubicBezTo>
                  <a:pt x="623179" y="1853517"/>
                  <a:pt x="344737" y="1588729"/>
                  <a:pt x="251923" y="1231265"/>
                </a:cubicBezTo>
                <a:cubicBezTo>
                  <a:pt x="132591" y="1112110"/>
                  <a:pt x="0" y="900280"/>
                  <a:pt x="0" y="688449"/>
                </a:cubicBezTo>
                <a:cubicBezTo>
                  <a:pt x="0" y="622252"/>
                  <a:pt x="0" y="569295"/>
                  <a:pt x="26518" y="516337"/>
                </a:cubicBezTo>
                <a:cubicBezTo>
                  <a:pt x="39777"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4" name="Picture Placeholder 23"/>
          <p:cNvSpPr>
            <a:spLocks noGrp="1"/>
          </p:cNvSpPr>
          <p:nvPr>
            <p:ph type="pic" sz="quarter" idx="11"/>
          </p:nvPr>
        </p:nvSpPr>
        <p:spPr>
          <a:xfrm>
            <a:off x="4087798" y="1760532"/>
            <a:ext cx="987117" cy="916621"/>
          </a:xfrm>
          <a:custGeom>
            <a:avLst/>
            <a:gdLst>
              <a:gd name="connsiteX0" fmla="*/ 994434 w 1974233"/>
              <a:gd name="connsiteY0" fmla="*/ 0 h 1833241"/>
              <a:gd name="connsiteX1" fmla="*/ 1816500 w 1974233"/>
              <a:gd name="connsiteY1" fmla="*/ 264788 h 1833241"/>
              <a:gd name="connsiteX2" fmla="*/ 1896054 w 1974233"/>
              <a:gd name="connsiteY2" fmla="*/ 357464 h 1833241"/>
              <a:gd name="connsiteX3" fmla="*/ 1896054 w 1974233"/>
              <a:gd name="connsiteY3" fmla="*/ 450140 h 1833241"/>
              <a:gd name="connsiteX4" fmla="*/ 1909313 w 1974233"/>
              <a:gd name="connsiteY4" fmla="*/ 450140 h 1833241"/>
              <a:gd name="connsiteX5" fmla="*/ 1962350 w 1974233"/>
              <a:gd name="connsiteY5" fmla="*/ 516337 h 1833241"/>
              <a:gd name="connsiteX6" fmla="*/ 1973952 w 1974233"/>
              <a:gd name="connsiteY6" fmla="*/ 597428 h 1833241"/>
              <a:gd name="connsiteX7" fmla="*/ 1974233 w 1974233"/>
              <a:gd name="connsiteY7" fmla="*/ 612882 h 1833241"/>
              <a:gd name="connsiteX8" fmla="*/ 1974233 w 1974233"/>
              <a:gd name="connsiteY8" fmla="*/ 708793 h 1833241"/>
              <a:gd name="connsiteX9" fmla="*/ 1970248 w 1974233"/>
              <a:gd name="connsiteY9" fmla="*/ 767705 h 1833241"/>
              <a:gd name="connsiteX10" fmla="*/ 1736945 w 1974233"/>
              <a:gd name="connsiteY10" fmla="*/ 1231265 h 1833241"/>
              <a:gd name="connsiteX11" fmla="*/ 1246564 w 1974233"/>
              <a:gd name="connsiteY11" fmla="*/ 1806559 h 1833241"/>
              <a:gd name="connsiteX12" fmla="*/ 1153403 w 1974233"/>
              <a:gd name="connsiteY12" fmla="*/ 1833241 h 1833241"/>
              <a:gd name="connsiteX13" fmla="*/ 830384 w 1974233"/>
              <a:gd name="connsiteY13" fmla="*/ 1833241 h 1833241"/>
              <a:gd name="connsiteX14" fmla="*/ 734845 w 1974233"/>
              <a:gd name="connsiteY14" fmla="*/ 1806559 h 1833241"/>
              <a:gd name="connsiteX15" fmla="*/ 251923 w 1974233"/>
              <a:gd name="connsiteY15" fmla="*/ 1231265 h 1833241"/>
              <a:gd name="connsiteX16" fmla="*/ 0 w 1974233"/>
              <a:gd name="connsiteY16" fmla="*/ 688449 h 1833241"/>
              <a:gd name="connsiteX17" fmla="*/ 26518 w 1974233"/>
              <a:gd name="connsiteY17" fmla="*/ 516337 h 1833241"/>
              <a:gd name="connsiteX18" fmla="*/ 66296 w 1974233"/>
              <a:gd name="connsiteY18" fmla="*/ 450140 h 1833241"/>
              <a:gd name="connsiteX19" fmla="*/ 92814 w 1974233"/>
              <a:gd name="connsiteY19" fmla="*/ 450140 h 1833241"/>
              <a:gd name="connsiteX20" fmla="*/ 92814 w 1974233"/>
              <a:gd name="connsiteY20" fmla="*/ 357464 h 1833241"/>
              <a:gd name="connsiteX21" fmla="*/ 172369 w 1974233"/>
              <a:gd name="connsiteY21" fmla="*/ 264788 h 1833241"/>
              <a:gd name="connsiteX22" fmla="*/ 994434 w 1974233"/>
              <a:gd name="connsiteY22" fmla="*/ 0 h 183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4233" h="1833241">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cubicBezTo>
                  <a:pt x="1968980" y="542816"/>
                  <a:pt x="1972294" y="569295"/>
                  <a:pt x="1973952" y="597428"/>
                </a:cubicBezTo>
                <a:lnTo>
                  <a:pt x="1974233" y="612882"/>
                </a:lnTo>
                <a:lnTo>
                  <a:pt x="1974233" y="708793"/>
                </a:lnTo>
                <a:lnTo>
                  <a:pt x="1970248" y="767705"/>
                </a:lnTo>
                <a:cubicBezTo>
                  <a:pt x="1945776" y="951789"/>
                  <a:pt x="1841361" y="1127005"/>
                  <a:pt x="1736945" y="1231265"/>
                </a:cubicBezTo>
                <a:cubicBezTo>
                  <a:pt x="1657390" y="1499363"/>
                  <a:pt x="1480878" y="1715331"/>
                  <a:pt x="1246564" y="1806559"/>
                </a:cubicBezTo>
                <a:lnTo>
                  <a:pt x="1153403" y="1833241"/>
                </a:lnTo>
                <a:lnTo>
                  <a:pt x="830384" y="1833241"/>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8"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6" name="Picture Placeholder 25"/>
          <p:cNvSpPr>
            <a:spLocks noGrp="1"/>
          </p:cNvSpPr>
          <p:nvPr>
            <p:ph type="pic" sz="quarter" idx="12"/>
          </p:nvPr>
        </p:nvSpPr>
        <p:spPr>
          <a:xfrm>
            <a:off x="6968081" y="1762127"/>
            <a:ext cx="986429" cy="904888"/>
          </a:xfrm>
          <a:custGeom>
            <a:avLst/>
            <a:gdLst>
              <a:gd name="connsiteX0" fmla="*/ 994434 w 1972857"/>
              <a:gd name="connsiteY0" fmla="*/ 0 h 1809775"/>
              <a:gd name="connsiteX1" fmla="*/ 1816500 w 1972857"/>
              <a:gd name="connsiteY1" fmla="*/ 264788 h 1809775"/>
              <a:gd name="connsiteX2" fmla="*/ 1896054 w 1972857"/>
              <a:gd name="connsiteY2" fmla="*/ 357464 h 1809775"/>
              <a:gd name="connsiteX3" fmla="*/ 1896054 w 1972857"/>
              <a:gd name="connsiteY3" fmla="*/ 450140 h 1809775"/>
              <a:gd name="connsiteX4" fmla="*/ 1909313 w 1972857"/>
              <a:gd name="connsiteY4" fmla="*/ 450140 h 1809775"/>
              <a:gd name="connsiteX5" fmla="*/ 1962350 w 1972857"/>
              <a:gd name="connsiteY5" fmla="*/ 516337 h 1809775"/>
              <a:gd name="connsiteX6" fmla="*/ 1972857 w 1972857"/>
              <a:gd name="connsiteY6" fmla="*/ 589777 h 1809775"/>
              <a:gd name="connsiteX7" fmla="*/ 1972857 w 1972857"/>
              <a:gd name="connsiteY7" fmla="*/ 729137 h 1809775"/>
              <a:gd name="connsiteX8" fmla="*/ 1970248 w 1972857"/>
              <a:gd name="connsiteY8" fmla="*/ 767705 h 1809775"/>
              <a:gd name="connsiteX9" fmla="*/ 1736945 w 1972857"/>
              <a:gd name="connsiteY9" fmla="*/ 1231265 h 1809775"/>
              <a:gd name="connsiteX10" fmla="*/ 1246564 w 1972857"/>
              <a:gd name="connsiteY10" fmla="*/ 1806559 h 1809775"/>
              <a:gd name="connsiteX11" fmla="*/ 1235334 w 1972857"/>
              <a:gd name="connsiteY11" fmla="*/ 1809775 h 1809775"/>
              <a:gd name="connsiteX12" fmla="*/ 746362 w 1972857"/>
              <a:gd name="connsiteY12" fmla="*/ 1809775 h 1809775"/>
              <a:gd name="connsiteX13" fmla="*/ 734845 w 1972857"/>
              <a:gd name="connsiteY13" fmla="*/ 1806559 h 1809775"/>
              <a:gd name="connsiteX14" fmla="*/ 251923 w 1972857"/>
              <a:gd name="connsiteY14" fmla="*/ 1231265 h 1809775"/>
              <a:gd name="connsiteX15" fmla="*/ 0 w 1972857"/>
              <a:gd name="connsiteY15" fmla="*/ 688449 h 1809775"/>
              <a:gd name="connsiteX16" fmla="*/ 26518 w 1972857"/>
              <a:gd name="connsiteY16" fmla="*/ 516337 h 1809775"/>
              <a:gd name="connsiteX17" fmla="*/ 66296 w 1972857"/>
              <a:gd name="connsiteY17" fmla="*/ 450140 h 1809775"/>
              <a:gd name="connsiteX18" fmla="*/ 92814 w 1972857"/>
              <a:gd name="connsiteY18" fmla="*/ 450140 h 1809775"/>
              <a:gd name="connsiteX19" fmla="*/ 92814 w 1972857"/>
              <a:gd name="connsiteY19" fmla="*/ 357464 h 1809775"/>
              <a:gd name="connsiteX20" fmla="*/ 172369 w 1972857"/>
              <a:gd name="connsiteY20" fmla="*/ 264788 h 1809775"/>
              <a:gd name="connsiteX21" fmla="*/ 994434 w 1972857"/>
              <a:gd name="connsiteY21" fmla="*/ 0 h 180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2857" h="1809775">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lnTo>
                  <a:pt x="1972857" y="589777"/>
                </a:lnTo>
                <a:lnTo>
                  <a:pt x="1972857" y="729137"/>
                </a:lnTo>
                <a:lnTo>
                  <a:pt x="1970248" y="767705"/>
                </a:lnTo>
                <a:cubicBezTo>
                  <a:pt x="1945776" y="951789"/>
                  <a:pt x="1841360" y="1127005"/>
                  <a:pt x="1736945" y="1231265"/>
                </a:cubicBezTo>
                <a:cubicBezTo>
                  <a:pt x="1657390" y="1499363"/>
                  <a:pt x="1480878" y="1715331"/>
                  <a:pt x="1246564" y="1806559"/>
                </a:cubicBezTo>
                <a:lnTo>
                  <a:pt x="1235334" y="1809775"/>
                </a:lnTo>
                <a:lnTo>
                  <a:pt x="746362" y="1809775"/>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7" y="489858"/>
                  <a:pt x="53036"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8694941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5"/>
          </p:nvPr>
        </p:nvSpPr>
        <p:spPr>
          <a:xfrm>
            <a:off x="4937770"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4" name="Picture Placeholder 13"/>
          <p:cNvSpPr>
            <a:spLocks noGrp="1" noChangeAspect="1"/>
          </p:cNvSpPr>
          <p:nvPr>
            <p:ph type="pic" sz="quarter" idx="16"/>
          </p:nvPr>
        </p:nvSpPr>
        <p:spPr>
          <a:xfrm>
            <a:off x="640123"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2" name="Picture Placeholder 11"/>
          <p:cNvSpPr>
            <a:spLocks noGrp="1" noChangeAspect="1"/>
          </p:cNvSpPr>
          <p:nvPr>
            <p:ph type="pic" sz="quarter" idx="14"/>
          </p:nvPr>
        </p:nvSpPr>
        <p:spPr>
          <a:xfrm>
            <a:off x="4937756"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noChangeAspect="1"/>
          </p:cNvSpPr>
          <p:nvPr>
            <p:ph type="pic" sz="quarter" idx="13"/>
          </p:nvPr>
        </p:nvSpPr>
        <p:spPr>
          <a:xfrm>
            <a:off x="640109"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3499674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am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3"/>
          <p:cNvSpPr>
            <a:spLocks noGrp="1"/>
          </p:cNvSpPr>
          <p:nvPr>
            <p:ph type="pic" sz="quarter" idx="10"/>
          </p:nvPr>
        </p:nvSpPr>
        <p:spPr>
          <a:xfrm>
            <a:off x="548684" y="1291611"/>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1"/>
          </p:nvPr>
        </p:nvSpPr>
        <p:spPr>
          <a:xfrm>
            <a:off x="2621302" y="1291604"/>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9" name="Picture Placeholder 3"/>
          <p:cNvSpPr>
            <a:spLocks noGrp="1"/>
          </p:cNvSpPr>
          <p:nvPr>
            <p:ph type="pic" sz="quarter" idx="12"/>
          </p:nvPr>
        </p:nvSpPr>
        <p:spPr>
          <a:xfrm>
            <a:off x="4693919" y="1291625"/>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3"/>
          <p:cNvSpPr>
            <a:spLocks noGrp="1"/>
          </p:cNvSpPr>
          <p:nvPr>
            <p:ph type="pic" sz="quarter" idx="13"/>
          </p:nvPr>
        </p:nvSpPr>
        <p:spPr>
          <a:xfrm>
            <a:off x="6766536" y="1291609"/>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6725284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am 6">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40109" y="1337309"/>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7"/>
          </p:nvPr>
        </p:nvSpPr>
        <p:spPr>
          <a:xfrm>
            <a:off x="4937742" y="1337324"/>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9" name="Picture Placeholder 3"/>
          <p:cNvSpPr>
            <a:spLocks noGrp="1"/>
          </p:cNvSpPr>
          <p:nvPr>
            <p:ph type="pic" sz="quarter" idx="18"/>
          </p:nvPr>
        </p:nvSpPr>
        <p:spPr>
          <a:xfrm>
            <a:off x="640123" y="3120355"/>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10" name="Picture Placeholder 3"/>
          <p:cNvSpPr>
            <a:spLocks noGrp="1"/>
          </p:cNvSpPr>
          <p:nvPr>
            <p:ph type="pic" sz="quarter" idx="19"/>
          </p:nvPr>
        </p:nvSpPr>
        <p:spPr>
          <a:xfrm>
            <a:off x="4937756" y="3120370"/>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198613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11.09.2022</a:t>
            </a:fld>
            <a:endParaRPr lang="cs-CZ"/>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6" name="Zástupný symbol pro číslo snímku 5"/>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39306889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ndividual Team 1">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685843" y="1291605"/>
            <a:ext cx="3200400" cy="3200365"/>
            <a:chOff x="975392" y="1691659"/>
            <a:chExt cx="2194584" cy="2194560"/>
          </a:xfrm>
          <a:solidFill>
            <a:schemeClr val="accent3"/>
          </a:solidFill>
        </p:grpSpPr>
        <p:sp>
          <p:nvSpPr>
            <p:cNvPr id="13" name="Pie 12"/>
            <p:cNvSpPr>
              <a:spLocks noChangeAspect="1"/>
            </p:cNvSpPr>
            <p:nvPr/>
          </p:nvSpPr>
          <p:spPr>
            <a:xfrm>
              <a:off x="975416" y="1691659"/>
              <a:ext cx="2194560" cy="2194560"/>
            </a:xfrm>
            <a:prstGeom prst="pie">
              <a:avLst>
                <a:gd name="adj1" fmla="val 21552992"/>
                <a:gd name="adj2" fmla="val 9405979"/>
              </a:avLst>
            </a:prstGeom>
            <a:solidFill>
              <a:schemeClr val="accent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sp>
          <p:nvSpPr>
            <p:cNvPr id="14" name="Pie 13"/>
            <p:cNvSpPr>
              <a:spLocks noChangeAspect="1"/>
            </p:cNvSpPr>
            <p:nvPr/>
          </p:nvSpPr>
          <p:spPr>
            <a:xfrm>
              <a:off x="975392" y="1691659"/>
              <a:ext cx="2194560" cy="2194560"/>
            </a:xfrm>
            <a:prstGeom prst="pie">
              <a:avLst>
                <a:gd name="adj1" fmla="val 12149636"/>
                <a:gd name="adj2" fmla="val 14591868"/>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grpSp>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5592106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dividual Team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6" name="Picture Placeholder 15"/>
          <p:cNvSpPr>
            <a:spLocks noGrp="1"/>
          </p:cNvSpPr>
          <p:nvPr>
            <p:ph type="pic" sz="quarter" idx="10"/>
          </p:nvPr>
        </p:nvSpPr>
        <p:spPr>
          <a:xfrm>
            <a:off x="1673037" y="1291604"/>
            <a:ext cx="1213788" cy="2316122"/>
          </a:xfrm>
          <a:custGeom>
            <a:avLst/>
            <a:gdLst>
              <a:gd name="connsiteX0" fmla="*/ 1213788 w 2427575"/>
              <a:gd name="connsiteY0" fmla="*/ 0 h 4632244"/>
              <a:gd name="connsiteX1" fmla="*/ 2380396 w 2427575"/>
              <a:gd name="connsiteY1" fmla="*/ 931625 h 4632244"/>
              <a:gd name="connsiteX2" fmla="*/ 2069300 w 2427575"/>
              <a:gd name="connsiteY2" fmla="*/ 2665481 h 4632244"/>
              <a:gd name="connsiteX3" fmla="*/ 1861903 w 2427575"/>
              <a:gd name="connsiteY3" fmla="*/ 3286564 h 4632244"/>
              <a:gd name="connsiteX4" fmla="*/ 1991527 w 2427575"/>
              <a:gd name="connsiteY4" fmla="*/ 3441835 h 4632244"/>
              <a:gd name="connsiteX5" fmla="*/ 1991527 w 2427575"/>
              <a:gd name="connsiteY5" fmla="*/ 3907647 h 4632244"/>
              <a:gd name="connsiteX6" fmla="*/ 1395260 w 2427575"/>
              <a:gd name="connsiteY6" fmla="*/ 4632244 h 4632244"/>
              <a:gd name="connsiteX7" fmla="*/ 1239713 w 2427575"/>
              <a:gd name="connsiteY7" fmla="*/ 4554609 h 4632244"/>
              <a:gd name="connsiteX8" fmla="*/ 1058241 w 2427575"/>
              <a:gd name="connsiteY8" fmla="*/ 4632244 h 4632244"/>
              <a:gd name="connsiteX9" fmla="*/ 487899 w 2427575"/>
              <a:gd name="connsiteY9" fmla="*/ 3907647 h 4632244"/>
              <a:gd name="connsiteX10" fmla="*/ 487899 w 2427575"/>
              <a:gd name="connsiteY10" fmla="*/ 3390078 h 4632244"/>
              <a:gd name="connsiteX11" fmla="*/ 565673 w 2427575"/>
              <a:gd name="connsiteY11" fmla="*/ 3286564 h 4632244"/>
              <a:gd name="connsiteX12" fmla="*/ 358276 w 2427575"/>
              <a:gd name="connsiteY12" fmla="*/ 2665481 h 4632244"/>
              <a:gd name="connsiteX13" fmla="*/ 47181 w 2427575"/>
              <a:gd name="connsiteY13" fmla="*/ 931625 h 4632244"/>
              <a:gd name="connsiteX14" fmla="*/ 1213788 w 2427575"/>
              <a:gd name="connsiteY14" fmla="*/ 0 h 463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7575" h="4632244">
                <a:moveTo>
                  <a:pt x="1213788" y="0"/>
                </a:moveTo>
                <a:cubicBezTo>
                  <a:pt x="1758205" y="0"/>
                  <a:pt x="2276697" y="362299"/>
                  <a:pt x="2380396" y="931625"/>
                </a:cubicBezTo>
                <a:cubicBezTo>
                  <a:pt x="2484094" y="1475072"/>
                  <a:pt x="2432245" y="2199669"/>
                  <a:pt x="2069300" y="2665481"/>
                </a:cubicBezTo>
                <a:cubicBezTo>
                  <a:pt x="1706356" y="3105415"/>
                  <a:pt x="1861903" y="3286564"/>
                  <a:pt x="1861903" y="3286564"/>
                </a:cubicBezTo>
                <a:cubicBezTo>
                  <a:pt x="1913753" y="3338321"/>
                  <a:pt x="1939677" y="3390078"/>
                  <a:pt x="1991527" y="3441835"/>
                </a:cubicBezTo>
                <a:cubicBezTo>
                  <a:pt x="1991527" y="3441835"/>
                  <a:pt x="1991527" y="3441835"/>
                  <a:pt x="1991527" y="3907647"/>
                </a:cubicBezTo>
                <a:cubicBezTo>
                  <a:pt x="1991527" y="4269946"/>
                  <a:pt x="1732280" y="4554609"/>
                  <a:pt x="1395260" y="4632244"/>
                </a:cubicBezTo>
                <a:cubicBezTo>
                  <a:pt x="1369336" y="4580487"/>
                  <a:pt x="1317487" y="4554609"/>
                  <a:pt x="1239713" y="4554609"/>
                </a:cubicBezTo>
                <a:cubicBezTo>
                  <a:pt x="1161939" y="4554609"/>
                  <a:pt x="1110090" y="4580487"/>
                  <a:pt x="1058241" y="4632244"/>
                </a:cubicBezTo>
                <a:cubicBezTo>
                  <a:pt x="747145" y="4554609"/>
                  <a:pt x="487899" y="4269946"/>
                  <a:pt x="487899" y="3907647"/>
                </a:cubicBezTo>
                <a:cubicBezTo>
                  <a:pt x="487899" y="3907647"/>
                  <a:pt x="487899" y="3907647"/>
                  <a:pt x="487899" y="3390078"/>
                </a:cubicBezTo>
                <a:cubicBezTo>
                  <a:pt x="513824" y="3364200"/>
                  <a:pt x="539748" y="3338321"/>
                  <a:pt x="565673" y="3286564"/>
                </a:cubicBezTo>
                <a:cubicBezTo>
                  <a:pt x="565673" y="3286564"/>
                  <a:pt x="721221" y="3105415"/>
                  <a:pt x="358276" y="2665481"/>
                </a:cubicBezTo>
                <a:cubicBezTo>
                  <a:pt x="-4669" y="2199669"/>
                  <a:pt x="-56518" y="1475072"/>
                  <a:pt x="47181" y="931625"/>
                </a:cubicBezTo>
                <a:cubicBezTo>
                  <a:pt x="150879" y="362299"/>
                  <a:pt x="669371" y="0"/>
                  <a:pt x="1213788" y="0"/>
                </a:cubicBezTo>
                <a:close/>
              </a:path>
            </a:pathLst>
          </a:custGeom>
          <a:solidFill>
            <a:schemeClr val="bg1">
              <a:lumMod val="95000"/>
            </a:schemeClr>
          </a:solidFill>
          <a:ln w="381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41694910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9" name="Picture Placeholder 25"/>
          <p:cNvSpPr>
            <a:spLocks noGrp="1" noChangeAspect="1"/>
          </p:cNvSpPr>
          <p:nvPr>
            <p:ph type="pic" sz="quarter" idx="10"/>
          </p:nvPr>
        </p:nvSpPr>
        <p:spPr>
          <a:xfrm>
            <a:off x="1051582" y="1657343"/>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0" name="Picture Placeholder 25"/>
          <p:cNvSpPr>
            <a:spLocks noGrp="1" noChangeAspect="1"/>
          </p:cNvSpPr>
          <p:nvPr>
            <p:ph type="pic" sz="quarter" idx="11"/>
          </p:nvPr>
        </p:nvSpPr>
        <p:spPr>
          <a:xfrm>
            <a:off x="3794769" y="1657360"/>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1" name="Picture Placeholder 25"/>
          <p:cNvSpPr>
            <a:spLocks noGrp="1" noChangeAspect="1"/>
          </p:cNvSpPr>
          <p:nvPr>
            <p:ph type="pic" sz="quarter" idx="12"/>
          </p:nvPr>
        </p:nvSpPr>
        <p:spPr>
          <a:xfrm>
            <a:off x="6537956" y="1657377"/>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3" name="Title 2"/>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2613400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rvice 2">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7" name="Picture Placeholder 16"/>
          <p:cNvSpPr>
            <a:spLocks noGrp="1" noChangeAspect="1"/>
          </p:cNvSpPr>
          <p:nvPr>
            <p:ph type="pic" sz="quarter" idx="10"/>
          </p:nvPr>
        </p:nvSpPr>
        <p:spPr>
          <a:xfrm>
            <a:off x="663249"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77 w 3200400"/>
              <a:gd name="connsiteY3" fmla="*/ 2927117 h 3200400"/>
              <a:gd name="connsiteX4" fmla="*/ 2316532 w 3200400"/>
              <a:gd name="connsiteY4" fmla="*/ 3029626 h 3200400"/>
              <a:gd name="connsiteX5" fmla="*/ 2246553 w 3200400"/>
              <a:gd name="connsiteY5" fmla="*/ 3063336 h 3200400"/>
              <a:gd name="connsiteX6" fmla="*/ 2208492 w 3200400"/>
              <a:gd name="connsiteY6" fmla="*/ 3079984 h 3200400"/>
              <a:gd name="connsiteX7" fmla="*/ 2076051 w 3200400"/>
              <a:gd name="connsiteY7" fmla="*/ 3128458 h 3200400"/>
              <a:gd name="connsiteX8" fmla="*/ 1938215 w 3200400"/>
              <a:gd name="connsiteY8" fmla="*/ 3163900 h 3200400"/>
              <a:gd name="connsiteX9" fmla="*/ 1896509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731712 w 3200400"/>
              <a:gd name="connsiteY18" fmla="*/ 2731712 h 3200400"/>
              <a:gd name="connsiteX19" fmla="*/ 2701622 w 3200400"/>
              <a:gd name="connsiteY19" fmla="*/ 2759060 h 3200400"/>
              <a:gd name="connsiteX20" fmla="*/ 738779 w 3200400"/>
              <a:gd name="connsiteY20" fmla="*/ 253080 h 3200400"/>
              <a:gd name="connsiteX21" fmla="*/ 837450 w 3200400"/>
              <a:gd name="connsiteY21" fmla="*/ 193136 h 3200400"/>
              <a:gd name="connsiteX22" fmla="*/ 998182 w 3200400"/>
              <a:gd name="connsiteY22" fmla="*/ 118120 h 3200400"/>
              <a:gd name="connsiteX23" fmla="*/ 1050429 w 3200400"/>
              <a:gd name="connsiteY23" fmla="*/ 98997 h 3200400"/>
              <a:gd name="connsiteX24" fmla="*/ 1170004 w 3200400"/>
              <a:gd name="connsiteY24" fmla="*/ 60203 h 3200400"/>
              <a:gd name="connsiteX25" fmla="*/ 1231264 w 3200400"/>
              <a:gd name="connsiteY25" fmla="*/ 44451 h 3200400"/>
              <a:gd name="connsiteX26" fmla="*/ 1356622 w 3200400"/>
              <a:gd name="connsiteY26" fmla="*/ 20466 h 3200400"/>
              <a:gd name="connsiteX27" fmla="*/ 1413591 w 3200400"/>
              <a:gd name="connsiteY27"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0400" h="3200400">
                <a:moveTo>
                  <a:pt x="563199" y="382790"/>
                </a:moveTo>
                <a:lnTo>
                  <a:pt x="2533472" y="2898258"/>
                </a:lnTo>
                <a:lnTo>
                  <a:pt x="2494887" y="2927111"/>
                </a:lnTo>
                <a:lnTo>
                  <a:pt x="2494877" y="2927117"/>
                </a:lnTo>
                <a:lnTo>
                  <a:pt x="2316532" y="3029626"/>
                </a:lnTo>
                <a:lnTo>
                  <a:pt x="2246553" y="3063336"/>
                </a:lnTo>
                <a:lnTo>
                  <a:pt x="2208492" y="3079984"/>
                </a:lnTo>
                <a:lnTo>
                  <a:pt x="2076051" y="3128458"/>
                </a:lnTo>
                <a:lnTo>
                  <a:pt x="1938215" y="3163900"/>
                </a:lnTo>
                <a:lnTo>
                  <a:pt x="1896509"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2042083"/>
                  <a:pt x="3021292" y="2442133"/>
                  <a:pt x="2731712" y="2731712"/>
                </a:cubicBezTo>
                <a:lnTo>
                  <a:pt x="2701622" y="2759060"/>
                </a:lnTo>
                <a:lnTo>
                  <a:pt x="738779" y="253080"/>
                </a:lnTo>
                <a:lnTo>
                  <a:pt x="837450" y="193136"/>
                </a:lnTo>
                <a:lnTo>
                  <a:pt x="998182" y="118120"/>
                </a:lnTo>
                <a:lnTo>
                  <a:pt x="1050429" y="98997"/>
                </a:lnTo>
                <a:lnTo>
                  <a:pt x="1170004" y="60203"/>
                </a:lnTo>
                <a:lnTo>
                  <a:pt x="1231264" y="44451"/>
                </a:lnTo>
                <a:lnTo>
                  <a:pt x="1356622" y="20466"/>
                </a:lnTo>
                <a:lnTo>
                  <a:pt x="1413591"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8" name="Picture Placeholder 17"/>
          <p:cNvSpPr>
            <a:spLocks noGrp="1" noChangeAspect="1"/>
          </p:cNvSpPr>
          <p:nvPr>
            <p:ph type="pic" sz="quarter" idx="11"/>
          </p:nvPr>
        </p:nvSpPr>
        <p:spPr>
          <a:xfrm>
            <a:off x="2739700" y="1566025"/>
            <a:ext cx="1596092" cy="1600007"/>
          </a:xfrm>
          <a:custGeom>
            <a:avLst/>
            <a:gdLst>
              <a:gd name="connsiteX0" fmla="*/ 558400 w 3192184"/>
              <a:gd name="connsiteY0" fmla="*/ 386944 h 3200014"/>
              <a:gd name="connsiteX1" fmla="*/ 2525257 w 3192184"/>
              <a:gd name="connsiteY1" fmla="*/ 2898050 h 3200014"/>
              <a:gd name="connsiteX2" fmla="*/ 2486672 w 3192184"/>
              <a:gd name="connsiteY2" fmla="*/ 2926903 h 3200014"/>
              <a:gd name="connsiteX3" fmla="*/ 1953369 w 3192184"/>
              <a:gd name="connsiteY3" fmla="*/ 3159216 h 3200014"/>
              <a:gd name="connsiteX4" fmla="*/ 1856049 w 3192184"/>
              <a:gd name="connsiteY4" fmla="*/ 3177853 h 3200014"/>
              <a:gd name="connsiteX5" fmla="*/ 1815051 w 3192184"/>
              <a:gd name="connsiteY5" fmla="*/ 3184111 h 3200014"/>
              <a:gd name="connsiteX6" fmla="*/ 1732934 w 3192184"/>
              <a:gd name="connsiteY6" fmla="*/ 3193490 h 3200014"/>
              <a:gd name="connsiteX7" fmla="*/ 1624916 w 3192184"/>
              <a:gd name="connsiteY7" fmla="*/ 3198944 h 3200014"/>
              <a:gd name="connsiteX8" fmla="*/ 1596678 w 3192184"/>
              <a:gd name="connsiteY8" fmla="*/ 3200014 h 3200014"/>
              <a:gd name="connsiteX9" fmla="*/ 1436589 w 3192184"/>
              <a:gd name="connsiteY9" fmla="*/ 3191931 h 3200014"/>
              <a:gd name="connsiteX10" fmla="*/ 0 w 3192184"/>
              <a:gd name="connsiteY10" fmla="*/ 1599992 h 3200014"/>
              <a:gd name="connsiteX11" fmla="*/ 468688 w 3192184"/>
              <a:gd name="connsiteY11" fmla="*/ 468480 h 3200014"/>
              <a:gd name="connsiteX12" fmla="*/ 1596092 w 3192184"/>
              <a:gd name="connsiteY12" fmla="*/ 0 h 3200014"/>
              <a:gd name="connsiteX13" fmla="*/ 1755595 w 3192184"/>
              <a:gd name="connsiteY13" fmla="*/ 8054 h 3200014"/>
              <a:gd name="connsiteX14" fmla="*/ 3192184 w 3192184"/>
              <a:gd name="connsiteY14" fmla="*/ 1599992 h 3200014"/>
              <a:gd name="connsiteX15" fmla="*/ 2723497 w 3192184"/>
              <a:gd name="connsiteY15" fmla="*/ 2731505 h 3200014"/>
              <a:gd name="connsiteX16" fmla="*/ 2693406 w 3192184"/>
              <a:gd name="connsiteY16" fmla="*/ 2758852 h 3200014"/>
              <a:gd name="connsiteX17" fmla="*/ 733212 w 3192184"/>
              <a:gd name="connsiteY17" fmla="*/ 256254 h 3200014"/>
              <a:gd name="connsiteX18" fmla="*/ 837450 w 3192184"/>
              <a:gd name="connsiteY18" fmla="*/ 192928 h 3200014"/>
              <a:gd name="connsiteX19" fmla="*/ 977330 w 3192184"/>
              <a:gd name="connsiteY19" fmla="*/ 125544 h 3200014"/>
              <a:gd name="connsiteX20" fmla="*/ 1114549 w 3192184"/>
              <a:gd name="connsiteY20" fmla="*/ 75321 h 3200014"/>
              <a:gd name="connsiteX21" fmla="*/ 1130403 w 3192184"/>
              <a:gd name="connsiteY21" fmla="*/ 70178 h 3200014"/>
              <a:gd name="connsiteX22" fmla="*/ 1255158 w 3192184"/>
              <a:gd name="connsiteY22" fmla="*/ 38100 h 3200014"/>
              <a:gd name="connsiteX23" fmla="*/ 1316019 w 3192184"/>
              <a:gd name="connsiteY23" fmla="*/ 26455 h 3200014"/>
              <a:gd name="connsiteX24" fmla="*/ 1419379 w 3192184"/>
              <a:gd name="connsiteY24" fmla="*/ 10680 h 3200014"/>
              <a:gd name="connsiteX25" fmla="*/ 1559021 w 3192184"/>
              <a:gd name="connsiteY25" fmla="*/ 1872 h 320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92184" h="3200014">
                <a:moveTo>
                  <a:pt x="558400" y="386944"/>
                </a:moveTo>
                <a:lnTo>
                  <a:pt x="2525257" y="2898050"/>
                </a:lnTo>
                <a:lnTo>
                  <a:pt x="2486672" y="2926903"/>
                </a:lnTo>
                <a:cubicBezTo>
                  <a:pt x="2327050" y="3034741"/>
                  <a:pt x="2146926" y="3114535"/>
                  <a:pt x="1953369" y="3159216"/>
                </a:cubicBezTo>
                <a:lnTo>
                  <a:pt x="1856049" y="3177853"/>
                </a:lnTo>
                <a:lnTo>
                  <a:pt x="1815051" y="3184111"/>
                </a:lnTo>
                <a:lnTo>
                  <a:pt x="1732934" y="3193490"/>
                </a:lnTo>
                <a:lnTo>
                  <a:pt x="1624916" y="3198944"/>
                </a:lnTo>
                <a:lnTo>
                  <a:pt x="1596678" y="3200014"/>
                </a:lnTo>
                <a:lnTo>
                  <a:pt x="1436589" y="3191931"/>
                </a:lnTo>
                <a:cubicBezTo>
                  <a:pt x="629679" y="3109984"/>
                  <a:pt x="0" y="2428523"/>
                  <a:pt x="0" y="1599992"/>
                </a:cubicBezTo>
                <a:cubicBezTo>
                  <a:pt x="0" y="1158109"/>
                  <a:pt x="179109" y="758059"/>
                  <a:pt x="468688" y="468480"/>
                </a:cubicBezTo>
                <a:close/>
                <a:moveTo>
                  <a:pt x="1596092" y="0"/>
                </a:moveTo>
                <a:lnTo>
                  <a:pt x="1755595" y="8054"/>
                </a:lnTo>
                <a:cubicBezTo>
                  <a:pt x="2562506" y="90000"/>
                  <a:pt x="3192184" y="771462"/>
                  <a:pt x="3192184" y="1599992"/>
                </a:cubicBezTo>
                <a:cubicBezTo>
                  <a:pt x="3192184" y="2041875"/>
                  <a:pt x="3013075" y="2441925"/>
                  <a:pt x="2723497" y="2731505"/>
                </a:cubicBezTo>
                <a:lnTo>
                  <a:pt x="2693406" y="2758852"/>
                </a:lnTo>
                <a:lnTo>
                  <a:pt x="733212" y="256254"/>
                </a:lnTo>
                <a:lnTo>
                  <a:pt x="837450" y="192928"/>
                </a:lnTo>
                <a:cubicBezTo>
                  <a:pt x="882797" y="168293"/>
                  <a:pt x="929469" y="145787"/>
                  <a:pt x="977330" y="125544"/>
                </a:cubicBezTo>
                <a:lnTo>
                  <a:pt x="1114549" y="75321"/>
                </a:lnTo>
                <a:lnTo>
                  <a:pt x="1130403" y="70178"/>
                </a:lnTo>
                <a:lnTo>
                  <a:pt x="1255158" y="38100"/>
                </a:lnTo>
                <a:lnTo>
                  <a:pt x="1316019" y="26455"/>
                </a:lnTo>
                <a:lnTo>
                  <a:pt x="1419379" y="10680"/>
                </a:lnTo>
                <a:lnTo>
                  <a:pt x="1559021" y="18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9" name="Picture Placeholder 18"/>
          <p:cNvSpPr>
            <a:spLocks noGrp="1" noChangeAspect="1"/>
          </p:cNvSpPr>
          <p:nvPr>
            <p:ph type="pic" sz="quarter" idx="12"/>
          </p:nvPr>
        </p:nvSpPr>
        <p:spPr>
          <a:xfrm>
            <a:off x="4816151" y="1566122"/>
            <a:ext cx="1592259" cy="1599828"/>
          </a:xfrm>
          <a:custGeom>
            <a:avLst/>
            <a:gdLst>
              <a:gd name="connsiteX0" fmla="*/ 553921 w 3184517"/>
              <a:gd name="connsiteY0" fmla="*/ 390822 h 3199655"/>
              <a:gd name="connsiteX1" fmla="*/ 2517589 w 3184517"/>
              <a:gd name="connsiteY1" fmla="*/ 2897857 h 3199655"/>
              <a:gd name="connsiteX2" fmla="*/ 2479005 w 3184517"/>
              <a:gd name="connsiteY2" fmla="*/ 2926710 h 3199655"/>
              <a:gd name="connsiteX3" fmla="*/ 1828012 w 3184517"/>
              <a:gd name="connsiteY3" fmla="*/ 3181561 h 3199655"/>
              <a:gd name="connsiteX4" fmla="*/ 1719192 w 3184517"/>
              <a:gd name="connsiteY4" fmla="*/ 3193991 h 3199655"/>
              <a:gd name="connsiteX5" fmla="*/ 1647981 w 3184517"/>
              <a:gd name="connsiteY5" fmla="*/ 3197587 h 3199655"/>
              <a:gd name="connsiteX6" fmla="*/ 1593390 w 3184517"/>
              <a:gd name="connsiteY6" fmla="*/ 3199655 h 3199655"/>
              <a:gd name="connsiteX7" fmla="*/ 1436589 w 3184517"/>
              <a:gd name="connsiteY7" fmla="*/ 3191738 h 3199655"/>
              <a:gd name="connsiteX8" fmla="*/ 0 w 3184517"/>
              <a:gd name="connsiteY8" fmla="*/ 1599799 h 3199655"/>
              <a:gd name="connsiteX9" fmla="*/ 468688 w 3184517"/>
              <a:gd name="connsiteY9" fmla="*/ 468287 h 3199655"/>
              <a:gd name="connsiteX10" fmla="*/ 1592259 w 3184517"/>
              <a:gd name="connsiteY10" fmla="*/ 0 h 3199655"/>
              <a:gd name="connsiteX11" fmla="*/ 1747928 w 3184517"/>
              <a:gd name="connsiteY11" fmla="*/ 7861 h 3199655"/>
              <a:gd name="connsiteX12" fmla="*/ 3184517 w 3184517"/>
              <a:gd name="connsiteY12" fmla="*/ 1599799 h 3199655"/>
              <a:gd name="connsiteX13" fmla="*/ 2715829 w 3184517"/>
              <a:gd name="connsiteY13" fmla="*/ 2731312 h 3199655"/>
              <a:gd name="connsiteX14" fmla="*/ 2685739 w 3184517"/>
              <a:gd name="connsiteY14" fmla="*/ 2758659 h 3199655"/>
              <a:gd name="connsiteX15" fmla="*/ 728016 w 3184517"/>
              <a:gd name="connsiteY15" fmla="*/ 259217 h 3199655"/>
              <a:gd name="connsiteX16" fmla="*/ 837450 w 3184517"/>
              <a:gd name="connsiteY16" fmla="*/ 192735 h 3199655"/>
              <a:gd name="connsiteX17" fmla="*/ 1124350 w 3184517"/>
              <a:gd name="connsiteY17" fmla="*/ 71541 h 3199655"/>
              <a:gd name="connsiteX18" fmla="*/ 1277454 w 3184517"/>
              <a:gd name="connsiteY18" fmla="*/ 32174 h 3199655"/>
              <a:gd name="connsiteX19" fmla="*/ 1278128 w 3184517"/>
              <a:gd name="connsiteY19" fmla="*/ 32045 h 3199655"/>
              <a:gd name="connsiteX20" fmla="*/ 1424781 w 3184517"/>
              <a:gd name="connsiteY20" fmla="*/ 9663 h 3199655"/>
              <a:gd name="connsiteX21" fmla="*/ 1520593 w 3184517"/>
              <a:gd name="connsiteY21" fmla="*/ 3619 h 319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4517" h="3199655">
                <a:moveTo>
                  <a:pt x="553921" y="390822"/>
                </a:moveTo>
                <a:lnTo>
                  <a:pt x="2517589" y="2897857"/>
                </a:lnTo>
                <a:lnTo>
                  <a:pt x="2479005" y="2926710"/>
                </a:lnTo>
                <a:cubicBezTo>
                  <a:pt x="2287459" y="3056116"/>
                  <a:pt x="2066390" y="3145138"/>
                  <a:pt x="1828012" y="3181561"/>
                </a:cubicBezTo>
                <a:lnTo>
                  <a:pt x="1719192" y="3193991"/>
                </a:lnTo>
                <a:lnTo>
                  <a:pt x="1647981" y="3197587"/>
                </a:lnTo>
                <a:lnTo>
                  <a:pt x="1593390" y="3199655"/>
                </a:lnTo>
                <a:lnTo>
                  <a:pt x="1436589" y="3191738"/>
                </a:lnTo>
                <a:cubicBezTo>
                  <a:pt x="629678" y="3109791"/>
                  <a:pt x="0" y="2428330"/>
                  <a:pt x="0" y="1599799"/>
                </a:cubicBezTo>
                <a:cubicBezTo>
                  <a:pt x="0" y="1157916"/>
                  <a:pt x="179109" y="757866"/>
                  <a:pt x="468688" y="468287"/>
                </a:cubicBezTo>
                <a:close/>
                <a:moveTo>
                  <a:pt x="1592259" y="0"/>
                </a:moveTo>
                <a:lnTo>
                  <a:pt x="1747928" y="7861"/>
                </a:lnTo>
                <a:cubicBezTo>
                  <a:pt x="2554839" y="89807"/>
                  <a:pt x="3184517" y="771269"/>
                  <a:pt x="3184517" y="1599799"/>
                </a:cubicBezTo>
                <a:cubicBezTo>
                  <a:pt x="3184517" y="2041682"/>
                  <a:pt x="3005409" y="2441732"/>
                  <a:pt x="2715829" y="2731312"/>
                </a:cubicBezTo>
                <a:lnTo>
                  <a:pt x="2685739" y="2758659"/>
                </a:lnTo>
                <a:lnTo>
                  <a:pt x="728016" y="259217"/>
                </a:lnTo>
                <a:lnTo>
                  <a:pt x="837450" y="192735"/>
                </a:lnTo>
                <a:cubicBezTo>
                  <a:pt x="928145" y="143466"/>
                  <a:pt x="1024135" y="102711"/>
                  <a:pt x="1124350" y="71541"/>
                </a:cubicBezTo>
                <a:lnTo>
                  <a:pt x="1277454" y="32174"/>
                </a:lnTo>
                <a:lnTo>
                  <a:pt x="1278128" y="32045"/>
                </a:lnTo>
                <a:lnTo>
                  <a:pt x="1424781" y="9663"/>
                </a:lnTo>
                <a:lnTo>
                  <a:pt x="1520593" y="3619"/>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noChangeAspect="1"/>
          </p:cNvSpPr>
          <p:nvPr>
            <p:ph type="pic" sz="quarter" idx="13"/>
          </p:nvPr>
        </p:nvSpPr>
        <p:spPr>
          <a:xfrm>
            <a:off x="6892601"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69 w 3200400"/>
              <a:gd name="connsiteY3" fmla="*/ 2927122 h 3200400"/>
              <a:gd name="connsiteX4" fmla="*/ 2316533 w 3200400"/>
              <a:gd name="connsiteY4" fmla="*/ 3029625 h 3200400"/>
              <a:gd name="connsiteX5" fmla="*/ 2246552 w 3200400"/>
              <a:gd name="connsiteY5" fmla="*/ 3063337 h 3200400"/>
              <a:gd name="connsiteX6" fmla="*/ 2208492 w 3200400"/>
              <a:gd name="connsiteY6" fmla="*/ 3079984 h 3200400"/>
              <a:gd name="connsiteX7" fmla="*/ 2076051 w 3200400"/>
              <a:gd name="connsiteY7" fmla="*/ 3128458 h 3200400"/>
              <a:gd name="connsiteX8" fmla="*/ 1938214 w 3200400"/>
              <a:gd name="connsiteY8" fmla="*/ 3163900 h 3200400"/>
              <a:gd name="connsiteX9" fmla="*/ 1896510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834992 w 3200400"/>
              <a:gd name="connsiteY18" fmla="*/ 2618076 h 3200400"/>
              <a:gd name="connsiteX19" fmla="*/ 2746937 w 3200400"/>
              <a:gd name="connsiteY19" fmla="*/ 2714961 h 3200400"/>
              <a:gd name="connsiteX20" fmla="*/ 2731712 w 3200400"/>
              <a:gd name="connsiteY20" fmla="*/ 2731713 h 3200400"/>
              <a:gd name="connsiteX21" fmla="*/ 2728198 w 3200400"/>
              <a:gd name="connsiteY21" fmla="*/ 2734906 h 3200400"/>
              <a:gd name="connsiteX22" fmla="*/ 2701622 w 3200400"/>
              <a:gd name="connsiteY22" fmla="*/ 2759060 h 3200400"/>
              <a:gd name="connsiteX23" fmla="*/ 738778 w 3200400"/>
              <a:gd name="connsiteY23" fmla="*/ 253080 h 3200400"/>
              <a:gd name="connsiteX24" fmla="*/ 837450 w 3200400"/>
              <a:gd name="connsiteY24" fmla="*/ 193136 h 3200400"/>
              <a:gd name="connsiteX25" fmla="*/ 998183 w 3200400"/>
              <a:gd name="connsiteY25" fmla="*/ 118120 h 3200400"/>
              <a:gd name="connsiteX26" fmla="*/ 1050428 w 3200400"/>
              <a:gd name="connsiteY26" fmla="*/ 98998 h 3200400"/>
              <a:gd name="connsiteX27" fmla="*/ 1170004 w 3200400"/>
              <a:gd name="connsiteY27" fmla="*/ 60203 h 3200400"/>
              <a:gd name="connsiteX28" fmla="*/ 1231264 w 3200400"/>
              <a:gd name="connsiteY28" fmla="*/ 44451 h 3200400"/>
              <a:gd name="connsiteX29" fmla="*/ 1356622 w 3200400"/>
              <a:gd name="connsiteY29" fmla="*/ 20466 h 3200400"/>
              <a:gd name="connsiteX30" fmla="*/ 1413590 w 3200400"/>
              <a:gd name="connsiteY30"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0400" h="3200400">
                <a:moveTo>
                  <a:pt x="563199" y="382790"/>
                </a:moveTo>
                <a:lnTo>
                  <a:pt x="2533472" y="2898258"/>
                </a:lnTo>
                <a:lnTo>
                  <a:pt x="2494887" y="2927111"/>
                </a:lnTo>
                <a:lnTo>
                  <a:pt x="2494869" y="2927122"/>
                </a:lnTo>
                <a:lnTo>
                  <a:pt x="2316533" y="3029625"/>
                </a:lnTo>
                <a:lnTo>
                  <a:pt x="2246552" y="3063337"/>
                </a:lnTo>
                <a:lnTo>
                  <a:pt x="2208492" y="3079984"/>
                </a:lnTo>
                <a:lnTo>
                  <a:pt x="2076051" y="3128458"/>
                </a:lnTo>
                <a:lnTo>
                  <a:pt x="1938214" y="3163900"/>
                </a:lnTo>
                <a:lnTo>
                  <a:pt x="1896510"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1986848"/>
                  <a:pt x="3063270" y="2341467"/>
                  <a:pt x="2834992" y="2618076"/>
                </a:cubicBezTo>
                <a:lnTo>
                  <a:pt x="2746937" y="2714961"/>
                </a:lnTo>
                <a:lnTo>
                  <a:pt x="2731712" y="2731713"/>
                </a:lnTo>
                <a:lnTo>
                  <a:pt x="2728198" y="2734906"/>
                </a:lnTo>
                <a:lnTo>
                  <a:pt x="2701622" y="2759060"/>
                </a:lnTo>
                <a:lnTo>
                  <a:pt x="738778" y="253080"/>
                </a:lnTo>
                <a:lnTo>
                  <a:pt x="837450" y="193136"/>
                </a:lnTo>
                <a:lnTo>
                  <a:pt x="998183" y="118120"/>
                </a:lnTo>
                <a:lnTo>
                  <a:pt x="1050428" y="98998"/>
                </a:lnTo>
                <a:lnTo>
                  <a:pt x="1170004" y="60203"/>
                </a:lnTo>
                <a:lnTo>
                  <a:pt x="1231264" y="44451"/>
                </a:lnTo>
                <a:lnTo>
                  <a:pt x="1356622" y="20466"/>
                </a:lnTo>
                <a:lnTo>
                  <a:pt x="1413590"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713155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rvice 3">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9" name="Picture Placeholder 18"/>
          <p:cNvSpPr>
            <a:spLocks noGrp="1"/>
          </p:cNvSpPr>
          <p:nvPr>
            <p:ph type="pic" sz="quarter" idx="13"/>
          </p:nvPr>
        </p:nvSpPr>
        <p:spPr>
          <a:xfrm>
            <a:off x="763650" y="1828825"/>
            <a:ext cx="1393870" cy="1421945"/>
          </a:xfrm>
          <a:custGeom>
            <a:avLst/>
            <a:gdLst>
              <a:gd name="connsiteX0" fmla="*/ 1185317 w 2787740"/>
              <a:gd name="connsiteY0" fmla="*/ 0 h 2843890"/>
              <a:gd name="connsiteX1" fmla="*/ 1608243 w 2787740"/>
              <a:gd name="connsiteY1" fmla="*/ 0 h 2843890"/>
              <a:gd name="connsiteX2" fmla="*/ 1666141 w 2787740"/>
              <a:gd name="connsiteY2" fmla="*/ 6514 h 2843890"/>
              <a:gd name="connsiteX3" fmla="*/ 2787740 w 2787740"/>
              <a:gd name="connsiteY3" fmla="*/ 973139 h 2843890"/>
              <a:gd name="connsiteX4" fmla="*/ 1776888 w 2787740"/>
              <a:gd name="connsiteY4" fmla="*/ 2165052 h 2843890"/>
              <a:gd name="connsiteX5" fmla="*/ 1500483 w 2787740"/>
              <a:gd name="connsiteY5" fmla="*/ 2788636 h 2843890"/>
              <a:gd name="connsiteX6" fmla="*/ 1389922 w 2787740"/>
              <a:gd name="connsiteY6" fmla="*/ 2843890 h 2843890"/>
              <a:gd name="connsiteX7" fmla="*/ 1287257 w 2787740"/>
              <a:gd name="connsiteY7" fmla="*/ 2788636 h 2843890"/>
              <a:gd name="connsiteX8" fmla="*/ 1010852 w 2787740"/>
              <a:gd name="connsiteY8" fmla="*/ 2165052 h 2843890"/>
              <a:gd name="connsiteX9" fmla="*/ 0 w 2787740"/>
              <a:gd name="connsiteY9" fmla="*/ 973139 h 2843890"/>
              <a:gd name="connsiteX10" fmla="*/ 1126890 w 2787740"/>
              <a:gd name="connsiteY10"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43890">
                <a:moveTo>
                  <a:pt x="1185317" y="0"/>
                </a:moveTo>
                <a:lnTo>
                  <a:pt x="1608243" y="0"/>
                </a:lnTo>
                <a:lnTo>
                  <a:pt x="1666141" y="6514"/>
                </a:lnTo>
                <a:cubicBezTo>
                  <a:pt x="2279846" y="98568"/>
                  <a:pt x="2787740" y="496571"/>
                  <a:pt x="2787740" y="973139"/>
                </a:cubicBezTo>
                <a:cubicBezTo>
                  <a:pt x="2787740" y="1462534"/>
                  <a:pt x="2282314" y="1936142"/>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p:cNvSpPr>
          <p:nvPr>
            <p:ph type="pic" sz="quarter" idx="14"/>
          </p:nvPr>
        </p:nvSpPr>
        <p:spPr>
          <a:xfrm>
            <a:off x="2836267" y="1828825"/>
            <a:ext cx="1393066" cy="1421945"/>
          </a:xfrm>
          <a:custGeom>
            <a:avLst/>
            <a:gdLst>
              <a:gd name="connsiteX0" fmla="*/ 1185317 w 2786132"/>
              <a:gd name="connsiteY0" fmla="*/ 0 h 2843890"/>
              <a:gd name="connsiteX1" fmla="*/ 1608244 w 2786132"/>
              <a:gd name="connsiteY1" fmla="*/ 0 h 2843890"/>
              <a:gd name="connsiteX2" fmla="*/ 1666141 w 2786132"/>
              <a:gd name="connsiteY2" fmla="*/ 6514 h 2843890"/>
              <a:gd name="connsiteX3" fmla="*/ 2780113 w 2786132"/>
              <a:gd name="connsiteY3" fmla="*/ 872303 h 2843890"/>
              <a:gd name="connsiteX4" fmla="*/ 2786132 w 2786132"/>
              <a:gd name="connsiteY4" fmla="*/ 951881 h 2843890"/>
              <a:gd name="connsiteX5" fmla="*/ 2786132 w 2786132"/>
              <a:gd name="connsiteY5" fmla="*/ 998515 h 2843890"/>
              <a:gd name="connsiteX6" fmla="*/ 2781940 w 2786132"/>
              <a:gd name="connsiteY6" fmla="*/ 1064660 h 2843890"/>
              <a:gd name="connsiteX7" fmla="*/ 1776888 w 2786132"/>
              <a:gd name="connsiteY7" fmla="*/ 2165052 h 2843890"/>
              <a:gd name="connsiteX8" fmla="*/ 1500483 w 2786132"/>
              <a:gd name="connsiteY8" fmla="*/ 2788636 h 2843890"/>
              <a:gd name="connsiteX9" fmla="*/ 1389922 w 2786132"/>
              <a:gd name="connsiteY9" fmla="*/ 2843890 h 2843890"/>
              <a:gd name="connsiteX10" fmla="*/ 1287257 w 2786132"/>
              <a:gd name="connsiteY10" fmla="*/ 2788636 h 2843890"/>
              <a:gd name="connsiteX11" fmla="*/ 1010852 w 2786132"/>
              <a:gd name="connsiteY11" fmla="*/ 2165052 h 2843890"/>
              <a:gd name="connsiteX12" fmla="*/ 0 w 2786132"/>
              <a:gd name="connsiteY12" fmla="*/ 973139 h 2843890"/>
              <a:gd name="connsiteX13" fmla="*/ 1126890 w 2786132"/>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6132" h="2843890">
                <a:moveTo>
                  <a:pt x="1185317" y="0"/>
                </a:moveTo>
                <a:lnTo>
                  <a:pt x="1608244" y="0"/>
                </a:lnTo>
                <a:lnTo>
                  <a:pt x="1666141" y="6514"/>
                </a:lnTo>
                <a:cubicBezTo>
                  <a:pt x="2236010" y="91993"/>
                  <a:pt x="2714644" y="441275"/>
                  <a:pt x="2780113" y="872303"/>
                </a:cubicBezTo>
                <a:lnTo>
                  <a:pt x="2786132" y="951881"/>
                </a:lnTo>
                <a:lnTo>
                  <a:pt x="2786132" y="998515"/>
                </a:lnTo>
                <a:lnTo>
                  <a:pt x="2781940" y="1064660"/>
                </a:lnTo>
                <a:cubicBezTo>
                  <a:pt x="2724562" y="1520779"/>
                  <a:pt x="2250725" y="1950449"/>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1" name="Picture Placeholder 20"/>
          <p:cNvSpPr>
            <a:spLocks noGrp="1"/>
          </p:cNvSpPr>
          <p:nvPr>
            <p:ph type="pic" sz="quarter" idx="15"/>
          </p:nvPr>
        </p:nvSpPr>
        <p:spPr>
          <a:xfrm>
            <a:off x="4908885" y="1828825"/>
            <a:ext cx="1392262" cy="1421945"/>
          </a:xfrm>
          <a:custGeom>
            <a:avLst/>
            <a:gdLst>
              <a:gd name="connsiteX0" fmla="*/ 1185317 w 2784524"/>
              <a:gd name="connsiteY0" fmla="*/ 0 h 2843890"/>
              <a:gd name="connsiteX1" fmla="*/ 1608244 w 2784524"/>
              <a:gd name="connsiteY1" fmla="*/ 0 h 2843890"/>
              <a:gd name="connsiteX2" fmla="*/ 1666141 w 2784524"/>
              <a:gd name="connsiteY2" fmla="*/ 6514 h 2843890"/>
              <a:gd name="connsiteX3" fmla="*/ 2780113 w 2784524"/>
              <a:gd name="connsiteY3" fmla="*/ 872303 h 2843890"/>
              <a:gd name="connsiteX4" fmla="*/ 2784524 w 2784524"/>
              <a:gd name="connsiteY4" fmla="*/ 930623 h 2843890"/>
              <a:gd name="connsiteX5" fmla="*/ 2784524 w 2784524"/>
              <a:gd name="connsiteY5" fmla="*/ 1023890 h 2843890"/>
              <a:gd name="connsiteX6" fmla="*/ 2781940 w 2784524"/>
              <a:gd name="connsiteY6" fmla="*/ 1064660 h 2843890"/>
              <a:gd name="connsiteX7" fmla="*/ 1776888 w 2784524"/>
              <a:gd name="connsiteY7" fmla="*/ 2165052 h 2843890"/>
              <a:gd name="connsiteX8" fmla="*/ 1500483 w 2784524"/>
              <a:gd name="connsiteY8" fmla="*/ 2788636 h 2843890"/>
              <a:gd name="connsiteX9" fmla="*/ 1389921 w 2784524"/>
              <a:gd name="connsiteY9" fmla="*/ 2843890 h 2843890"/>
              <a:gd name="connsiteX10" fmla="*/ 1287257 w 2784524"/>
              <a:gd name="connsiteY10" fmla="*/ 2788636 h 2843890"/>
              <a:gd name="connsiteX11" fmla="*/ 1010852 w 2784524"/>
              <a:gd name="connsiteY11" fmla="*/ 2165052 h 2843890"/>
              <a:gd name="connsiteX12" fmla="*/ 0 w 2784524"/>
              <a:gd name="connsiteY12" fmla="*/ 973139 h 2843890"/>
              <a:gd name="connsiteX13" fmla="*/ 1126890 w 2784524"/>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4524" h="2843890">
                <a:moveTo>
                  <a:pt x="1185317" y="0"/>
                </a:moveTo>
                <a:lnTo>
                  <a:pt x="1608244" y="0"/>
                </a:lnTo>
                <a:lnTo>
                  <a:pt x="1666141" y="6514"/>
                </a:lnTo>
                <a:cubicBezTo>
                  <a:pt x="2236010" y="91993"/>
                  <a:pt x="2714644" y="441275"/>
                  <a:pt x="2780113" y="872303"/>
                </a:cubicBezTo>
                <a:lnTo>
                  <a:pt x="2784524" y="930623"/>
                </a:lnTo>
                <a:lnTo>
                  <a:pt x="2784524" y="1023890"/>
                </a:lnTo>
                <a:lnTo>
                  <a:pt x="2781940" y="1064660"/>
                </a:lnTo>
                <a:cubicBezTo>
                  <a:pt x="2724562" y="1520779"/>
                  <a:pt x="2250725" y="1950449"/>
                  <a:pt x="1776888" y="2165052"/>
                </a:cubicBezTo>
                <a:cubicBezTo>
                  <a:pt x="1492586" y="2299241"/>
                  <a:pt x="1492586" y="2614980"/>
                  <a:pt x="1500483" y="2788636"/>
                </a:cubicBezTo>
                <a:cubicBezTo>
                  <a:pt x="1500483" y="2828103"/>
                  <a:pt x="1445202" y="2843890"/>
                  <a:pt x="1389921"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2" name="Picture Placeholder 21"/>
          <p:cNvSpPr>
            <a:spLocks noGrp="1"/>
          </p:cNvSpPr>
          <p:nvPr>
            <p:ph type="pic" sz="quarter" idx="16"/>
          </p:nvPr>
        </p:nvSpPr>
        <p:spPr>
          <a:xfrm>
            <a:off x="6979090" y="1828825"/>
            <a:ext cx="1393870" cy="1425331"/>
          </a:xfrm>
          <a:custGeom>
            <a:avLst/>
            <a:gdLst>
              <a:gd name="connsiteX0" fmla="*/ 1246065 w 2787740"/>
              <a:gd name="connsiteY0" fmla="*/ 0 h 2850662"/>
              <a:gd name="connsiteX1" fmla="*/ 1548047 w 2787740"/>
              <a:gd name="connsiteY1" fmla="*/ 0 h 2850662"/>
              <a:gd name="connsiteX2" fmla="*/ 1666142 w 2787740"/>
              <a:gd name="connsiteY2" fmla="*/ 13286 h 2850662"/>
              <a:gd name="connsiteX3" fmla="*/ 2787740 w 2787740"/>
              <a:gd name="connsiteY3" fmla="*/ 979911 h 2850662"/>
              <a:gd name="connsiteX4" fmla="*/ 1776888 w 2787740"/>
              <a:gd name="connsiteY4" fmla="*/ 2171824 h 2850662"/>
              <a:gd name="connsiteX5" fmla="*/ 1500483 w 2787740"/>
              <a:gd name="connsiteY5" fmla="*/ 2795408 h 2850662"/>
              <a:gd name="connsiteX6" fmla="*/ 1389921 w 2787740"/>
              <a:gd name="connsiteY6" fmla="*/ 2850662 h 2850662"/>
              <a:gd name="connsiteX7" fmla="*/ 1287257 w 2787740"/>
              <a:gd name="connsiteY7" fmla="*/ 2795408 h 2850662"/>
              <a:gd name="connsiteX8" fmla="*/ 1010852 w 2787740"/>
              <a:gd name="connsiteY8" fmla="*/ 2171824 h 2850662"/>
              <a:gd name="connsiteX9" fmla="*/ 0 w 2787740"/>
              <a:gd name="connsiteY9" fmla="*/ 979911 h 2850662"/>
              <a:gd name="connsiteX10" fmla="*/ 1126890 w 2787740"/>
              <a:gd name="connsiteY10" fmla="*/ 13286 h 28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50662">
                <a:moveTo>
                  <a:pt x="1246065" y="0"/>
                </a:moveTo>
                <a:lnTo>
                  <a:pt x="1548047" y="0"/>
                </a:lnTo>
                <a:lnTo>
                  <a:pt x="1666142" y="13286"/>
                </a:lnTo>
                <a:cubicBezTo>
                  <a:pt x="2279847" y="105340"/>
                  <a:pt x="2787740" y="503343"/>
                  <a:pt x="2787740" y="979911"/>
                </a:cubicBezTo>
                <a:cubicBezTo>
                  <a:pt x="2787740" y="1469306"/>
                  <a:pt x="2282314" y="1942914"/>
                  <a:pt x="1776888" y="2171824"/>
                </a:cubicBezTo>
                <a:cubicBezTo>
                  <a:pt x="1492586" y="2306013"/>
                  <a:pt x="1492586" y="2621752"/>
                  <a:pt x="1500483" y="2795408"/>
                </a:cubicBezTo>
                <a:cubicBezTo>
                  <a:pt x="1500483" y="2834875"/>
                  <a:pt x="1445202" y="2850662"/>
                  <a:pt x="1389921" y="2850662"/>
                </a:cubicBezTo>
                <a:cubicBezTo>
                  <a:pt x="1342538" y="2850662"/>
                  <a:pt x="1295154" y="2834875"/>
                  <a:pt x="1287257" y="2795408"/>
                </a:cubicBezTo>
                <a:cubicBezTo>
                  <a:pt x="1287257" y="2621752"/>
                  <a:pt x="1295154" y="2306013"/>
                  <a:pt x="1010852" y="2171824"/>
                </a:cubicBezTo>
                <a:cubicBezTo>
                  <a:pt x="505426" y="1942914"/>
                  <a:pt x="0" y="1469306"/>
                  <a:pt x="0" y="979911"/>
                </a:cubicBezTo>
                <a:cubicBezTo>
                  <a:pt x="0" y="503343"/>
                  <a:pt x="507894" y="105340"/>
                  <a:pt x="1126890" y="13286"/>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1848889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stimonial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89951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2" name="Picture Placeholder 6"/>
          <p:cNvSpPr>
            <a:spLocks noGrp="1"/>
          </p:cNvSpPr>
          <p:nvPr>
            <p:ph type="pic" sz="quarter" idx="13"/>
          </p:nvPr>
        </p:nvSpPr>
        <p:spPr>
          <a:xfrm>
            <a:off x="594375" y="1200166"/>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4"/>
          </p:nvPr>
        </p:nvSpPr>
        <p:spPr>
          <a:xfrm>
            <a:off x="3246135" y="2937506"/>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5"/>
          </p:nvPr>
        </p:nvSpPr>
        <p:spPr>
          <a:xfrm>
            <a:off x="5897895" y="1200165"/>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1622856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0" y="293750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4"/>
          </p:nvPr>
        </p:nvSpPr>
        <p:spPr>
          <a:xfrm>
            <a:off x="2560298" y="119982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5" name="Picture Placeholder 6"/>
          <p:cNvSpPr>
            <a:spLocks noGrp="1"/>
          </p:cNvSpPr>
          <p:nvPr>
            <p:ph type="pic" sz="quarter" idx="15"/>
          </p:nvPr>
        </p:nvSpPr>
        <p:spPr>
          <a:xfrm>
            <a:off x="4571956" y="293716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6" name="Picture Placeholder 6"/>
          <p:cNvSpPr>
            <a:spLocks noGrp="1"/>
          </p:cNvSpPr>
          <p:nvPr>
            <p:ph type="pic" sz="quarter" idx="16"/>
          </p:nvPr>
        </p:nvSpPr>
        <p:spPr>
          <a:xfrm>
            <a:off x="6583614" y="120016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9718212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0" y="120016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4"/>
          </p:nvPr>
        </p:nvSpPr>
        <p:spPr>
          <a:xfrm>
            <a:off x="548684"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5"/>
          </p:nvPr>
        </p:nvSpPr>
        <p:spPr>
          <a:xfrm>
            <a:off x="3246135"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2" name="Picture Placeholder 6"/>
          <p:cNvSpPr>
            <a:spLocks noGrp="1"/>
          </p:cNvSpPr>
          <p:nvPr>
            <p:ph type="pic" sz="quarter" idx="16"/>
          </p:nvPr>
        </p:nvSpPr>
        <p:spPr>
          <a:xfrm>
            <a:off x="5943585"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7"/>
          </p:nvPr>
        </p:nvSpPr>
        <p:spPr>
          <a:xfrm>
            <a:off x="5943585" y="1200165"/>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40219911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0" y="1200166"/>
            <a:ext cx="306328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4"/>
          </p:nvPr>
        </p:nvSpPr>
        <p:spPr>
          <a:xfrm>
            <a:off x="548640" y="2983207"/>
            <a:ext cx="1508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5"/>
          </p:nvPr>
        </p:nvSpPr>
        <p:spPr>
          <a:xfrm>
            <a:off x="3657609" y="1200165"/>
            <a:ext cx="2240280" cy="352040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6"/>
          </p:nvPr>
        </p:nvSpPr>
        <p:spPr>
          <a:xfrm>
            <a:off x="5943527" y="2983207"/>
            <a:ext cx="2651760"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425763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8889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ortfolio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548684" y="1291568"/>
            <a:ext cx="3977596" cy="3291840"/>
          </a:xfrm>
          <a:custGeom>
            <a:avLst/>
            <a:gdLst>
              <a:gd name="connsiteX0" fmla="*/ 0 w 7955192"/>
              <a:gd name="connsiteY0" fmla="*/ 0 h 6583680"/>
              <a:gd name="connsiteX1" fmla="*/ 7955192 w 7955192"/>
              <a:gd name="connsiteY1" fmla="*/ 0 h 6583680"/>
              <a:gd name="connsiteX2" fmla="*/ 7955192 w 7955192"/>
              <a:gd name="connsiteY2" fmla="*/ 1467658 h 6583680"/>
              <a:gd name="connsiteX3" fmla="*/ 7859648 w 7955192"/>
              <a:gd name="connsiteY3" fmla="*/ 1472482 h 6583680"/>
              <a:gd name="connsiteX4" fmla="*/ 6217832 w 7955192"/>
              <a:gd name="connsiteY4" fmla="*/ 3291840 h 6583680"/>
              <a:gd name="connsiteX5" fmla="*/ 7859648 w 7955192"/>
              <a:gd name="connsiteY5" fmla="*/ 5111198 h 6583680"/>
              <a:gd name="connsiteX6" fmla="*/ 7955192 w 7955192"/>
              <a:gd name="connsiteY6" fmla="*/ 5116023 h 6583680"/>
              <a:gd name="connsiteX7" fmla="*/ 7955192 w 7955192"/>
              <a:gd name="connsiteY7" fmla="*/ 6583680 h 6583680"/>
              <a:gd name="connsiteX8" fmla="*/ 0 w 7955192"/>
              <a:gd name="connsiteY8" fmla="*/ 6583680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192" h="6583680">
                <a:moveTo>
                  <a:pt x="0" y="0"/>
                </a:moveTo>
                <a:lnTo>
                  <a:pt x="7955192" y="0"/>
                </a:lnTo>
                <a:lnTo>
                  <a:pt x="7955192" y="1467658"/>
                </a:lnTo>
                <a:lnTo>
                  <a:pt x="7859648" y="1472482"/>
                </a:lnTo>
                <a:cubicBezTo>
                  <a:pt x="6937465" y="1566135"/>
                  <a:pt x="6217832" y="2344949"/>
                  <a:pt x="6217832" y="3291840"/>
                </a:cubicBezTo>
                <a:cubicBezTo>
                  <a:pt x="6217832" y="4238732"/>
                  <a:pt x="6937465" y="5017545"/>
                  <a:pt x="7859648" y="5111198"/>
                </a:cubicBezTo>
                <a:lnTo>
                  <a:pt x="7955192" y="5116023"/>
                </a:lnTo>
                <a:lnTo>
                  <a:pt x="7955192" y="6583680"/>
                </a:lnTo>
                <a:lnTo>
                  <a:pt x="0" y="65836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4617720" y="1291568"/>
            <a:ext cx="3975342" cy="3291840"/>
          </a:xfrm>
          <a:custGeom>
            <a:avLst/>
            <a:gdLst>
              <a:gd name="connsiteX0" fmla="*/ 0 w 7950684"/>
              <a:gd name="connsiteY0" fmla="*/ 0 h 6583680"/>
              <a:gd name="connsiteX1" fmla="*/ 7950684 w 7950684"/>
              <a:gd name="connsiteY1" fmla="*/ 0 h 6583680"/>
              <a:gd name="connsiteX2" fmla="*/ 7950684 w 7950684"/>
              <a:gd name="connsiteY2" fmla="*/ 6583680 h 6583680"/>
              <a:gd name="connsiteX3" fmla="*/ 0 w 7950684"/>
              <a:gd name="connsiteY3" fmla="*/ 6583680 h 6583680"/>
              <a:gd name="connsiteX4" fmla="*/ 0 w 7950684"/>
              <a:gd name="connsiteY4" fmla="*/ 5116080 h 6583680"/>
              <a:gd name="connsiteX5" fmla="*/ 95564 w 7950684"/>
              <a:gd name="connsiteY5" fmla="*/ 5111254 h 6583680"/>
              <a:gd name="connsiteX6" fmla="*/ 1737380 w 7950684"/>
              <a:gd name="connsiteY6" fmla="*/ 3291896 h 6583680"/>
              <a:gd name="connsiteX7" fmla="*/ 95564 w 7950684"/>
              <a:gd name="connsiteY7" fmla="*/ 1472538 h 6583680"/>
              <a:gd name="connsiteX8" fmla="*/ 0 w 7950684"/>
              <a:gd name="connsiteY8" fmla="*/ 1467713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0684" h="6583680">
                <a:moveTo>
                  <a:pt x="0" y="0"/>
                </a:moveTo>
                <a:lnTo>
                  <a:pt x="7950684" y="0"/>
                </a:lnTo>
                <a:lnTo>
                  <a:pt x="7950684" y="6583680"/>
                </a:lnTo>
                <a:lnTo>
                  <a:pt x="0" y="6583680"/>
                </a:lnTo>
                <a:lnTo>
                  <a:pt x="0" y="5116080"/>
                </a:lnTo>
                <a:lnTo>
                  <a:pt x="95564" y="5111254"/>
                </a:lnTo>
                <a:cubicBezTo>
                  <a:pt x="1017748" y="5017601"/>
                  <a:pt x="1737380" y="4238788"/>
                  <a:pt x="1737380" y="3291896"/>
                </a:cubicBezTo>
                <a:cubicBezTo>
                  <a:pt x="1737380" y="2345004"/>
                  <a:pt x="1017748" y="1566191"/>
                  <a:pt x="95564" y="1472538"/>
                </a:cubicBezTo>
                <a:lnTo>
                  <a:pt x="0" y="1467713"/>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8129961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ortfolio 6">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4754878" y="1306937"/>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51007" y="1306937"/>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8848267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ortfolio 7">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497133" y="202385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5"/>
          </p:nvPr>
        </p:nvSpPr>
        <p:spPr>
          <a:xfrm>
            <a:off x="2743201" y="1306937"/>
            <a:ext cx="3657600" cy="2819276"/>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48684" y="200829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792009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ortfolio 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7"/>
          <p:cNvSpPr>
            <a:spLocks noGrp="1"/>
          </p:cNvSpPr>
          <p:nvPr>
            <p:ph type="pic" sz="quarter" idx="25"/>
          </p:nvPr>
        </p:nvSpPr>
        <p:spPr>
          <a:xfrm rot="20775122">
            <a:off x="942533" y="1568634"/>
            <a:ext cx="2560320" cy="2468880"/>
          </a:xfrm>
          <a:prstGeom prst="rect">
            <a:avLst/>
          </a:prstGeom>
          <a:solidFill>
            <a:schemeClr val="bg1">
              <a:lumMod val="95000"/>
            </a:schemeClr>
          </a:solidFill>
          <a:ln w="76200" cap="flat" cmpd="sng">
            <a:solidFill>
              <a:schemeClr val="accent1"/>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0" name="Picture Placeholder 7"/>
          <p:cNvSpPr>
            <a:spLocks noGrp="1"/>
          </p:cNvSpPr>
          <p:nvPr>
            <p:ph type="pic" sz="quarter" idx="26"/>
          </p:nvPr>
        </p:nvSpPr>
        <p:spPr>
          <a:xfrm rot="457463">
            <a:off x="3002241" y="1831117"/>
            <a:ext cx="1280160" cy="1188720"/>
          </a:xfrm>
          <a:prstGeom prst="rect">
            <a:avLst/>
          </a:prstGeom>
          <a:solidFill>
            <a:schemeClr val="bg1">
              <a:lumMod val="95000"/>
            </a:schemeClr>
          </a:solidFill>
          <a:ln w="76200" cap="flat" cmpd="sng">
            <a:solidFill>
              <a:schemeClr val="accent2"/>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1" name="Picture Placeholder 7"/>
          <p:cNvSpPr>
            <a:spLocks noGrp="1"/>
          </p:cNvSpPr>
          <p:nvPr>
            <p:ph type="pic" sz="quarter" idx="27"/>
          </p:nvPr>
        </p:nvSpPr>
        <p:spPr>
          <a:xfrm rot="19994775">
            <a:off x="2471251" y="3017332"/>
            <a:ext cx="1371600" cy="1280160"/>
          </a:xfrm>
          <a:prstGeom prst="rect">
            <a:avLst/>
          </a:prstGeom>
          <a:solidFill>
            <a:schemeClr val="bg1">
              <a:lumMod val="95000"/>
            </a:schemeClr>
          </a:solidFill>
          <a:ln w="76200" cap="flat" cmpd="sng">
            <a:solidFill>
              <a:schemeClr val="accent3"/>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Tree>
    <p:extLst>
      <p:ext uri="{BB962C8B-B14F-4D97-AF65-F5344CB8AC3E}">
        <p14:creationId xmlns:p14="http://schemas.microsoft.com/office/powerpoint/2010/main" val="11064008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ortfolio 9">
    <p:spTree>
      <p:nvGrpSpPr>
        <p:cNvPr id="1" name=""/>
        <p:cNvGrpSpPr/>
        <p:nvPr/>
      </p:nvGrpSpPr>
      <p:grpSpPr>
        <a:xfrm>
          <a:off x="0" y="0"/>
          <a:ext cx="0" cy="0"/>
          <a:chOff x="0" y="0"/>
          <a:chExt cx="0" cy="0"/>
        </a:xfrm>
      </p:grpSpPr>
      <p:sp>
        <p:nvSpPr>
          <p:cNvPr id="8" name="Picture Placeholder 16"/>
          <p:cNvSpPr>
            <a:spLocks noGrp="1"/>
          </p:cNvSpPr>
          <p:nvPr>
            <p:ph type="pic" sz="quarter" idx="17"/>
          </p:nvPr>
        </p:nvSpPr>
        <p:spPr>
          <a:xfrm rot="479984">
            <a:off x="1796830" y="2660963"/>
            <a:ext cx="1371600" cy="1280160"/>
          </a:xfrm>
          <a:solidFill>
            <a:schemeClr val="bg1">
              <a:lumMod val="95000"/>
            </a:schemeClr>
          </a:solidFill>
          <a:ln w="76200">
            <a:solidFill>
              <a:schemeClr val="accent1"/>
            </a:solidFill>
          </a:ln>
        </p:spPr>
        <p:txBody>
          <a:bodyPr anchor="ctr" anchorCtr="0"/>
          <a:lstStyle>
            <a:lvl1pPr algn="ctr">
              <a:defRPr/>
            </a:lvl1pPr>
          </a:lstStyle>
          <a:p>
            <a:r>
              <a:rPr lang="cs-CZ"/>
              <a:t>Kliknutím na ikonu přidáte obrázek.</a:t>
            </a:r>
            <a:endParaRPr lang="en-US"/>
          </a:p>
        </p:txBody>
      </p:sp>
      <p:sp>
        <p:nvSpPr>
          <p:cNvPr id="6" name="Picture Placeholder 16"/>
          <p:cNvSpPr>
            <a:spLocks noGrp="1"/>
          </p:cNvSpPr>
          <p:nvPr>
            <p:ph type="pic" sz="quarter" idx="15"/>
          </p:nvPr>
        </p:nvSpPr>
        <p:spPr>
          <a:xfrm rot="816192">
            <a:off x="5108930" y="1578289"/>
            <a:ext cx="2743200" cy="2560320"/>
          </a:xfrm>
          <a:solidFill>
            <a:schemeClr val="bg1">
              <a:lumMod val="95000"/>
            </a:schemeClr>
          </a:solidFill>
          <a:ln w="76200">
            <a:solidFill>
              <a:schemeClr val="accent3"/>
            </a:solid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16"/>
          <p:cNvSpPr>
            <a:spLocks noGrp="1"/>
          </p:cNvSpPr>
          <p:nvPr>
            <p:ph type="pic" sz="quarter" idx="16"/>
          </p:nvPr>
        </p:nvSpPr>
        <p:spPr>
          <a:xfrm rot="20655709">
            <a:off x="3383275" y="2858448"/>
            <a:ext cx="1691640" cy="1645920"/>
          </a:xfrm>
          <a:solidFill>
            <a:schemeClr val="bg1">
              <a:lumMod val="95000"/>
            </a:schemeClr>
          </a:solidFill>
          <a:ln w="76200">
            <a:solidFill>
              <a:schemeClr val="accent2"/>
            </a:solid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0631263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803951" y="1592590"/>
            <a:ext cx="3474720" cy="2484981"/>
          </a:xfrm>
          <a:custGeom>
            <a:avLst/>
            <a:gdLst>
              <a:gd name="connsiteX0" fmla="*/ 0 w 6949440"/>
              <a:gd name="connsiteY0" fmla="*/ 0 h 4969962"/>
              <a:gd name="connsiteX1" fmla="*/ 6005507 w 6949440"/>
              <a:gd name="connsiteY1" fmla="*/ 166865 h 4969962"/>
              <a:gd name="connsiteX2" fmla="*/ 6949440 w 6949440"/>
              <a:gd name="connsiteY2" fmla="*/ 4737660 h 4969962"/>
              <a:gd name="connsiteX3" fmla="*/ 842505 w 6949440"/>
              <a:gd name="connsiteY3" fmla="*/ 4969962 h 4969962"/>
            </a:gdLst>
            <a:ahLst/>
            <a:cxnLst>
              <a:cxn ang="0">
                <a:pos x="connsiteX0" y="connsiteY0"/>
              </a:cxn>
              <a:cxn ang="0">
                <a:pos x="connsiteX1" y="connsiteY1"/>
              </a:cxn>
              <a:cxn ang="0">
                <a:pos x="connsiteX2" y="connsiteY2"/>
              </a:cxn>
              <a:cxn ang="0">
                <a:pos x="connsiteX3" y="connsiteY3"/>
              </a:cxn>
            </a:cxnLst>
            <a:rect l="l" t="t" r="r" b="b"/>
            <a:pathLst>
              <a:path w="6949440" h="4969962">
                <a:moveTo>
                  <a:pt x="0" y="0"/>
                </a:moveTo>
                <a:lnTo>
                  <a:pt x="6005507" y="166865"/>
                </a:lnTo>
                <a:lnTo>
                  <a:pt x="6949440" y="4737660"/>
                </a:lnTo>
                <a:lnTo>
                  <a:pt x="842505" y="4969962"/>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1618378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872952" y="1187465"/>
            <a:ext cx="3200400" cy="2166235"/>
          </a:xfrm>
          <a:custGeom>
            <a:avLst/>
            <a:gdLst>
              <a:gd name="connsiteX0" fmla="*/ 6400799 w 6400799"/>
              <a:gd name="connsiteY0" fmla="*/ 0 h 4332469"/>
              <a:gd name="connsiteX1" fmla="*/ 6400799 w 6400799"/>
              <a:gd name="connsiteY1" fmla="*/ 5 h 4332469"/>
              <a:gd name="connsiteX2" fmla="*/ 5557400 w 6400799"/>
              <a:gd name="connsiteY2" fmla="*/ 4249635 h 4332469"/>
              <a:gd name="connsiteX3" fmla="*/ 0 w 6400799"/>
              <a:gd name="connsiteY3" fmla="*/ 4332469 h 4332469"/>
              <a:gd name="connsiteX4" fmla="*/ 922468 w 6400799"/>
              <a:gd name="connsiteY4" fmla="*/ 793198 h 433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799" h="4332469">
                <a:moveTo>
                  <a:pt x="6400799" y="0"/>
                </a:moveTo>
                <a:lnTo>
                  <a:pt x="6400799" y="5"/>
                </a:lnTo>
                <a:lnTo>
                  <a:pt x="5557400" y="4249635"/>
                </a:lnTo>
                <a:lnTo>
                  <a:pt x="0" y="4332469"/>
                </a:lnTo>
                <a:lnTo>
                  <a:pt x="922468" y="793198"/>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1865953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1020134" y="1590017"/>
            <a:ext cx="1934927" cy="2834640"/>
          </a:xfrm>
          <a:custGeom>
            <a:avLst/>
            <a:gdLst>
              <a:gd name="connsiteX0" fmla="*/ 0 w 3869853"/>
              <a:gd name="connsiteY0" fmla="*/ 0 h 5669280"/>
              <a:gd name="connsiteX1" fmla="*/ 3387476 w 3869853"/>
              <a:gd name="connsiteY1" fmla="*/ 399271 h 5669280"/>
              <a:gd name="connsiteX2" fmla="*/ 3869853 w 3869853"/>
              <a:gd name="connsiteY2" fmla="*/ 5340469 h 5669280"/>
              <a:gd name="connsiteX3" fmla="*/ 381204 w 3869853"/>
              <a:gd name="connsiteY3" fmla="*/ 5669280 h 5669280"/>
            </a:gdLst>
            <a:ahLst/>
            <a:cxnLst>
              <a:cxn ang="0">
                <a:pos x="connsiteX0" y="connsiteY0"/>
              </a:cxn>
              <a:cxn ang="0">
                <a:pos x="connsiteX1" y="connsiteY1"/>
              </a:cxn>
              <a:cxn ang="0">
                <a:pos x="connsiteX2" y="connsiteY2"/>
              </a:cxn>
              <a:cxn ang="0">
                <a:pos x="connsiteX3" y="connsiteY3"/>
              </a:cxn>
            </a:cxnLst>
            <a:rect l="l" t="t" r="r" b="b"/>
            <a:pathLst>
              <a:path w="3869853" h="5669280">
                <a:moveTo>
                  <a:pt x="0" y="0"/>
                </a:moveTo>
                <a:lnTo>
                  <a:pt x="3387476" y="399271"/>
                </a:lnTo>
                <a:lnTo>
                  <a:pt x="3869853" y="5340469"/>
                </a:lnTo>
                <a:lnTo>
                  <a:pt x="381204" y="56692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3268034" y="3216853"/>
            <a:ext cx="611660" cy="1188720"/>
          </a:xfrm>
          <a:custGeom>
            <a:avLst/>
            <a:gdLst>
              <a:gd name="connsiteX0" fmla="*/ 0 w 1223320"/>
              <a:gd name="connsiteY0" fmla="*/ 0 h 2377440"/>
              <a:gd name="connsiteX1" fmla="*/ 1014491 w 1223320"/>
              <a:gd name="connsiteY1" fmla="*/ 85262 h 2377440"/>
              <a:gd name="connsiteX2" fmla="*/ 1223320 w 1223320"/>
              <a:gd name="connsiteY2" fmla="*/ 2294650 h 2377440"/>
              <a:gd name="connsiteX3" fmla="*/ 226129 w 1223320"/>
              <a:gd name="connsiteY3" fmla="*/ 2377440 h 2377440"/>
            </a:gdLst>
            <a:ahLst/>
            <a:cxnLst>
              <a:cxn ang="0">
                <a:pos x="connsiteX0" y="connsiteY0"/>
              </a:cxn>
              <a:cxn ang="0">
                <a:pos x="connsiteX1" y="connsiteY1"/>
              </a:cxn>
              <a:cxn ang="0">
                <a:pos x="connsiteX2" y="connsiteY2"/>
              </a:cxn>
              <a:cxn ang="0">
                <a:pos x="connsiteX3" y="connsiteY3"/>
              </a:cxn>
            </a:cxnLst>
            <a:rect l="l" t="t" r="r" b="b"/>
            <a:pathLst>
              <a:path w="1223320" h="2377440">
                <a:moveTo>
                  <a:pt x="0" y="0"/>
                </a:moveTo>
                <a:lnTo>
                  <a:pt x="1014491" y="85262"/>
                </a:lnTo>
                <a:lnTo>
                  <a:pt x="1223320" y="2294650"/>
                </a:lnTo>
                <a:lnTo>
                  <a:pt x="226129" y="237744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127651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ortfolio 1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726303" y="1821267"/>
            <a:ext cx="3474720" cy="2153374"/>
          </a:xfrm>
          <a:custGeom>
            <a:avLst/>
            <a:gdLst>
              <a:gd name="connsiteX0" fmla="*/ 4451940 w 6949439"/>
              <a:gd name="connsiteY0" fmla="*/ 0 h 4306747"/>
              <a:gd name="connsiteX1" fmla="*/ 6949439 w 6949439"/>
              <a:gd name="connsiteY1" fmla="*/ 1507216 h 4306747"/>
              <a:gd name="connsiteX2" fmla="*/ 6949439 w 6949439"/>
              <a:gd name="connsiteY2" fmla="*/ 1507217 h 4306747"/>
              <a:gd name="connsiteX3" fmla="*/ 2523637 w 6949439"/>
              <a:gd name="connsiteY3" fmla="*/ 4306747 h 4306747"/>
              <a:gd name="connsiteX4" fmla="*/ 0 w 6949439"/>
              <a:gd name="connsiteY4" fmla="*/ 2631094 h 430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439" h="4306747">
                <a:moveTo>
                  <a:pt x="4451940" y="0"/>
                </a:moveTo>
                <a:lnTo>
                  <a:pt x="6949439" y="1507216"/>
                </a:lnTo>
                <a:lnTo>
                  <a:pt x="6949439" y="1507217"/>
                </a:lnTo>
                <a:lnTo>
                  <a:pt x="2523637" y="4306747"/>
                </a:lnTo>
                <a:lnTo>
                  <a:pt x="0" y="2631094"/>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4069671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233677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514350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549102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8229555" cy="3566319"/>
          </a:xfrm>
        </p:spPr>
        <p:txBody>
          <a:bodyPr/>
          <a:lstStyle/>
          <a:p>
            <a:pPr lvl="0"/>
            <a:r>
              <a:rPr lang="cs-CZ"/>
              <a:t>Upravte styly předlohy textu.</a:t>
            </a:r>
          </a:p>
        </p:txBody>
      </p:sp>
    </p:spTree>
    <p:extLst>
      <p:ext uri="{BB962C8B-B14F-4D97-AF65-F5344CB8AC3E}">
        <p14:creationId xmlns:p14="http://schemas.microsoft.com/office/powerpoint/2010/main" val="36149349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3886200" cy="3566319"/>
          </a:xfrm>
        </p:spPr>
        <p:txBody>
          <a:bodyPr/>
          <a:lstStyle/>
          <a:p>
            <a:pPr lvl="0"/>
            <a:r>
              <a:rPr lang="cs-CZ"/>
              <a:t>Upravte styly předlohy textu.</a:t>
            </a:r>
          </a:p>
        </p:txBody>
      </p:sp>
      <p:sp>
        <p:nvSpPr>
          <p:cNvPr id="8" name="Text Placeholder 6"/>
          <p:cNvSpPr>
            <a:spLocks noGrp="1"/>
          </p:cNvSpPr>
          <p:nvPr>
            <p:ph type="body" sz="quarter" idx="14"/>
          </p:nvPr>
        </p:nvSpPr>
        <p:spPr>
          <a:xfrm>
            <a:off x="4800598" y="1108726"/>
            <a:ext cx="3886200" cy="3566319"/>
          </a:xfrm>
        </p:spPr>
        <p:txBody>
          <a:bodyPr/>
          <a:lstStyle/>
          <a:p>
            <a:pPr lvl="0"/>
            <a:r>
              <a:rPr lang="cs-CZ"/>
              <a:t>Upravte styly předlohy textu.</a:t>
            </a:r>
          </a:p>
        </p:txBody>
      </p:sp>
    </p:spTree>
    <p:extLst>
      <p:ext uri="{BB962C8B-B14F-4D97-AF65-F5344CB8AC3E}">
        <p14:creationId xmlns:p14="http://schemas.microsoft.com/office/powerpoint/2010/main" val="38371713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2560320" cy="3566319"/>
          </a:xfrm>
        </p:spPr>
        <p:txBody>
          <a:bodyPr/>
          <a:lstStyle/>
          <a:p>
            <a:pPr lvl="0"/>
            <a:r>
              <a:rPr lang="cs-CZ"/>
              <a:t>Upravte styly předlohy textu.</a:t>
            </a:r>
          </a:p>
        </p:txBody>
      </p:sp>
      <p:sp>
        <p:nvSpPr>
          <p:cNvPr id="9" name="Text Placeholder 6"/>
          <p:cNvSpPr>
            <a:spLocks noGrp="1"/>
          </p:cNvSpPr>
          <p:nvPr>
            <p:ph type="body" sz="quarter" idx="14"/>
          </p:nvPr>
        </p:nvSpPr>
        <p:spPr>
          <a:xfrm>
            <a:off x="3291840" y="1108869"/>
            <a:ext cx="2560320" cy="3566319"/>
          </a:xfrm>
        </p:spPr>
        <p:txBody>
          <a:bodyPr/>
          <a:lstStyle/>
          <a:p>
            <a:pPr lvl="0"/>
            <a:r>
              <a:rPr lang="cs-CZ"/>
              <a:t>Upravte styly předlohy textu.</a:t>
            </a:r>
          </a:p>
        </p:txBody>
      </p:sp>
      <p:sp>
        <p:nvSpPr>
          <p:cNvPr id="10" name="Text Placeholder 6"/>
          <p:cNvSpPr>
            <a:spLocks noGrp="1"/>
          </p:cNvSpPr>
          <p:nvPr>
            <p:ph type="body" sz="quarter" idx="15"/>
          </p:nvPr>
        </p:nvSpPr>
        <p:spPr>
          <a:xfrm>
            <a:off x="6126435" y="1108868"/>
            <a:ext cx="2560320" cy="3566319"/>
          </a:xfrm>
        </p:spPr>
        <p:txBody>
          <a:bodyPr/>
          <a:lstStyle/>
          <a:p>
            <a:pPr lvl="0"/>
            <a:r>
              <a:rPr lang="cs-CZ"/>
              <a:t>Upravte styly předlohy textu.</a:t>
            </a:r>
          </a:p>
        </p:txBody>
      </p:sp>
    </p:spTree>
    <p:extLst>
      <p:ext uri="{BB962C8B-B14F-4D97-AF65-F5344CB8AC3E}">
        <p14:creationId xmlns:p14="http://schemas.microsoft.com/office/powerpoint/2010/main" val="31998107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548640"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703837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4571956"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739031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kat 1">
    <p:spTree>
      <p:nvGrpSpPr>
        <p:cNvPr id="1" name=""/>
        <p:cNvGrpSpPr/>
        <p:nvPr/>
      </p:nvGrpSpPr>
      <p:grpSpPr>
        <a:xfrm>
          <a:off x="0" y="0"/>
          <a:ext cx="0" cy="0"/>
          <a:chOff x="0" y="0"/>
          <a:chExt cx="0" cy="0"/>
        </a:xfrm>
      </p:grpSpPr>
      <p:sp>
        <p:nvSpPr>
          <p:cNvPr id="4" name="Freeform 5"/>
          <p:cNvSpPr>
            <a:spLocks noChangeAspect="1"/>
          </p:cNvSpPr>
          <p:nvPr userDrawn="1"/>
        </p:nvSpPr>
        <p:spPr bwMode="auto">
          <a:xfrm>
            <a:off x="2424042" y="0"/>
            <a:ext cx="6719958" cy="5143500"/>
          </a:xfrm>
          <a:custGeom>
            <a:avLst/>
            <a:gdLst>
              <a:gd name="T0" fmla="*/ 0 w 849"/>
              <a:gd name="T1" fmla="*/ 0 h 649"/>
              <a:gd name="T2" fmla="*/ 332 w 849"/>
              <a:gd name="T3" fmla="*/ 649 h 649"/>
              <a:gd name="T4" fmla="*/ 849 w 849"/>
              <a:gd name="T5" fmla="*/ 649 h 649"/>
              <a:gd name="T6" fmla="*/ 849 w 849"/>
              <a:gd name="T7" fmla="*/ 0 h 649"/>
              <a:gd name="T8" fmla="*/ 0 w 849"/>
              <a:gd name="T9" fmla="*/ 0 h 649"/>
            </a:gdLst>
            <a:ahLst/>
            <a:cxnLst>
              <a:cxn ang="0">
                <a:pos x="T0" y="T1"/>
              </a:cxn>
              <a:cxn ang="0">
                <a:pos x="T2" y="T3"/>
              </a:cxn>
              <a:cxn ang="0">
                <a:pos x="T4" y="T5"/>
              </a:cxn>
              <a:cxn ang="0">
                <a:pos x="T6" y="T7"/>
              </a:cxn>
              <a:cxn ang="0">
                <a:pos x="T8" y="T9"/>
              </a:cxn>
            </a:cxnLst>
            <a:rect l="0" t="0" r="r" b="b"/>
            <a:pathLst>
              <a:path w="849" h="649">
                <a:moveTo>
                  <a:pt x="0" y="0"/>
                </a:moveTo>
                <a:cubicBezTo>
                  <a:pt x="100" y="110"/>
                  <a:pt x="274" y="337"/>
                  <a:pt x="332" y="649"/>
                </a:cubicBezTo>
                <a:cubicBezTo>
                  <a:pt x="849" y="649"/>
                  <a:pt x="849" y="649"/>
                  <a:pt x="849" y="649"/>
                </a:cubicBezTo>
                <a:cubicBezTo>
                  <a:pt x="849" y="0"/>
                  <a:pt x="849" y="0"/>
                  <a:pt x="849" y="0"/>
                </a:cubicBezTo>
                <a:lnTo>
                  <a:pt x="0" y="0"/>
                </a:lnTo>
                <a:close/>
              </a:path>
            </a:pathLst>
          </a:custGeom>
          <a:solidFill>
            <a:schemeClr val="accent1"/>
          </a:solidFill>
          <a:ln>
            <a:solidFill>
              <a:schemeClr val="accent5"/>
            </a:solidFill>
          </a:ln>
        </p:spPr>
        <p:txBody>
          <a:bodyPr vert="horz" wrap="square" lIns="68580" tIns="34290" rIns="68580" bIns="34290" numCol="1" anchor="t" anchorCtr="0" compatLnSpc="1">
            <a:prstTxWarp prst="textNoShape">
              <a:avLst/>
            </a:prstTxWarp>
          </a:bodyPr>
          <a:lstStyle/>
          <a:p>
            <a:pPr defTabSz="685800"/>
            <a:endParaRPr lang="en-US" sz="2000">
              <a:solidFill>
                <a:prstClr val="black"/>
              </a:solidFill>
            </a:endParaRPr>
          </a:p>
        </p:txBody>
      </p:sp>
      <p:sp>
        <p:nvSpPr>
          <p:cNvPr id="5" name="Freeform 4"/>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bg1">
              <a:lumMod val="85000"/>
            </a:schemeClr>
          </a:solidFill>
          <a:ln>
            <a:solidFill>
              <a:schemeClr val="bg1">
                <a:lumMod val="85000"/>
              </a:schemeClr>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42582629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kat 2">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2424043" y="0"/>
            <a:ext cx="6719958" cy="5143500"/>
          </a:xfrm>
          <a:custGeom>
            <a:avLst/>
            <a:gdLst>
              <a:gd name="connsiteX0" fmla="*/ 0 w 13439915"/>
              <a:gd name="connsiteY0" fmla="*/ 0 h 10287000"/>
              <a:gd name="connsiteX1" fmla="*/ 13439915 w 13439915"/>
              <a:gd name="connsiteY1" fmla="*/ 0 h 10287000"/>
              <a:gd name="connsiteX2" fmla="*/ 13439915 w 13439915"/>
              <a:gd name="connsiteY2" fmla="*/ 2512 h 10287000"/>
              <a:gd name="connsiteX3" fmla="*/ 13439915 w 13439915"/>
              <a:gd name="connsiteY3" fmla="*/ 8476 h 10287000"/>
              <a:gd name="connsiteX4" fmla="*/ 13439915 w 13439915"/>
              <a:gd name="connsiteY4" fmla="*/ 20092 h 10287000"/>
              <a:gd name="connsiteX5" fmla="*/ 13439915 w 13439915"/>
              <a:gd name="connsiteY5" fmla="*/ 39242 h 10287000"/>
              <a:gd name="connsiteX6" fmla="*/ 13439915 w 13439915"/>
              <a:gd name="connsiteY6" fmla="*/ 67810 h 10287000"/>
              <a:gd name="connsiteX7" fmla="*/ 13439915 w 13439915"/>
              <a:gd name="connsiteY7" fmla="*/ 107680 h 10287000"/>
              <a:gd name="connsiteX8" fmla="*/ 13439915 w 13439915"/>
              <a:gd name="connsiteY8" fmla="*/ 160735 h 10287000"/>
              <a:gd name="connsiteX9" fmla="*/ 13439915 w 13439915"/>
              <a:gd name="connsiteY9" fmla="*/ 228858 h 10287000"/>
              <a:gd name="connsiteX10" fmla="*/ 13439915 w 13439915"/>
              <a:gd name="connsiteY10" fmla="*/ 313934 h 10287000"/>
              <a:gd name="connsiteX11" fmla="*/ 13439915 w 13439915"/>
              <a:gd name="connsiteY11" fmla="*/ 417847 h 10287000"/>
              <a:gd name="connsiteX12" fmla="*/ 13439915 w 13439915"/>
              <a:gd name="connsiteY12" fmla="*/ 542479 h 10287000"/>
              <a:gd name="connsiteX13" fmla="*/ 13439915 w 13439915"/>
              <a:gd name="connsiteY13" fmla="*/ 689714 h 10287000"/>
              <a:gd name="connsiteX14" fmla="*/ 13439915 w 13439915"/>
              <a:gd name="connsiteY14" fmla="*/ 861436 h 10287000"/>
              <a:gd name="connsiteX15" fmla="*/ 13439915 w 13439915"/>
              <a:gd name="connsiteY15" fmla="*/ 1059529 h 10287000"/>
              <a:gd name="connsiteX16" fmla="*/ 13439915 w 13439915"/>
              <a:gd name="connsiteY16" fmla="*/ 1169052 h 10287000"/>
              <a:gd name="connsiteX17" fmla="*/ 13439915 w 13439915"/>
              <a:gd name="connsiteY17" fmla="*/ 1285875 h 10287000"/>
              <a:gd name="connsiteX18" fmla="*/ 13439915 w 13439915"/>
              <a:gd name="connsiteY18" fmla="*/ 1410232 h 10287000"/>
              <a:gd name="connsiteX19" fmla="*/ 13439915 w 13439915"/>
              <a:gd name="connsiteY19" fmla="*/ 1542360 h 10287000"/>
              <a:gd name="connsiteX20" fmla="*/ 13439915 w 13439915"/>
              <a:gd name="connsiteY20" fmla="*/ 1682492 h 10287000"/>
              <a:gd name="connsiteX21" fmla="*/ 13439915 w 13439915"/>
              <a:gd name="connsiteY21" fmla="*/ 1830865 h 10287000"/>
              <a:gd name="connsiteX22" fmla="*/ 13439915 w 13439915"/>
              <a:gd name="connsiteY22" fmla="*/ 1987715 h 10287000"/>
              <a:gd name="connsiteX23" fmla="*/ 13439915 w 13439915"/>
              <a:gd name="connsiteY23" fmla="*/ 2153276 h 10287000"/>
              <a:gd name="connsiteX24" fmla="*/ 13439915 w 13439915"/>
              <a:gd name="connsiteY24" fmla="*/ 2327784 h 10287000"/>
              <a:gd name="connsiteX25" fmla="*/ 13439915 w 13439915"/>
              <a:gd name="connsiteY25" fmla="*/ 2511475 h 10287000"/>
              <a:gd name="connsiteX26" fmla="*/ 13439915 w 13439915"/>
              <a:gd name="connsiteY26" fmla="*/ 2704584 h 10287000"/>
              <a:gd name="connsiteX27" fmla="*/ 13439915 w 13439915"/>
              <a:gd name="connsiteY27" fmla="*/ 2907346 h 10287000"/>
              <a:gd name="connsiteX28" fmla="*/ 13439915 w 13439915"/>
              <a:gd name="connsiteY28" fmla="*/ 3119997 h 10287000"/>
              <a:gd name="connsiteX29" fmla="*/ 13439915 w 13439915"/>
              <a:gd name="connsiteY29" fmla="*/ 3342773 h 10287000"/>
              <a:gd name="connsiteX30" fmla="*/ 13439915 w 13439915"/>
              <a:gd name="connsiteY30" fmla="*/ 3575908 h 10287000"/>
              <a:gd name="connsiteX31" fmla="*/ 13439915 w 13439915"/>
              <a:gd name="connsiteY31" fmla="*/ 3819639 h 10287000"/>
              <a:gd name="connsiteX32" fmla="*/ 13439915 w 13439915"/>
              <a:gd name="connsiteY32" fmla="*/ 4074201 h 10287000"/>
              <a:gd name="connsiteX33" fmla="*/ 13439915 w 13439915"/>
              <a:gd name="connsiteY33" fmla="*/ 4339829 h 10287000"/>
              <a:gd name="connsiteX34" fmla="*/ 13439915 w 13439915"/>
              <a:gd name="connsiteY34" fmla="*/ 4616758 h 10287000"/>
              <a:gd name="connsiteX35" fmla="*/ 13439915 w 13439915"/>
              <a:gd name="connsiteY35" fmla="*/ 4905224 h 10287000"/>
              <a:gd name="connsiteX36" fmla="*/ 13439915 w 13439915"/>
              <a:gd name="connsiteY36" fmla="*/ 5205463 h 10287000"/>
              <a:gd name="connsiteX37" fmla="*/ 13439915 w 13439915"/>
              <a:gd name="connsiteY37" fmla="*/ 5517710 h 10287000"/>
              <a:gd name="connsiteX38" fmla="*/ 13439915 w 13439915"/>
              <a:gd name="connsiteY38" fmla="*/ 5842200 h 10287000"/>
              <a:gd name="connsiteX39" fmla="*/ 13439915 w 13439915"/>
              <a:gd name="connsiteY39" fmla="*/ 6179170 h 10287000"/>
              <a:gd name="connsiteX40" fmla="*/ 13439915 w 13439915"/>
              <a:gd name="connsiteY40" fmla="*/ 6528853 h 10287000"/>
              <a:gd name="connsiteX41" fmla="*/ 13439915 w 13439915"/>
              <a:gd name="connsiteY41" fmla="*/ 6891487 h 10287000"/>
              <a:gd name="connsiteX42" fmla="*/ 13439915 w 13439915"/>
              <a:gd name="connsiteY42" fmla="*/ 7267305 h 10287000"/>
              <a:gd name="connsiteX43" fmla="*/ 13439915 w 13439915"/>
              <a:gd name="connsiteY43" fmla="*/ 7656545 h 10287000"/>
              <a:gd name="connsiteX44" fmla="*/ 13439915 w 13439915"/>
              <a:gd name="connsiteY44" fmla="*/ 8059440 h 10287000"/>
              <a:gd name="connsiteX45" fmla="*/ 13439915 w 13439915"/>
              <a:gd name="connsiteY45" fmla="*/ 8476227 h 10287000"/>
              <a:gd name="connsiteX46" fmla="*/ 13439915 w 13439915"/>
              <a:gd name="connsiteY46" fmla="*/ 8907141 h 10287000"/>
              <a:gd name="connsiteX47" fmla="*/ 13439915 w 13439915"/>
              <a:gd name="connsiteY47" fmla="*/ 9352418 h 10287000"/>
              <a:gd name="connsiteX48" fmla="*/ 13439915 w 13439915"/>
              <a:gd name="connsiteY48" fmla="*/ 9812292 h 10287000"/>
              <a:gd name="connsiteX49" fmla="*/ 13439915 w 13439915"/>
              <a:gd name="connsiteY49" fmla="*/ 10287000 h 10287000"/>
              <a:gd name="connsiteX50" fmla="*/ 13437917 w 13439915"/>
              <a:gd name="connsiteY50" fmla="*/ 10287000 h 10287000"/>
              <a:gd name="connsiteX51" fmla="*/ 13423931 w 13439915"/>
              <a:gd name="connsiteY51" fmla="*/ 10287000 h 10287000"/>
              <a:gd name="connsiteX52" fmla="*/ 13385967 w 13439915"/>
              <a:gd name="connsiteY52" fmla="*/ 10287000 h 10287000"/>
              <a:gd name="connsiteX53" fmla="*/ 13354247 w 13439915"/>
              <a:gd name="connsiteY53" fmla="*/ 10287000 h 10287000"/>
              <a:gd name="connsiteX54" fmla="*/ 13312037 w 13439915"/>
              <a:gd name="connsiteY54" fmla="*/ 10287000 h 10287000"/>
              <a:gd name="connsiteX55" fmla="*/ 13257837 w 13439915"/>
              <a:gd name="connsiteY55" fmla="*/ 10287000 h 10287000"/>
              <a:gd name="connsiteX56" fmla="*/ 13190151 w 13439915"/>
              <a:gd name="connsiteY56" fmla="*/ 10287000 h 10287000"/>
              <a:gd name="connsiteX57" fmla="*/ 13107479 w 13439915"/>
              <a:gd name="connsiteY57" fmla="*/ 10287000 h 10287000"/>
              <a:gd name="connsiteX58" fmla="*/ 13008323 w 13439915"/>
              <a:gd name="connsiteY58" fmla="*/ 10287000 h 10287000"/>
              <a:gd name="connsiteX59" fmla="*/ 12891185 w 13439915"/>
              <a:gd name="connsiteY59" fmla="*/ 10287000 h 10287000"/>
              <a:gd name="connsiteX60" fmla="*/ 12754563 w 13439915"/>
              <a:gd name="connsiteY60" fmla="*/ 10287000 h 10287000"/>
              <a:gd name="connsiteX61" fmla="*/ 12596963 w 13439915"/>
              <a:gd name="connsiteY61" fmla="*/ 10287000 h 10287000"/>
              <a:gd name="connsiteX62" fmla="*/ 12416883 w 13439915"/>
              <a:gd name="connsiteY62" fmla="*/ 10287000 h 10287000"/>
              <a:gd name="connsiteX63" fmla="*/ 12212825 w 13439915"/>
              <a:gd name="connsiteY63" fmla="*/ 10287000 h 10287000"/>
              <a:gd name="connsiteX64" fmla="*/ 11983293 w 13439915"/>
              <a:gd name="connsiteY64" fmla="*/ 10287000 h 10287000"/>
              <a:gd name="connsiteX65" fmla="*/ 11726785 w 13439915"/>
              <a:gd name="connsiteY65" fmla="*/ 10287000 h 10287000"/>
              <a:gd name="connsiteX66" fmla="*/ 11441805 w 13439915"/>
              <a:gd name="connsiteY66" fmla="*/ 10287000 h 10287000"/>
              <a:gd name="connsiteX67" fmla="*/ 11126853 w 13439915"/>
              <a:gd name="connsiteY67" fmla="*/ 10287000 h 10287000"/>
              <a:gd name="connsiteX68" fmla="*/ 10780430 w 13439915"/>
              <a:gd name="connsiteY68" fmla="*/ 10287000 h 10287000"/>
              <a:gd name="connsiteX69" fmla="*/ 10401039 w 13439915"/>
              <a:gd name="connsiteY69" fmla="*/ 10287000 h 10287000"/>
              <a:gd name="connsiteX70" fmla="*/ 9987180 w 13439915"/>
              <a:gd name="connsiteY70" fmla="*/ 10287000 h 10287000"/>
              <a:gd name="connsiteX71" fmla="*/ 9537356 w 13439915"/>
              <a:gd name="connsiteY71" fmla="*/ 10287000 h 10287000"/>
              <a:gd name="connsiteX72" fmla="*/ 9050067 w 13439915"/>
              <a:gd name="connsiteY72" fmla="*/ 10287000 h 10287000"/>
              <a:gd name="connsiteX73" fmla="*/ 8791904 w 13439915"/>
              <a:gd name="connsiteY73" fmla="*/ 10287000 h 10287000"/>
              <a:gd name="connsiteX74" fmla="*/ 8523814 w 13439915"/>
              <a:gd name="connsiteY74" fmla="*/ 10287000 h 10287000"/>
              <a:gd name="connsiteX75" fmla="*/ 8245609 w 13439915"/>
              <a:gd name="connsiteY75" fmla="*/ 10287000 h 10287000"/>
              <a:gd name="connsiteX76" fmla="*/ 7957100 w 13439915"/>
              <a:gd name="connsiteY76" fmla="*/ 10287000 h 10287000"/>
              <a:gd name="connsiteX77" fmla="*/ 7658102 w 13439915"/>
              <a:gd name="connsiteY77" fmla="*/ 10287000 h 10287000"/>
              <a:gd name="connsiteX78" fmla="*/ 7348426 w 13439915"/>
              <a:gd name="connsiteY78" fmla="*/ 10287000 h 10287000"/>
              <a:gd name="connsiteX79" fmla="*/ 7027885 w 13439915"/>
              <a:gd name="connsiteY79" fmla="*/ 10287000 h 10287000"/>
              <a:gd name="connsiteX80" fmla="*/ 6696293 w 13439915"/>
              <a:gd name="connsiteY80" fmla="*/ 10287000 h 10287000"/>
              <a:gd name="connsiteX81" fmla="*/ 6353461 w 13439915"/>
              <a:gd name="connsiteY81" fmla="*/ 10287000 h 10287000"/>
              <a:gd name="connsiteX82" fmla="*/ 5999202 w 13439915"/>
              <a:gd name="connsiteY82" fmla="*/ 10287000 h 10287000"/>
              <a:gd name="connsiteX83" fmla="*/ 5633329 w 13439915"/>
              <a:gd name="connsiteY83" fmla="*/ 10287000 h 10287000"/>
              <a:gd name="connsiteX84" fmla="*/ 5255655 w 13439915"/>
              <a:gd name="connsiteY84" fmla="*/ 10287000 h 10287000"/>
              <a:gd name="connsiteX85" fmla="*/ 0 w 13439915"/>
              <a:gd name="connsiteY8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439915" h="10287000">
                <a:moveTo>
                  <a:pt x="0" y="0"/>
                </a:moveTo>
                <a:lnTo>
                  <a:pt x="13439915" y="0"/>
                </a:lnTo>
                <a:lnTo>
                  <a:pt x="13439915" y="2512"/>
                </a:lnTo>
                <a:lnTo>
                  <a:pt x="13439915" y="8476"/>
                </a:lnTo>
                <a:lnTo>
                  <a:pt x="13439915" y="20092"/>
                </a:lnTo>
                <a:lnTo>
                  <a:pt x="13439915" y="39242"/>
                </a:lnTo>
                <a:lnTo>
                  <a:pt x="13439915" y="67810"/>
                </a:lnTo>
                <a:lnTo>
                  <a:pt x="13439915" y="107680"/>
                </a:lnTo>
                <a:lnTo>
                  <a:pt x="13439915" y="160735"/>
                </a:lnTo>
                <a:lnTo>
                  <a:pt x="13439915" y="228858"/>
                </a:lnTo>
                <a:lnTo>
                  <a:pt x="13439915" y="313934"/>
                </a:lnTo>
                <a:lnTo>
                  <a:pt x="13439915" y="417847"/>
                </a:lnTo>
                <a:lnTo>
                  <a:pt x="13439915" y="542479"/>
                </a:lnTo>
                <a:lnTo>
                  <a:pt x="13439915" y="689714"/>
                </a:lnTo>
                <a:lnTo>
                  <a:pt x="13439915" y="861436"/>
                </a:lnTo>
                <a:lnTo>
                  <a:pt x="13439915" y="1059529"/>
                </a:lnTo>
                <a:lnTo>
                  <a:pt x="13439915" y="1169052"/>
                </a:lnTo>
                <a:lnTo>
                  <a:pt x="13439915" y="1285875"/>
                </a:lnTo>
                <a:lnTo>
                  <a:pt x="13439915" y="1410232"/>
                </a:lnTo>
                <a:lnTo>
                  <a:pt x="13439915" y="1542360"/>
                </a:lnTo>
                <a:lnTo>
                  <a:pt x="13439915" y="1682492"/>
                </a:lnTo>
                <a:lnTo>
                  <a:pt x="13439915" y="1830865"/>
                </a:lnTo>
                <a:lnTo>
                  <a:pt x="13439915" y="1987715"/>
                </a:lnTo>
                <a:lnTo>
                  <a:pt x="13439915" y="2153276"/>
                </a:lnTo>
                <a:lnTo>
                  <a:pt x="13439915" y="2327784"/>
                </a:lnTo>
                <a:lnTo>
                  <a:pt x="13439915" y="2511475"/>
                </a:lnTo>
                <a:lnTo>
                  <a:pt x="13439915" y="2704584"/>
                </a:lnTo>
                <a:lnTo>
                  <a:pt x="13439915" y="2907346"/>
                </a:lnTo>
                <a:lnTo>
                  <a:pt x="13439915" y="3119997"/>
                </a:lnTo>
                <a:lnTo>
                  <a:pt x="13439915" y="3342773"/>
                </a:lnTo>
                <a:lnTo>
                  <a:pt x="13439915" y="3575908"/>
                </a:lnTo>
                <a:lnTo>
                  <a:pt x="13439915" y="3819639"/>
                </a:lnTo>
                <a:lnTo>
                  <a:pt x="13439915" y="4074201"/>
                </a:lnTo>
                <a:lnTo>
                  <a:pt x="13439915" y="4339829"/>
                </a:lnTo>
                <a:lnTo>
                  <a:pt x="13439915" y="4616758"/>
                </a:lnTo>
                <a:lnTo>
                  <a:pt x="13439915" y="4905224"/>
                </a:lnTo>
                <a:lnTo>
                  <a:pt x="13439915" y="5205463"/>
                </a:lnTo>
                <a:lnTo>
                  <a:pt x="13439915" y="5517710"/>
                </a:lnTo>
                <a:lnTo>
                  <a:pt x="13439915" y="5842200"/>
                </a:lnTo>
                <a:lnTo>
                  <a:pt x="13439915" y="6179170"/>
                </a:lnTo>
                <a:lnTo>
                  <a:pt x="13439915" y="6528853"/>
                </a:lnTo>
                <a:lnTo>
                  <a:pt x="13439915" y="6891487"/>
                </a:lnTo>
                <a:lnTo>
                  <a:pt x="13439915" y="7267305"/>
                </a:lnTo>
                <a:lnTo>
                  <a:pt x="13439915" y="7656545"/>
                </a:lnTo>
                <a:lnTo>
                  <a:pt x="13439915" y="8059440"/>
                </a:lnTo>
                <a:lnTo>
                  <a:pt x="13439915" y="8476227"/>
                </a:lnTo>
                <a:lnTo>
                  <a:pt x="13439915" y="8907141"/>
                </a:lnTo>
                <a:lnTo>
                  <a:pt x="13439915" y="9352418"/>
                </a:lnTo>
                <a:lnTo>
                  <a:pt x="13439915" y="9812292"/>
                </a:lnTo>
                <a:lnTo>
                  <a:pt x="13439915" y="10287000"/>
                </a:lnTo>
                <a:lnTo>
                  <a:pt x="13437917" y="10287000"/>
                </a:lnTo>
                <a:lnTo>
                  <a:pt x="13423931" y="10287000"/>
                </a:lnTo>
                <a:lnTo>
                  <a:pt x="13385967" y="10287000"/>
                </a:lnTo>
                <a:lnTo>
                  <a:pt x="13354247" y="10287000"/>
                </a:lnTo>
                <a:lnTo>
                  <a:pt x="13312037" y="10287000"/>
                </a:lnTo>
                <a:lnTo>
                  <a:pt x="13257837" y="10287000"/>
                </a:lnTo>
                <a:lnTo>
                  <a:pt x="13190151" y="10287000"/>
                </a:lnTo>
                <a:lnTo>
                  <a:pt x="13107479" y="10287000"/>
                </a:lnTo>
                <a:lnTo>
                  <a:pt x="13008323" y="10287000"/>
                </a:lnTo>
                <a:lnTo>
                  <a:pt x="12891185" y="10287000"/>
                </a:lnTo>
                <a:lnTo>
                  <a:pt x="12754563" y="10287000"/>
                </a:lnTo>
                <a:lnTo>
                  <a:pt x="12596963" y="10287000"/>
                </a:lnTo>
                <a:lnTo>
                  <a:pt x="12416883" y="10287000"/>
                </a:lnTo>
                <a:lnTo>
                  <a:pt x="12212825" y="10287000"/>
                </a:lnTo>
                <a:lnTo>
                  <a:pt x="11983293" y="10287000"/>
                </a:lnTo>
                <a:lnTo>
                  <a:pt x="11726785" y="10287000"/>
                </a:lnTo>
                <a:lnTo>
                  <a:pt x="11441805" y="10287000"/>
                </a:lnTo>
                <a:lnTo>
                  <a:pt x="11126853" y="10287000"/>
                </a:lnTo>
                <a:lnTo>
                  <a:pt x="10780430" y="10287000"/>
                </a:lnTo>
                <a:lnTo>
                  <a:pt x="10401039" y="10287000"/>
                </a:lnTo>
                <a:lnTo>
                  <a:pt x="9987180" y="10287000"/>
                </a:lnTo>
                <a:lnTo>
                  <a:pt x="9537356" y="10287000"/>
                </a:lnTo>
                <a:lnTo>
                  <a:pt x="9050067" y="10287000"/>
                </a:lnTo>
                <a:lnTo>
                  <a:pt x="8791904" y="10287000"/>
                </a:lnTo>
                <a:lnTo>
                  <a:pt x="8523814" y="10287000"/>
                </a:lnTo>
                <a:lnTo>
                  <a:pt x="8245609" y="10287000"/>
                </a:lnTo>
                <a:lnTo>
                  <a:pt x="7957100" y="10287000"/>
                </a:lnTo>
                <a:lnTo>
                  <a:pt x="7658102" y="10287000"/>
                </a:lnTo>
                <a:lnTo>
                  <a:pt x="7348426" y="10287000"/>
                </a:lnTo>
                <a:lnTo>
                  <a:pt x="7027885" y="10287000"/>
                </a:lnTo>
                <a:lnTo>
                  <a:pt x="6696293" y="10287000"/>
                </a:lnTo>
                <a:lnTo>
                  <a:pt x="6353461" y="10287000"/>
                </a:lnTo>
                <a:lnTo>
                  <a:pt x="5999202" y="10287000"/>
                </a:lnTo>
                <a:lnTo>
                  <a:pt x="5633329" y="10287000"/>
                </a:lnTo>
                <a:lnTo>
                  <a:pt x="5255655" y="10287000"/>
                </a:lnTo>
                <a:cubicBezTo>
                  <a:pt x="4337499" y="5341632"/>
                  <a:pt x="1583029" y="1743560"/>
                  <a:pt x="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
        <p:nvSpPr>
          <p:cNvPr id="26" name="Freeform 25"/>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41017588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Main Office">
    <p:spTree>
      <p:nvGrpSpPr>
        <p:cNvPr id="1" name=""/>
        <p:cNvGrpSpPr/>
        <p:nvPr/>
      </p:nvGrpSpPr>
      <p:grpSpPr>
        <a:xfrm>
          <a:off x="0" y="0"/>
          <a:ext cx="0" cy="0"/>
          <a:chOff x="0" y="0"/>
          <a:chExt cx="0" cy="0"/>
        </a:xfrm>
      </p:grpSpPr>
      <p:sp>
        <p:nvSpPr>
          <p:cNvPr id="2" name="Picture Placeholder 3"/>
          <p:cNvSpPr>
            <a:spLocks noGrp="1"/>
          </p:cNvSpPr>
          <p:nvPr>
            <p:ph type="pic" sz="quarter" idx="10"/>
          </p:nvPr>
        </p:nvSpPr>
        <p:spPr>
          <a:xfrm>
            <a:off x="0" y="-1"/>
            <a:ext cx="9144000" cy="428625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92060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2250" fill="hold"/>
                                        <p:tgtEl>
                                          <p:spTgt spid="2"/>
                                        </p:tgtEl>
                                        <p:attrNameLst>
                                          <p:attrName>ppt_w</p:attrName>
                                        </p:attrNameLst>
                                      </p:cBhvr>
                                      <p:tavLst>
                                        <p:tav tm="0">
                                          <p:val>
                                            <p:strVal val="#ppt_w+.3"/>
                                          </p:val>
                                        </p:tav>
                                        <p:tav tm="100000">
                                          <p:val>
                                            <p:strVal val="#ppt_w"/>
                                          </p:val>
                                        </p:tav>
                                      </p:tavLst>
                                    </p:anim>
                                    <p:anim calcmode="lin" valueType="num">
                                      <p:cBhvr>
                                        <p:cTn id="8" dur="2250" fill="hold"/>
                                        <p:tgtEl>
                                          <p:spTgt spid="2"/>
                                        </p:tgtEl>
                                        <p:attrNameLst>
                                          <p:attrName>ppt_h</p:attrName>
                                        </p:attrNameLst>
                                      </p:cBhvr>
                                      <p:tavLst>
                                        <p:tav tm="0">
                                          <p:val>
                                            <p:strVal val="#ppt_h"/>
                                          </p:val>
                                        </p:tav>
                                        <p:tav tm="100000">
                                          <p:val>
                                            <p:strVal val="#ppt_h"/>
                                          </p:val>
                                        </p:tav>
                                      </p:tavLst>
                                    </p:anim>
                                    <p:animEffect transition="in" filter="fade">
                                      <p:cBhvr>
                                        <p:cTn id="9"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113A0BD-F7DE-4DC8-87D5-7E9F253028E1}"/>
              </a:ext>
            </a:extLst>
          </p:cNvPr>
          <p:cNvSpPr>
            <a:spLocks noGrp="1" noChangeArrowheads="1"/>
          </p:cNvSpPr>
          <p:nvPr>
            <p:ph type="ctrTitle"/>
          </p:nvPr>
        </p:nvSpPr>
        <p:spPr>
          <a:xfrm>
            <a:off x="914400" y="514350"/>
            <a:ext cx="7721600" cy="857250"/>
          </a:xfrm>
        </p:spPr>
        <p:txBody>
          <a:bodyPr/>
          <a:lstStyle>
            <a:lvl1pPr>
              <a:defRPr/>
            </a:lvl1pPr>
          </a:lstStyle>
          <a:p>
            <a:pPr lvl="0"/>
            <a:r>
              <a:rPr lang="cs-CZ" altLang="cs-CZ" noProof="0"/>
              <a:t>Klepnutím lze upravit styl předlohy nadpisů.</a:t>
            </a:r>
          </a:p>
        </p:txBody>
      </p:sp>
      <p:sp>
        <p:nvSpPr>
          <p:cNvPr id="24579" name="Rectangle 3">
            <a:extLst>
              <a:ext uri="{FF2B5EF4-FFF2-40B4-BE49-F238E27FC236}">
                <a16:creationId xmlns:a16="http://schemas.microsoft.com/office/drawing/2014/main" id="{602149A6-FFF2-4ADB-8BD3-3AF04F818969}"/>
              </a:ext>
            </a:extLst>
          </p:cNvPr>
          <p:cNvSpPr>
            <a:spLocks noGrp="1" noChangeArrowheads="1"/>
          </p:cNvSpPr>
          <p:nvPr>
            <p:ph type="subTitle" idx="1"/>
          </p:nvPr>
        </p:nvSpPr>
        <p:spPr>
          <a:xfrm>
            <a:off x="2133600" y="2914650"/>
            <a:ext cx="6400800" cy="1328738"/>
          </a:xfrm>
        </p:spPr>
        <p:txBody>
          <a:bodyPr/>
          <a:lstStyle>
            <a:lvl1pPr marL="0" indent="0">
              <a:buFontTx/>
              <a:buNone/>
              <a:defRPr>
                <a:latin typeface="Arial Black" panose="020B0A04020102020204" pitchFamily="34" charset="0"/>
              </a:defRPr>
            </a:lvl1pPr>
          </a:lstStyle>
          <a:p>
            <a:pPr lvl="0"/>
            <a:r>
              <a:rPr lang="cs-CZ" altLang="cs-CZ" noProof="0"/>
              <a:t>Klepnutím lze upravit styl předlohy podnadpisů.</a:t>
            </a:r>
          </a:p>
        </p:txBody>
      </p:sp>
      <p:sp>
        <p:nvSpPr>
          <p:cNvPr id="24580" name="Rectangle 4">
            <a:extLst>
              <a:ext uri="{FF2B5EF4-FFF2-40B4-BE49-F238E27FC236}">
                <a16:creationId xmlns:a16="http://schemas.microsoft.com/office/drawing/2014/main" id="{325CD7F3-4A43-40CE-ADC8-709DC60809CC}"/>
              </a:ext>
            </a:extLst>
          </p:cNvPr>
          <p:cNvSpPr>
            <a:spLocks noGrp="1" noChangeArrowheads="1"/>
          </p:cNvSpPr>
          <p:nvPr>
            <p:ph type="dt" sz="half" idx="2"/>
          </p:nvPr>
        </p:nvSpPr>
        <p:spPr>
          <a:xfrm>
            <a:off x="711200" y="4672012"/>
            <a:ext cx="1930400" cy="385763"/>
          </a:xfrm>
        </p:spPr>
        <p:txBody>
          <a:bodyPr/>
          <a:lstStyle>
            <a:lvl1pPr>
              <a:defRPr>
                <a:solidFill>
                  <a:srgbClr val="5E574E"/>
                </a:solidFill>
              </a:defRPr>
            </a:lvl1pPr>
          </a:lstStyle>
          <a:p>
            <a:endParaRPr lang="cs-CZ" altLang="cs-CZ"/>
          </a:p>
        </p:txBody>
      </p:sp>
      <p:sp>
        <p:nvSpPr>
          <p:cNvPr id="24581" name="Rectangle 5">
            <a:extLst>
              <a:ext uri="{FF2B5EF4-FFF2-40B4-BE49-F238E27FC236}">
                <a16:creationId xmlns:a16="http://schemas.microsoft.com/office/drawing/2014/main" id="{53686207-B887-426B-B56E-FF82A2340A11}"/>
              </a:ext>
            </a:extLst>
          </p:cNvPr>
          <p:cNvSpPr>
            <a:spLocks noGrp="1" noChangeArrowheads="1"/>
          </p:cNvSpPr>
          <p:nvPr>
            <p:ph type="ftr" sz="quarter" idx="3"/>
          </p:nvPr>
        </p:nvSpPr>
        <p:spPr>
          <a:xfrm>
            <a:off x="3149600" y="4672012"/>
            <a:ext cx="2844800" cy="385763"/>
          </a:xfrm>
        </p:spPr>
        <p:txBody>
          <a:bodyPr/>
          <a:lstStyle>
            <a:lvl1pPr>
              <a:defRPr>
                <a:solidFill>
                  <a:srgbClr val="5E574E"/>
                </a:solidFill>
              </a:defRPr>
            </a:lvl1pPr>
          </a:lstStyle>
          <a:p>
            <a:endParaRPr lang="cs-CZ" altLang="cs-CZ"/>
          </a:p>
        </p:txBody>
      </p:sp>
      <p:sp>
        <p:nvSpPr>
          <p:cNvPr id="24582" name="Rectangle 6">
            <a:extLst>
              <a:ext uri="{FF2B5EF4-FFF2-40B4-BE49-F238E27FC236}">
                <a16:creationId xmlns:a16="http://schemas.microsoft.com/office/drawing/2014/main" id="{CD98B408-C6A7-421A-8203-7A82A0C224B1}"/>
              </a:ext>
            </a:extLst>
          </p:cNvPr>
          <p:cNvSpPr>
            <a:spLocks noGrp="1" noChangeArrowheads="1"/>
          </p:cNvSpPr>
          <p:nvPr>
            <p:ph type="sldNum" sz="quarter" idx="4"/>
          </p:nvPr>
        </p:nvSpPr>
        <p:spPr>
          <a:xfrm>
            <a:off x="6604000" y="4672012"/>
            <a:ext cx="1828800" cy="385763"/>
          </a:xfrm>
        </p:spPr>
        <p:txBody>
          <a:bodyPr/>
          <a:lstStyle>
            <a:lvl1pPr>
              <a:defRPr>
                <a:solidFill>
                  <a:srgbClr val="5E574E"/>
                </a:solidFill>
              </a:defRPr>
            </a:lvl1pPr>
          </a:lstStyle>
          <a:p>
            <a:fld id="{7622476E-2019-4C8B-83F4-4DE197ECBD7B}" type="slidenum">
              <a:rPr lang="cs-CZ" altLang="cs-CZ"/>
              <a:pPr/>
              <a:t>‹#›</a:t>
            </a:fld>
            <a:endParaRPr lang="cs-CZ" altLang="cs-CZ"/>
          </a:p>
        </p:txBody>
      </p:sp>
      <p:pic>
        <p:nvPicPr>
          <p:cNvPr id="24583" name="Picture 7" descr="paint">
            <a:extLst>
              <a:ext uri="{FF2B5EF4-FFF2-40B4-BE49-F238E27FC236}">
                <a16:creationId xmlns:a16="http://schemas.microsoft.com/office/drawing/2014/main" id="{B2EB6B4E-B0A5-4203-BC81-8F4D471CB38E}"/>
              </a:ext>
            </a:extLst>
          </p:cNvPr>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371601"/>
            <a:ext cx="8229600" cy="288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4313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D34B77-4E0B-4D8E-925F-03FE3D0FCC4F}"/>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B21A864A-1BE1-4E0D-9E8F-8DDBFB7711B0}"/>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5F9387B-A387-4F0D-A0D5-8ED68D81ED5B}"/>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F5E088BB-16CA-430C-A84F-D7955CB3923D}"/>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8D4DC479-4748-4483-8722-4FFE315D6B72}"/>
              </a:ext>
            </a:extLst>
          </p:cNvPr>
          <p:cNvSpPr>
            <a:spLocks noGrp="1"/>
          </p:cNvSpPr>
          <p:nvPr>
            <p:ph type="sldNum" sz="quarter" idx="12"/>
          </p:nvPr>
        </p:nvSpPr>
        <p:spPr/>
        <p:txBody>
          <a:bodyPr/>
          <a:lstStyle>
            <a:lvl1pPr>
              <a:defRPr/>
            </a:lvl1pPr>
          </a:lstStyle>
          <a:p>
            <a:fld id="{45411A4E-6343-41EB-9FF6-5EF6E3890184}" type="slidenum">
              <a:rPr lang="cs-CZ" altLang="cs-CZ"/>
              <a:pPr/>
              <a:t>‹#›</a:t>
            </a:fld>
            <a:endParaRPr lang="cs-CZ" altLang="cs-CZ"/>
          </a:p>
        </p:txBody>
      </p:sp>
    </p:spTree>
    <p:extLst>
      <p:ext uri="{BB962C8B-B14F-4D97-AF65-F5344CB8AC3E}">
        <p14:creationId xmlns:p14="http://schemas.microsoft.com/office/powerpoint/2010/main" val="1096260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823001" y="697251"/>
            <a:ext cx="3748999" cy="3748999"/>
          </a:xfrm>
          <a:custGeom>
            <a:avLst/>
            <a:gdLst>
              <a:gd name="connsiteX0" fmla="*/ 1920220 w 7497998"/>
              <a:gd name="connsiteY0" fmla="*/ 5669179 h 7497998"/>
              <a:gd name="connsiteX1" fmla="*/ 5577819 w 7497998"/>
              <a:gd name="connsiteY1" fmla="*/ 5669179 h 7497998"/>
              <a:gd name="connsiteX2" fmla="*/ 5577819 w 7497998"/>
              <a:gd name="connsiteY2" fmla="*/ 7497998 h 7497998"/>
              <a:gd name="connsiteX3" fmla="*/ 1920220 w 7497998"/>
              <a:gd name="connsiteY3" fmla="*/ 7497998 h 7497998"/>
              <a:gd name="connsiteX4" fmla="*/ 5669198 w 7497998"/>
              <a:gd name="connsiteY4" fmla="*/ 1920218 h 7497998"/>
              <a:gd name="connsiteX5" fmla="*/ 7497998 w 7497998"/>
              <a:gd name="connsiteY5" fmla="*/ 1920218 h 7497998"/>
              <a:gd name="connsiteX6" fmla="*/ 7497998 w 7497998"/>
              <a:gd name="connsiteY6" fmla="*/ 5577818 h 7497998"/>
              <a:gd name="connsiteX7" fmla="*/ 5669198 w 7497998"/>
              <a:gd name="connsiteY7" fmla="*/ 5577818 h 7497998"/>
              <a:gd name="connsiteX8" fmla="*/ 0 w 7497998"/>
              <a:gd name="connsiteY8" fmla="*/ 1920218 h 7497998"/>
              <a:gd name="connsiteX9" fmla="*/ 1828800 w 7497998"/>
              <a:gd name="connsiteY9" fmla="*/ 1920218 h 7497998"/>
              <a:gd name="connsiteX10" fmla="*/ 1828800 w 7497998"/>
              <a:gd name="connsiteY10" fmla="*/ 5577818 h 7497998"/>
              <a:gd name="connsiteX11" fmla="*/ 0 w 7497998"/>
              <a:gd name="connsiteY11" fmla="*/ 5577818 h 7497998"/>
              <a:gd name="connsiteX12" fmla="*/ 1920179 w 7497998"/>
              <a:gd name="connsiteY12" fmla="*/ 1920179 h 7497998"/>
              <a:gd name="connsiteX13" fmla="*/ 5577779 w 7497998"/>
              <a:gd name="connsiteY13" fmla="*/ 1920179 h 7497998"/>
              <a:gd name="connsiteX14" fmla="*/ 5577779 w 7497998"/>
              <a:gd name="connsiteY14" fmla="*/ 5577818 h 7497998"/>
              <a:gd name="connsiteX15" fmla="*/ 1920179 w 7497998"/>
              <a:gd name="connsiteY15" fmla="*/ 5577818 h 7497998"/>
              <a:gd name="connsiteX16" fmla="*/ 1920219 w 7497998"/>
              <a:gd name="connsiteY16" fmla="*/ 0 h 7497998"/>
              <a:gd name="connsiteX17" fmla="*/ 5577819 w 7497998"/>
              <a:gd name="connsiteY17" fmla="*/ 0 h 7497998"/>
              <a:gd name="connsiteX18" fmla="*/ 5577819 w 7497998"/>
              <a:gd name="connsiteY18" fmla="*/ 1828819 h 7497998"/>
              <a:gd name="connsiteX19" fmla="*/ 1920219 w 7497998"/>
              <a:gd name="connsiteY19" fmla="*/ 1828819 h 749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97998" h="7497998">
                <a:moveTo>
                  <a:pt x="1920220" y="5669179"/>
                </a:moveTo>
                <a:lnTo>
                  <a:pt x="5577819" y="5669179"/>
                </a:lnTo>
                <a:lnTo>
                  <a:pt x="5577819" y="7497998"/>
                </a:lnTo>
                <a:lnTo>
                  <a:pt x="1920220" y="7497998"/>
                </a:lnTo>
                <a:close/>
                <a:moveTo>
                  <a:pt x="5669198" y="1920218"/>
                </a:moveTo>
                <a:lnTo>
                  <a:pt x="7497998" y="1920218"/>
                </a:lnTo>
                <a:lnTo>
                  <a:pt x="7497998" y="5577818"/>
                </a:lnTo>
                <a:lnTo>
                  <a:pt x="5669198" y="5577818"/>
                </a:lnTo>
                <a:close/>
                <a:moveTo>
                  <a:pt x="0" y="1920218"/>
                </a:moveTo>
                <a:lnTo>
                  <a:pt x="1828800" y="1920218"/>
                </a:lnTo>
                <a:lnTo>
                  <a:pt x="1828800" y="5577818"/>
                </a:lnTo>
                <a:lnTo>
                  <a:pt x="0" y="5577818"/>
                </a:lnTo>
                <a:close/>
                <a:moveTo>
                  <a:pt x="1920179" y="1920179"/>
                </a:moveTo>
                <a:lnTo>
                  <a:pt x="5577779" y="1920179"/>
                </a:lnTo>
                <a:lnTo>
                  <a:pt x="5577779" y="5577818"/>
                </a:lnTo>
                <a:lnTo>
                  <a:pt x="1920179" y="5577818"/>
                </a:lnTo>
                <a:close/>
                <a:moveTo>
                  <a:pt x="1920219" y="0"/>
                </a:moveTo>
                <a:lnTo>
                  <a:pt x="5577819" y="0"/>
                </a:lnTo>
                <a:lnTo>
                  <a:pt x="5577819" y="1828819"/>
                </a:lnTo>
                <a:lnTo>
                  <a:pt x="1920219" y="1828819"/>
                </a:ln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6696078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82B27C-7B45-4E5C-AF52-FCD892C300FD}"/>
              </a:ext>
            </a:extLst>
          </p:cNvPr>
          <p:cNvSpPr>
            <a:spLocks noGrp="1"/>
          </p:cNvSpPr>
          <p:nvPr>
            <p:ph type="title"/>
          </p:nvPr>
        </p:nvSpPr>
        <p:spPr>
          <a:xfrm>
            <a:off x="623888" y="1282304"/>
            <a:ext cx="7886700" cy="2139553"/>
          </a:xfrm>
        </p:spPr>
        <p:txBody>
          <a:bodyPr/>
          <a:lstStyle>
            <a:lvl1pPr>
              <a:defRPr sz="4500"/>
            </a:lvl1pPr>
          </a:lstStyle>
          <a:p>
            <a:r>
              <a:rPr lang="cs-CZ"/>
              <a:t>Kliknutím lze upravit styl.</a:t>
            </a:r>
          </a:p>
        </p:txBody>
      </p:sp>
      <p:sp>
        <p:nvSpPr>
          <p:cNvPr id="3" name="Zástupný symbol pro text 2">
            <a:extLst>
              <a:ext uri="{FF2B5EF4-FFF2-40B4-BE49-F238E27FC236}">
                <a16:creationId xmlns:a16="http://schemas.microsoft.com/office/drawing/2014/main" id="{F1914157-317D-406E-960D-99E772DD1546}"/>
              </a:ext>
            </a:extLst>
          </p:cNvPr>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cs-CZ"/>
              <a:t>Upravte styly předlohy textu.</a:t>
            </a:r>
          </a:p>
        </p:txBody>
      </p:sp>
      <p:sp>
        <p:nvSpPr>
          <p:cNvPr id="4" name="Zástupný symbol pro datum 3">
            <a:extLst>
              <a:ext uri="{FF2B5EF4-FFF2-40B4-BE49-F238E27FC236}">
                <a16:creationId xmlns:a16="http://schemas.microsoft.com/office/drawing/2014/main" id="{ED1154B1-3E9E-48AC-9F4B-3ED35545C9E7}"/>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4B6EFB56-5FD3-4545-B7BC-C4B17113F8FD}"/>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221E2849-9745-4865-9937-AEA84671B3AF}"/>
              </a:ext>
            </a:extLst>
          </p:cNvPr>
          <p:cNvSpPr>
            <a:spLocks noGrp="1"/>
          </p:cNvSpPr>
          <p:nvPr>
            <p:ph type="sldNum" sz="quarter" idx="12"/>
          </p:nvPr>
        </p:nvSpPr>
        <p:spPr/>
        <p:txBody>
          <a:bodyPr/>
          <a:lstStyle>
            <a:lvl1pPr>
              <a:defRPr/>
            </a:lvl1pPr>
          </a:lstStyle>
          <a:p>
            <a:fld id="{503BC656-F369-46EC-A7DD-AAF7DDC6B085}" type="slidenum">
              <a:rPr lang="cs-CZ" altLang="cs-CZ"/>
              <a:pPr/>
              <a:t>‹#›</a:t>
            </a:fld>
            <a:endParaRPr lang="cs-CZ" altLang="cs-CZ"/>
          </a:p>
        </p:txBody>
      </p:sp>
    </p:spTree>
    <p:extLst>
      <p:ext uri="{BB962C8B-B14F-4D97-AF65-F5344CB8AC3E}">
        <p14:creationId xmlns:p14="http://schemas.microsoft.com/office/powerpoint/2010/main" val="41883618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2D327B-8C7E-4F99-9E2B-6274CC00DE18}"/>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A3323B3B-050E-4E73-B47E-847ACD873791}"/>
              </a:ext>
            </a:extLst>
          </p:cNvPr>
          <p:cNvSpPr>
            <a:spLocks noGrp="1"/>
          </p:cNvSpPr>
          <p:nvPr>
            <p:ph sz="half" idx="1"/>
          </p:nvPr>
        </p:nvSpPr>
        <p:spPr>
          <a:xfrm>
            <a:off x="457200" y="1414462"/>
            <a:ext cx="4013200" cy="3128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929BC670-9587-4802-8B0E-5B0ECDD3AA34}"/>
              </a:ext>
            </a:extLst>
          </p:cNvPr>
          <p:cNvSpPr>
            <a:spLocks noGrp="1"/>
          </p:cNvSpPr>
          <p:nvPr>
            <p:ph sz="half" idx="2"/>
          </p:nvPr>
        </p:nvSpPr>
        <p:spPr>
          <a:xfrm>
            <a:off x="4622800" y="1414462"/>
            <a:ext cx="4013200" cy="3128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B1DDE4E-2F06-4126-8AC3-8A26B7B16009}"/>
              </a:ext>
            </a:extLst>
          </p:cNvPr>
          <p:cNvSpPr>
            <a:spLocks noGrp="1"/>
          </p:cNvSpPr>
          <p:nvPr>
            <p:ph type="dt" sz="half" idx="10"/>
          </p:nvPr>
        </p:nvSpPr>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71A3FE31-9E8C-48CC-9A50-4F54D386B149}"/>
              </a:ext>
            </a:extLst>
          </p:cNvPr>
          <p:cNvSpPr>
            <a:spLocks noGrp="1"/>
          </p:cNvSpPr>
          <p:nvPr>
            <p:ph type="ftr" sz="quarter" idx="11"/>
          </p:nvPr>
        </p:nvSpPr>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B62DE4CD-857B-4246-B253-7419B3244C4F}"/>
              </a:ext>
            </a:extLst>
          </p:cNvPr>
          <p:cNvSpPr>
            <a:spLocks noGrp="1"/>
          </p:cNvSpPr>
          <p:nvPr>
            <p:ph type="sldNum" sz="quarter" idx="12"/>
          </p:nvPr>
        </p:nvSpPr>
        <p:spPr/>
        <p:txBody>
          <a:bodyPr/>
          <a:lstStyle>
            <a:lvl1pPr>
              <a:defRPr/>
            </a:lvl1pPr>
          </a:lstStyle>
          <a:p>
            <a:fld id="{FE7D7C79-BB32-4515-B7F3-555F2C36696F}" type="slidenum">
              <a:rPr lang="cs-CZ" altLang="cs-CZ"/>
              <a:pPr/>
              <a:t>‹#›</a:t>
            </a:fld>
            <a:endParaRPr lang="cs-CZ" altLang="cs-CZ"/>
          </a:p>
        </p:txBody>
      </p:sp>
    </p:spTree>
    <p:extLst>
      <p:ext uri="{BB962C8B-B14F-4D97-AF65-F5344CB8AC3E}">
        <p14:creationId xmlns:p14="http://schemas.microsoft.com/office/powerpoint/2010/main" val="39281341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2C679D-F802-45FB-B110-274186CFE801}"/>
              </a:ext>
            </a:extLst>
          </p:cNvPr>
          <p:cNvSpPr>
            <a:spLocks noGrp="1"/>
          </p:cNvSpPr>
          <p:nvPr>
            <p:ph type="title"/>
          </p:nvPr>
        </p:nvSpPr>
        <p:spPr>
          <a:xfrm>
            <a:off x="630238" y="273844"/>
            <a:ext cx="7886700" cy="994172"/>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61A46861-A336-4D37-B0F8-5E55799F60D6}"/>
              </a:ext>
            </a:extLst>
          </p:cNvPr>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0D866E6C-4D21-4140-96D4-04F6853BBF66}"/>
              </a:ext>
            </a:extLst>
          </p:cNvPr>
          <p:cNvSpPr>
            <a:spLocks noGrp="1"/>
          </p:cNvSpPr>
          <p:nvPr>
            <p:ph sz="half" idx="2"/>
          </p:nvPr>
        </p:nvSpPr>
        <p:spPr>
          <a:xfrm>
            <a:off x="630239" y="1878806"/>
            <a:ext cx="3868737" cy="276344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C0FB140C-ED9F-406F-9BBC-B2A74A7B7DD1}"/>
              </a:ext>
            </a:extLst>
          </p:cNvPr>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2C690B21-8F5A-4A18-9574-B346DCA459D9}"/>
              </a:ext>
            </a:extLst>
          </p:cNvPr>
          <p:cNvSpPr>
            <a:spLocks noGrp="1"/>
          </p:cNvSpPr>
          <p:nvPr>
            <p:ph sz="quarter" idx="4"/>
          </p:nvPr>
        </p:nvSpPr>
        <p:spPr>
          <a:xfrm>
            <a:off x="4629150" y="1878806"/>
            <a:ext cx="3887788" cy="276344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2EEF7868-4A20-41AB-8F32-B5A4F5E962FB}"/>
              </a:ext>
            </a:extLst>
          </p:cNvPr>
          <p:cNvSpPr>
            <a:spLocks noGrp="1"/>
          </p:cNvSpPr>
          <p:nvPr>
            <p:ph type="dt" sz="half" idx="10"/>
          </p:nvPr>
        </p:nvSpPr>
        <p:spPr/>
        <p:txBody>
          <a:bodyPr/>
          <a:lstStyle>
            <a:lvl1pPr>
              <a:defRPr/>
            </a:lvl1pPr>
          </a:lstStyle>
          <a:p>
            <a:endParaRPr lang="cs-CZ" altLang="cs-CZ"/>
          </a:p>
        </p:txBody>
      </p:sp>
      <p:sp>
        <p:nvSpPr>
          <p:cNvPr id="8" name="Zástupný symbol pro zápatí 7">
            <a:extLst>
              <a:ext uri="{FF2B5EF4-FFF2-40B4-BE49-F238E27FC236}">
                <a16:creationId xmlns:a16="http://schemas.microsoft.com/office/drawing/2014/main" id="{ACEF7B02-440B-4B6A-90B2-80B2FE04F32E}"/>
              </a:ext>
            </a:extLst>
          </p:cNvPr>
          <p:cNvSpPr>
            <a:spLocks noGrp="1"/>
          </p:cNvSpPr>
          <p:nvPr>
            <p:ph type="ftr" sz="quarter" idx="11"/>
          </p:nvPr>
        </p:nvSpPr>
        <p:spPr/>
        <p:txBody>
          <a:bodyPr/>
          <a:lstStyle>
            <a:lvl1pPr>
              <a:defRPr/>
            </a:lvl1pPr>
          </a:lstStyle>
          <a:p>
            <a:endParaRPr lang="cs-CZ" altLang="cs-CZ"/>
          </a:p>
        </p:txBody>
      </p:sp>
      <p:sp>
        <p:nvSpPr>
          <p:cNvPr id="9" name="Zástupný symbol pro číslo snímku 8">
            <a:extLst>
              <a:ext uri="{FF2B5EF4-FFF2-40B4-BE49-F238E27FC236}">
                <a16:creationId xmlns:a16="http://schemas.microsoft.com/office/drawing/2014/main" id="{954F35FF-73B2-49BA-A50C-342BD06CCA92}"/>
              </a:ext>
            </a:extLst>
          </p:cNvPr>
          <p:cNvSpPr>
            <a:spLocks noGrp="1"/>
          </p:cNvSpPr>
          <p:nvPr>
            <p:ph type="sldNum" sz="quarter" idx="12"/>
          </p:nvPr>
        </p:nvSpPr>
        <p:spPr/>
        <p:txBody>
          <a:bodyPr/>
          <a:lstStyle>
            <a:lvl1pPr>
              <a:defRPr/>
            </a:lvl1pPr>
          </a:lstStyle>
          <a:p>
            <a:fld id="{62004C94-A463-4852-936B-357648B18AD2}" type="slidenum">
              <a:rPr lang="cs-CZ" altLang="cs-CZ"/>
              <a:pPr/>
              <a:t>‹#›</a:t>
            </a:fld>
            <a:endParaRPr lang="cs-CZ" altLang="cs-CZ"/>
          </a:p>
        </p:txBody>
      </p:sp>
    </p:spTree>
    <p:extLst>
      <p:ext uri="{BB962C8B-B14F-4D97-AF65-F5344CB8AC3E}">
        <p14:creationId xmlns:p14="http://schemas.microsoft.com/office/powerpoint/2010/main" val="2187351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BE4043-9C79-40C8-8EB3-1A244762443E}"/>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1AB40F9D-A129-45C5-8C5C-7456A54A43D8}"/>
              </a:ext>
            </a:extLst>
          </p:cNvPr>
          <p:cNvSpPr>
            <a:spLocks noGrp="1"/>
          </p:cNvSpPr>
          <p:nvPr>
            <p:ph type="dt" sz="half" idx="10"/>
          </p:nvPr>
        </p:nvSpPr>
        <p:spPr/>
        <p:txBody>
          <a:bodyPr/>
          <a:lstStyle>
            <a:lvl1pPr>
              <a:defRPr/>
            </a:lvl1pPr>
          </a:lstStyle>
          <a:p>
            <a:endParaRPr lang="cs-CZ" altLang="cs-CZ"/>
          </a:p>
        </p:txBody>
      </p:sp>
      <p:sp>
        <p:nvSpPr>
          <p:cNvPr id="4" name="Zástupný symbol pro zápatí 3">
            <a:extLst>
              <a:ext uri="{FF2B5EF4-FFF2-40B4-BE49-F238E27FC236}">
                <a16:creationId xmlns:a16="http://schemas.microsoft.com/office/drawing/2014/main" id="{06FB30BD-D5F5-4B53-9002-90CC32F2520B}"/>
              </a:ext>
            </a:extLst>
          </p:cNvPr>
          <p:cNvSpPr>
            <a:spLocks noGrp="1"/>
          </p:cNvSpPr>
          <p:nvPr>
            <p:ph type="ftr" sz="quarter" idx="11"/>
          </p:nvPr>
        </p:nvSpPr>
        <p:spPr/>
        <p:txBody>
          <a:bodyPr/>
          <a:lstStyle>
            <a:lvl1pPr>
              <a:defRPr/>
            </a:lvl1pPr>
          </a:lstStyle>
          <a:p>
            <a:endParaRPr lang="cs-CZ" altLang="cs-CZ"/>
          </a:p>
        </p:txBody>
      </p:sp>
      <p:sp>
        <p:nvSpPr>
          <p:cNvPr id="5" name="Zástupný symbol pro číslo snímku 4">
            <a:extLst>
              <a:ext uri="{FF2B5EF4-FFF2-40B4-BE49-F238E27FC236}">
                <a16:creationId xmlns:a16="http://schemas.microsoft.com/office/drawing/2014/main" id="{F3C5B739-64F5-4907-8D69-D6635B4DC595}"/>
              </a:ext>
            </a:extLst>
          </p:cNvPr>
          <p:cNvSpPr>
            <a:spLocks noGrp="1"/>
          </p:cNvSpPr>
          <p:nvPr>
            <p:ph type="sldNum" sz="quarter" idx="12"/>
          </p:nvPr>
        </p:nvSpPr>
        <p:spPr/>
        <p:txBody>
          <a:bodyPr/>
          <a:lstStyle>
            <a:lvl1pPr>
              <a:defRPr/>
            </a:lvl1pPr>
          </a:lstStyle>
          <a:p>
            <a:fld id="{E0AFD827-1427-4FA4-9FF6-7876DF781CF5}" type="slidenum">
              <a:rPr lang="cs-CZ" altLang="cs-CZ"/>
              <a:pPr/>
              <a:t>‹#›</a:t>
            </a:fld>
            <a:endParaRPr lang="cs-CZ" altLang="cs-CZ"/>
          </a:p>
        </p:txBody>
      </p:sp>
    </p:spTree>
    <p:extLst>
      <p:ext uri="{BB962C8B-B14F-4D97-AF65-F5344CB8AC3E}">
        <p14:creationId xmlns:p14="http://schemas.microsoft.com/office/powerpoint/2010/main" val="18087533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577C411B-C0A9-4256-B4E7-D17274A7C556}"/>
              </a:ext>
            </a:extLst>
          </p:cNvPr>
          <p:cNvSpPr>
            <a:spLocks noGrp="1"/>
          </p:cNvSpPr>
          <p:nvPr>
            <p:ph type="dt" sz="half" idx="10"/>
          </p:nvPr>
        </p:nvSpPr>
        <p:spPr/>
        <p:txBody>
          <a:bodyPr/>
          <a:lstStyle>
            <a:lvl1pPr>
              <a:defRPr/>
            </a:lvl1pPr>
          </a:lstStyle>
          <a:p>
            <a:endParaRPr lang="cs-CZ" altLang="cs-CZ"/>
          </a:p>
        </p:txBody>
      </p:sp>
      <p:sp>
        <p:nvSpPr>
          <p:cNvPr id="3" name="Zástupný symbol pro zápatí 2">
            <a:extLst>
              <a:ext uri="{FF2B5EF4-FFF2-40B4-BE49-F238E27FC236}">
                <a16:creationId xmlns:a16="http://schemas.microsoft.com/office/drawing/2014/main" id="{C3B5E80D-3547-430F-907E-F18400C9A399}"/>
              </a:ext>
            </a:extLst>
          </p:cNvPr>
          <p:cNvSpPr>
            <a:spLocks noGrp="1"/>
          </p:cNvSpPr>
          <p:nvPr>
            <p:ph type="ftr" sz="quarter" idx="11"/>
          </p:nvPr>
        </p:nvSpPr>
        <p:spPr/>
        <p:txBody>
          <a:bodyPr/>
          <a:lstStyle>
            <a:lvl1pPr>
              <a:defRPr/>
            </a:lvl1pPr>
          </a:lstStyle>
          <a:p>
            <a:endParaRPr lang="cs-CZ" altLang="cs-CZ"/>
          </a:p>
        </p:txBody>
      </p:sp>
      <p:sp>
        <p:nvSpPr>
          <p:cNvPr id="4" name="Zástupný symbol pro číslo snímku 3">
            <a:extLst>
              <a:ext uri="{FF2B5EF4-FFF2-40B4-BE49-F238E27FC236}">
                <a16:creationId xmlns:a16="http://schemas.microsoft.com/office/drawing/2014/main" id="{EA8A89CA-AEF1-4B17-B321-5CA7F8CF050A}"/>
              </a:ext>
            </a:extLst>
          </p:cNvPr>
          <p:cNvSpPr>
            <a:spLocks noGrp="1"/>
          </p:cNvSpPr>
          <p:nvPr>
            <p:ph type="sldNum" sz="quarter" idx="12"/>
          </p:nvPr>
        </p:nvSpPr>
        <p:spPr/>
        <p:txBody>
          <a:bodyPr/>
          <a:lstStyle>
            <a:lvl1pPr>
              <a:defRPr/>
            </a:lvl1pPr>
          </a:lstStyle>
          <a:p>
            <a:fld id="{21225F74-B167-4C17-ABF2-450E4D82F85E}" type="slidenum">
              <a:rPr lang="cs-CZ" altLang="cs-CZ"/>
              <a:pPr/>
              <a:t>‹#›</a:t>
            </a:fld>
            <a:endParaRPr lang="cs-CZ" altLang="cs-CZ"/>
          </a:p>
        </p:txBody>
      </p:sp>
    </p:spTree>
    <p:extLst>
      <p:ext uri="{BB962C8B-B14F-4D97-AF65-F5344CB8AC3E}">
        <p14:creationId xmlns:p14="http://schemas.microsoft.com/office/powerpoint/2010/main" val="25981384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E2D7AF-D093-479D-A704-56772AF74E69}"/>
              </a:ext>
            </a:extLst>
          </p:cNvPr>
          <p:cNvSpPr>
            <a:spLocks noGrp="1"/>
          </p:cNvSpPr>
          <p:nvPr>
            <p:ph type="title"/>
          </p:nvPr>
        </p:nvSpPr>
        <p:spPr>
          <a:xfrm>
            <a:off x="630239" y="342900"/>
            <a:ext cx="2949575" cy="1200150"/>
          </a:xfrm>
        </p:spPr>
        <p:txBody>
          <a:bodyPr/>
          <a:lstStyle>
            <a:lvl1pPr>
              <a:defRPr sz="2400"/>
            </a:lvl1pPr>
          </a:lstStyle>
          <a:p>
            <a:r>
              <a:rPr lang="cs-CZ"/>
              <a:t>Kliknutím lze upravit styl.</a:t>
            </a:r>
          </a:p>
        </p:txBody>
      </p:sp>
      <p:sp>
        <p:nvSpPr>
          <p:cNvPr id="3" name="Zástupný symbol pro obsah 2">
            <a:extLst>
              <a:ext uri="{FF2B5EF4-FFF2-40B4-BE49-F238E27FC236}">
                <a16:creationId xmlns:a16="http://schemas.microsoft.com/office/drawing/2014/main" id="{E3BC8A18-A68C-4B94-9ACF-F0DC7402ECB3}"/>
              </a:ext>
            </a:extLst>
          </p:cNvPr>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C0F6F4DB-695A-49CD-990C-CE44562C24EA}"/>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a:extLst>
              <a:ext uri="{FF2B5EF4-FFF2-40B4-BE49-F238E27FC236}">
                <a16:creationId xmlns:a16="http://schemas.microsoft.com/office/drawing/2014/main" id="{4A89D7C6-32B0-4D1A-803A-CC12FC01DE9B}"/>
              </a:ext>
            </a:extLst>
          </p:cNvPr>
          <p:cNvSpPr>
            <a:spLocks noGrp="1"/>
          </p:cNvSpPr>
          <p:nvPr>
            <p:ph type="dt" sz="half" idx="10"/>
          </p:nvPr>
        </p:nvSpPr>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1F304D6E-EE30-4336-80CB-6254A7445631}"/>
              </a:ext>
            </a:extLst>
          </p:cNvPr>
          <p:cNvSpPr>
            <a:spLocks noGrp="1"/>
          </p:cNvSpPr>
          <p:nvPr>
            <p:ph type="ftr" sz="quarter" idx="11"/>
          </p:nvPr>
        </p:nvSpPr>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45F2B336-833B-45FB-8B41-0FC391D9771D}"/>
              </a:ext>
            </a:extLst>
          </p:cNvPr>
          <p:cNvSpPr>
            <a:spLocks noGrp="1"/>
          </p:cNvSpPr>
          <p:nvPr>
            <p:ph type="sldNum" sz="quarter" idx="12"/>
          </p:nvPr>
        </p:nvSpPr>
        <p:spPr/>
        <p:txBody>
          <a:bodyPr/>
          <a:lstStyle>
            <a:lvl1pPr>
              <a:defRPr/>
            </a:lvl1pPr>
          </a:lstStyle>
          <a:p>
            <a:fld id="{D2837C20-70F6-476D-BDA6-A76E8A788F4B}" type="slidenum">
              <a:rPr lang="cs-CZ" altLang="cs-CZ"/>
              <a:pPr/>
              <a:t>‹#›</a:t>
            </a:fld>
            <a:endParaRPr lang="cs-CZ" altLang="cs-CZ"/>
          </a:p>
        </p:txBody>
      </p:sp>
    </p:spTree>
    <p:extLst>
      <p:ext uri="{BB962C8B-B14F-4D97-AF65-F5344CB8AC3E}">
        <p14:creationId xmlns:p14="http://schemas.microsoft.com/office/powerpoint/2010/main" val="19149986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F3CA8F-AF22-427C-BB50-F0B701BAB486}"/>
              </a:ext>
            </a:extLst>
          </p:cNvPr>
          <p:cNvSpPr>
            <a:spLocks noGrp="1"/>
          </p:cNvSpPr>
          <p:nvPr>
            <p:ph type="title"/>
          </p:nvPr>
        </p:nvSpPr>
        <p:spPr>
          <a:xfrm>
            <a:off x="630239" y="342900"/>
            <a:ext cx="2949575" cy="1200150"/>
          </a:xfrm>
        </p:spPr>
        <p:txBody>
          <a:bodyPr/>
          <a:lstStyle>
            <a:lvl1pPr>
              <a:defRPr sz="2400"/>
            </a:lvl1pPr>
          </a:lstStyle>
          <a:p>
            <a:r>
              <a:rPr lang="cs-CZ"/>
              <a:t>Kliknutím lze upravit styl.</a:t>
            </a:r>
          </a:p>
        </p:txBody>
      </p:sp>
      <p:sp>
        <p:nvSpPr>
          <p:cNvPr id="3" name="Zástupný symbol obrázku 2">
            <a:extLst>
              <a:ext uri="{FF2B5EF4-FFF2-40B4-BE49-F238E27FC236}">
                <a16:creationId xmlns:a16="http://schemas.microsoft.com/office/drawing/2014/main" id="{5BF3E356-972B-4C79-83A0-22112C178460}"/>
              </a:ext>
            </a:extLst>
          </p:cNvPr>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symbol pro text 3">
            <a:extLst>
              <a:ext uri="{FF2B5EF4-FFF2-40B4-BE49-F238E27FC236}">
                <a16:creationId xmlns:a16="http://schemas.microsoft.com/office/drawing/2014/main" id="{4A28F7ED-F7C7-438D-A818-90E81978F894}"/>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a:extLst>
              <a:ext uri="{FF2B5EF4-FFF2-40B4-BE49-F238E27FC236}">
                <a16:creationId xmlns:a16="http://schemas.microsoft.com/office/drawing/2014/main" id="{6ECB2815-0F4F-46D6-AEA7-E2A2EEF04F29}"/>
              </a:ext>
            </a:extLst>
          </p:cNvPr>
          <p:cNvSpPr>
            <a:spLocks noGrp="1"/>
          </p:cNvSpPr>
          <p:nvPr>
            <p:ph type="dt" sz="half" idx="10"/>
          </p:nvPr>
        </p:nvSpPr>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DD7A8E23-1F19-4CF4-8890-3D8ECD029972}"/>
              </a:ext>
            </a:extLst>
          </p:cNvPr>
          <p:cNvSpPr>
            <a:spLocks noGrp="1"/>
          </p:cNvSpPr>
          <p:nvPr>
            <p:ph type="ftr" sz="quarter" idx="11"/>
          </p:nvPr>
        </p:nvSpPr>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891B0D98-7BAA-4EA6-9CCE-144C62BABA41}"/>
              </a:ext>
            </a:extLst>
          </p:cNvPr>
          <p:cNvSpPr>
            <a:spLocks noGrp="1"/>
          </p:cNvSpPr>
          <p:nvPr>
            <p:ph type="sldNum" sz="quarter" idx="12"/>
          </p:nvPr>
        </p:nvSpPr>
        <p:spPr/>
        <p:txBody>
          <a:bodyPr/>
          <a:lstStyle>
            <a:lvl1pPr>
              <a:defRPr/>
            </a:lvl1pPr>
          </a:lstStyle>
          <a:p>
            <a:fld id="{0F1FC56F-0CBE-4ACC-95CA-B65493C23F1E}" type="slidenum">
              <a:rPr lang="cs-CZ" altLang="cs-CZ"/>
              <a:pPr/>
              <a:t>‹#›</a:t>
            </a:fld>
            <a:endParaRPr lang="cs-CZ" altLang="cs-CZ"/>
          </a:p>
        </p:txBody>
      </p:sp>
    </p:spTree>
    <p:extLst>
      <p:ext uri="{BB962C8B-B14F-4D97-AF65-F5344CB8AC3E}">
        <p14:creationId xmlns:p14="http://schemas.microsoft.com/office/powerpoint/2010/main" val="19091436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E8A6B3-9591-4D12-A12D-2CD5E0D42D6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F5AC244-6C67-4A45-BD30-1937BFFC0A85}"/>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1A07DA3-4108-4E04-BBF8-F2B916ACE154}"/>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13F35FDF-C7F0-410E-982E-12AA86F5B097}"/>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126E9B90-4B83-402D-89AE-A1F7B5DAC6B4}"/>
              </a:ext>
            </a:extLst>
          </p:cNvPr>
          <p:cNvSpPr>
            <a:spLocks noGrp="1"/>
          </p:cNvSpPr>
          <p:nvPr>
            <p:ph type="sldNum" sz="quarter" idx="12"/>
          </p:nvPr>
        </p:nvSpPr>
        <p:spPr/>
        <p:txBody>
          <a:bodyPr/>
          <a:lstStyle>
            <a:lvl1pPr>
              <a:defRPr/>
            </a:lvl1pPr>
          </a:lstStyle>
          <a:p>
            <a:fld id="{97B4B91A-756E-41C1-B853-BE8A49663981}" type="slidenum">
              <a:rPr lang="cs-CZ" altLang="cs-CZ"/>
              <a:pPr/>
              <a:t>‹#›</a:t>
            </a:fld>
            <a:endParaRPr lang="cs-CZ" altLang="cs-CZ"/>
          </a:p>
        </p:txBody>
      </p:sp>
    </p:spTree>
    <p:extLst>
      <p:ext uri="{BB962C8B-B14F-4D97-AF65-F5344CB8AC3E}">
        <p14:creationId xmlns:p14="http://schemas.microsoft.com/office/powerpoint/2010/main" val="32740924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8E682E6A-6017-41DA-9159-850644229974}"/>
              </a:ext>
            </a:extLst>
          </p:cNvPr>
          <p:cNvSpPr>
            <a:spLocks noGrp="1"/>
          </p:cNvSpPr>
          <p:nvPr>
            <p:ph type="title" orient="vert"/>
          </p:nvPr>
        </p:nvSpPr>
        <p:spPr>
          <a:xfrm>
            <a:off x="6578600" y="171450"/>
            <a:ext cx="2057400" cy="4371975"/>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41D60A7-BB0E-4169-A8F8-221C70E901BF}"/>
              </a:ext>
            </a:extLst>
          </p:cNvPr>
          <p:cNvSpPr>
            <a:spLocks noGrp="1"/>
          </p:cNvSpPr>
          <p:nvPr>
            <p:ph type="body" orient="vert" idx="1"/>
          </p:nvPr>
        </p:nvSpPr>
        <p:spPr>
          <a:xfrm>
            <a:off x="406400" y="171450"/>
            <a:ext cx="6019800" cy="4371975"/>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ECD5C5F-9474-4DC9-856F-5BD8935B8BA1}"/>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2E60063E-8D63-40BF-A771-4719236952FD}"/>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2794BECE-1D18-4EFF-A282-268C521E7145}"/>
              </a:ext>
            </a:extLst>
          </p:cNvPr>
          <p:cNvSpPr>
            <a:spLocks noGrp="1"/>
          </p:cNvSpPr>
          <p:nvPr>
            <p:ph type="sldNum" sz="quarter" idx="12"/>
          </p:nvPr>
        </p:nvSpPr>
        <p:spPr/>
        <p:txBody>
          <a:bodyPr/>
          <a:lstStyle>
            <a:lvl1pPr>
              <a:defRPr/>
            </a:lvl1pPr>
          </a:lstStyle>
          <a:p>
            <a:fld id="{08119A74-14EF-4597-80CD-9DD9241E59B8}" type="slidenum">
              <a:rPr lang="cs-CZ" altLang="cs-CZ"/>
              <a:pPr/>
              <a:t>‹#›</a:t>
            </a:fld>
            <a:endParaRPr lang="cs-CZ" altLang="cs-CZ"/>
          </a:p>
        </p:txBody>
      </p:sp>
    </p:spTree>
    <p:extLst>
      <p:ext uri="{BB962C8B-B14F-4D97-AF65-F5344CB8AC3E}">
        <p14:creationId xmlns:p14="http://schemas.microsoft.com/office/powerpoint/2010/main" val="1086394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880186" y="1137243"/>
            <a:ext cx="3604324" cy="2988970"/>
          </a:xfrm>
          <a:custGeom>
            <a:avLst/>
            <a:gdLst>
              <a:gd name="connsiteX0" fmla="*/ 3665023 w 7208647"/>
              <a:gd name="connsiteY0" fmla="*/ 2393430 h 5977940"/>
              <a:gd name="connsiteX1" fmla="*/ 4164947 w 7208647"/>
              <a:gd name="connsiteY1" fmla="*/ 4255152 h 5977940"/>
              <a:gd name="connsiteX2" fmla="*/ 4331588 w 7208647"/>
              <a:gd name="connsiteY2" fmla="*/ 4394087 h 5977940"/>
              <a:gd name="connsiteX3" fmla="*/ 4526002 w 7208647"/>
              <a:gd name="connsiteY3" fmla="*/ 4255152 h 5977940"/>
              <a:gd name="connsiteX4" fmla="*/ 4859285 w 7208647"/>
              <a:gd name="connsiteY4" fmla="*/ 3282611 h 5977940"/>
              <a:gd name="connsiteX5" fmla="*/ 4998152 w 7208647"/>
              <a:gd name="connsiteY5" fmla="*/ 3643841 h 5977940"/>
              <a:gd name="connsiteX6" fmla="*/ 5192567 w 7208647"/>
              <a:gd name="connsiteY6" fmla="*/ 3782775 h 5977940"/>
              <a:gd name="connsiteX7" fmla="*/ 6525696 w 7208647"/>
              <a:gd name="connsiteY7" fmla="*/ 3782775 h 5977940"/>
              <a:gd name="connsiteX8" fmla="*/ 5498076 w 7208647"/>
              <a:gd name="connsiteY8" fmla="*/ 4616382 h 5977940"/>
              <a:gd name="connsiteX9" fmla="*/ 3553929 w 7208647"/>
              <a:gd name="connsiteY9" fmla="*/ 5977940 h 5977940"/>
              <a:gd name="connsiteX10" fmla="*/ 2165253 w 7208647"/>
              <a:gd name="connsiteY10" fmla="*/ 4977612 h 5977940"/>
              <a:gd name="connsiteX11" fmla="*/ 637709 w 7208647"/>
              <a:gd name="connsiteY11" fmla="*/ 3643841 h 5977940"/>
              <a:gd name="connsiteX12" fmla="*/ 2109706 w 7208647"/>
              <a:gd name="connsiteY12" fmla="*/ 3643841 h 5977940"/>
              <a:gd name="connsiteX13" fmla="*/ 2609629 w 7208647"/>
              <a:gd name="connsiteY13" fmla="*/ 4783103 h 5977940"/>
              <a:gd name="connsiteX14" fmla="*/ 2776270 w 7208647"/>
              <a:gd name="connsiteY14" fmla="*/ 4894251 h 5977940"/>
              <a:gd name="connsiteX15" fmla="*/ 2970685 w 7208647"/>
              <a:gd name="connsiteY15" fmla="*/ 4755317 h 5977940"/>
              <a:gd name="connsiteX16" fmla="*/ 3665023 w 7208647"/>
              <a:gd name="connsiteY16" fmla="*/ 2393430 h 5977940"/>
              <a:gd name="connsiteX17" fmla="*/ 1992697 w 7208647"/>
              <a:gd name="connsiteY17" fmla="*/ 353 h 5977940"/>
              <a:gd name="connsiteX18" fmla="*/ 2718158 w 7208647"/>
              <a:gd name="connsiteY18" fmla="*/ 105692 h 5977940"/>
              <a:gd name="connsiteX19" fmla="*/ 3606819 w 7208647"/>
              <a:gd name="connsiteY19" fmla="*/ 1133999 h 5977940"/>
              <a:gd name="connsiteX20" fmla="*/ 5495225 w 7208647"/>
              <a:gd name="connsiteY20" fmla="*/ 77901 h 5977940"/>
              <a:gd name="connsiteX21" fmla="*/ 7133694 w 7208647"/>
              <a:gd name="connsiteY21" fmla="*/ 2634772 h 5977940"/>
              <a:gd name="connsiteX22" fmla="*/ 6828216 w 7208647"/>
              <a:gd name="connsiteY22" fmla="*/ 3357366 h 5977940"/>
              <a:gd name="connsiteX23" fmla="*/ 5300830 w 7208647"/>
              <a:gd name="connsiteY23" fmla="*/ 3357366 h 5977940"/>
              <a:gd name="connsiteX24" fmla="*/ 5023124 w 7208647"/>
              <a:gd name="connsiteY24" fmla="*/ 2606980 h 5977940"/>
              <a:gd name="connsiteX25" fmla="*/ 4856500 w 7208647"/>
              <a:gd name="connsiteY25" fmla="*/ 2468019 h 5977940"/>
              <a:gd name="connsiteX26" fmla="*/ 4828729 w 7208647"/>
              <a:gd name="connsiteY26" fmla="*/ 2468019 h 5977940"/>
              <a:gd name="connsiteX27" fmla="*/ 4662105 w 7208647"/>
              <a:gd name="connsiteY27" fmla="*/ 2606980 h 5977940"/>
              <a:gd name="connsiteX28" fmla="*/ 4356628 w 7208647"/>
              <a:gd name="connsiteY28" fmla="*/ 3496326 h 5977940"/>
              <a:gd name="connsiteX29" fmla="*/ 3856755 w 7208647"/>
              <a:gd name="connsiteY29" fmla="*/ 1578673 h 5977940"/>
              <a:gd name="connsiteX30" fmla="*/ 3662361 w 7208647"/>
              <a:gd name="connsiteY30" fmla="*/ 1439712 h 5977940"/>
              <a:gd name="connsiteX31" fmla="*/ 3467966 w 7208647"/>
              <a:gd name="connsiteY31" fmla="*/ 1578673 h 5977940"/>
              <a:gd name="connsiteX32" fmla="*/ 2745929 w 7208647"/>
              <a:gd name="connsiteY32" fmla="*/ 4107752 h 5977940"/>
              <a:gd name="connsiteX33" fmla="*/ 2412681 w 7208647"/>
              <a:gd name="connsiteY33" fmla="*/ 3329574 h 5977940"/>
              <a:gd name="connsiteX34" fmla="*/ 2246057 w 7208647"/>
              <a:gd name="connsiteY34" fmla="*/ 3218406 h 5977940"/>
              <a:gd name="connsiteX35" fmla="*/ 357651 w 7208647"/>
              <a:gd name="connsiteY35" fmla="*/ 3218406 h 5977940"/>
              <a:gd name="connsiteX36" fmla="*/ 329881 w 7208647"/>
              <a:gd name="connsiteY36" fmla="*/ 3218406 h 5977940"/>
              <a:gd name="connsiteX37" fmla="*/ 274340 w 7208647"/>
              <a:gd name="connsiteY37" fmla="*/ 3135029 h 5977940"/>
              <a:gd name="connsiteX38" fmla="*/ 246569 w 7208647"/>
              <a:gd name="connsiteY38" fmla="*/ 1106207 h 5977940"/>
              <a:gd name="connsiteX39" fmla="*/ 1992697 w 7208647"/>
              <a:gd name="connsiteY39" fmla="*/ 353 h 597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8647" h="5977940">
                <a:moveTo>
                  <a:pt x="3665023" y="2393430"/>
                </a:moveTo>
                <a:cubicBezTo>
                  <a:pt x="3665023" y="2393430"/>
                  <a:pt x="3665023" y="2393430"/>
                  <a:pt x="4164947" y="4255152"/>
                </a:cubicBezTo>
                <a:cubicBezTo>
                  <a:pt x="4164947" y="4338513"/>
                  <a:pt x="4248267" y="4394087"/>
                  <a:pt x="4331588" y="4394087"/>
                </a:cubicBezTo>
                <a:cubicBezTo>
                  <a:pt x="4414908" y="4394087"/>
                  <a:pt x="4498229" y="4338513"/>
                  <a:pt x="4526002" y="4255152"/>
                </a:cubicBezTo>
                <a:cubicBezTo>
                  <a:pt x="4526002" y="4255152"/>
                  <a:pt x="4526002" y="4255152"/>
                  <a:pt x="4859285" y="3282611"/>
                </a:cubicBezTo>
                <a:cubicBezTo>
                  <a:pt x="4859285" y="3282611"/>
                  <a:pt x="4859285" y="3282611"/>
                  <a:pt x="4998152" y="3643841"/>
                </a:cubicBezTo>
                <a:cubicBezTo>
                  <a:pt x="5025926" y="3727201"/>
                  <a:pt x="5109247" y="3782775"/>
                  <a:pt x="5192567" y="3782775"/>
                </a:cubicBezTo>
                <a:lnTo>
                  <a:pt x="6525696" y="3782775"/>
                </a:lnTo>
                <a:cubicBezTo>
                  <a:pt x="6247961" y="4060644"/>
                  <a:pt x="5942452" y="4310726"/>
                  <a:pt x="5498076" y="4616382"/>
                </a:cubicBezTo>
                <a:cubicBezTo>
                  <a:pt x="4581549" y="5283268"/>
                  <a:pt x="3859438" y="5672284"/>
                  <a:pt x="3553929" y="5977940"/>
                </a:cubicBezTo>
                <a:cubicBezTo>
                  <a:pt x="3553929" y="5977940"/>
                  <a:pt x="2498535" y="5255481"/>
                  <a:pt x="2165253" y="4977612"/>
                </a:cubicBezTo>
                <a:cubicBezTo>
                  <a:pt x="1887518" y="4783103"/>
                  <a:pt x="1137633" y="4227366"/>
                  <a:pt x="637709" y="3643841"/>
                </a:cubicBezTo>
                <a:cubicBezTo>
                  <a:pt x="637709" y="3643841"/>
                  <a:pt x="637709" y="3643841"/>
                  <a:pt x="2109706" y="3643841"/>
                </a:cubicBezTo>
                <a:cubicBezTo>
                  <a:pt x="2109706" y="3643841"/>
                  <a:pt x="2109706" y="3643841"/>
                  <a:pt x="2609629" y="4783103"/>
                </a:cubicBezTo>
                <a:cubicBezTo>
                  <a:pt x="2637403" y="4866464"/>
                  <a:pt x="2692950" y="4894251"/>
                  <a:pt x="2776270" y="4894251"/>
                </a:cubicBezTo>
                <a:cubicBezTo>
                  <a:pt x="2859591" y="4894251"/>
                  <a:pt x="2942912" y="4838677"/>
                  <a:pt x="2970685" y="4755317"/>
                </a:cubicBezTo>
                <a:cubicBezTo>
                  <a:pt x="2970685" y="4755317"/>
                  <a:pt x="2970685" y="4755317"/>
                  <a:pt x="3665023" y="2393430"/>
                </a:cubicBezTo>
                <a:close/>
                <a:moveTo>
                  <a:pt x="1992697" y="353"/>
                </a:moveTo>
                <a:cubicBezTo>
                  <a:pt x="2211452" y="-3739"/>
                  <a:pt x="2452601" y="27527"/>
                  <a:pt x="2718158" y="105692"/>
                </a:cubicBezTo>
                <a:cubicBezTo>
                  <a:pt x="2718158" y="105692"/>
                  <a:pt x="3495737" y="439197"/>
                  <a:pt x="3606819" y="1133999"/>
                </a:cubicBezTo>
                <a:cubicBezTo>
                  <a:pt x="3606819" y="1133999"/>
                  <a:pt x="3940067" y="-88852"/>
                  <a:pt x="5495225" y="77901"/>
                </a:cubicBezTo>
                <a:cubicBezTo>
                  <a:pt x="7050382" y="244653"/>
                  <a:pt x="7383630" y="1828801"/>
                  <a:pt x="7133694" y="2634772"/>
                </a:cubicBezTo>
                <a:cubicBezTo>
                  <a:pt x="7050382" y="2912693"/>
                  <a:pt x="6967070" y="3135029"/>
                  <a:pt x="6828216" y="3357366"/>
                </a:cubicBezTo>
                <a:cubicBezTo>
                  <a:pt x="6828216" y="3357366"/>
                  <a:pt x="6828216" y="3357366"/>
                  <a:pt x="5300830" y="3357366"/>
                </a:cubicBezTo>
                <a:cubicBezTo>
                  <a:pt x="5300830" y="3357366"/>
                  <a:pt x="5300830" y="3357366"/>
                  <a:pt x="5023124" y="2606980"/>
                </a:cubicBezTo>
                <a:cubicBezTo>
                  <a:pt x="4995353" y="2523603"/>
                  <a:pt x="4912041" y="2468019"/>
                  <a:pt x="4856500" y="2468019"/>
                </a:cubicBezTo>
                <a:cubicBezTo>
                  <a:pt x="4828729" y="2468019"/>
                  <a:pt x="4828729" y="2468019"/>
                  <a:pt x="4828729" y="2468019"/>
                </a:cubicBezTo>
                <a:cubicBezTo>
                  <a:pt x="4745417" y="2468019"/>
                  <a:pt x="4689876" y="2523603"/>
                  <a:pt x="4662105" y="2606980"/>
                </a:cubicBezTo>
                <a:cubicBezTo>
                  <a:pt x="4662105" y="2606980"/>
                  <a:pt x="4662105" y="2606980"/>
                  <a:pt x="4356628" y="3496326"/>
                </a:cubicBezTo>
                <a:cubicBezTo>
                  <a:pt x="4356628" y="3496326"/>
                  <a:pt x="4356628" y="3496326"/>
                  <a:pt x="3856755" y="1578673"/>
                </a:cubicBezTo>
                <a:cubicBezTo>
                  <a:pt x="3828985" y="1495297"/>
                  <a:pt x="3745673" y="1439712"/>
                  <a:pt x="3662361" y="1439712"/>
                </a:cubicBezTo>
                <a:cubicBezTo>
                  <a:pt x="3579049" y="1439712"/>
                  <a:pt x="3495737" y="1495297"/>
                  <a:pt x="3467966" y="1578673"/>
                </a:cubicBezTo>
                <a:cubicBezTo>
                  <a:pt x="3467966" y="1578673"/>
                  <a:pt x="3467966" y="1578673"/>
                  <a:pt x="2745929" y="4107752"/>
                </a:cubicBezTo>
                <a:cubicBezTo>
                  <a:pt x="2745929" y="4107752"/>
                  <a:pt x="2745929" y="4107752"/>
                  <a:pt x="2412681" y="3329574"/>
                </a:cubicBezTo>
                <a:cubicBezTo>
                  <a:pt x="2384910" y="3273990"/>
                  <a:pt x="2301598" y="3218406"/>
                  <a:pt x="2246057" y="3218406"/>
                </a:cubicBezTo>
                <a:cubicBezTo>
                  <a:pt x="2246057" y="3218406"/>
                  <a:pt x="2246057" y="3218406"/>
                  <a:pt x="357651" y="3218406"/>
                </a:cubicBezTo>
                <a:cubicBezTo>
                  <a:pt x="357651" y="3218406"/>
                  <a:pt x="357651" y="3218406"/>
                  <a:pt x="329881" y="3218406"/>
                </a:cubicBezTo>
                <a:cubicBezTo>
                  <a:pt x="329881" y="3190613"/>
                  <a:pt x="302110" y="3162821"/>
                  <a:pt x="274340" y="3135029"/>
                </a:cubicBezTo>
                <a:cubicBezTo>
                  <a:pt x="-114450" y="2412435"/>
                  <a:pt x="-58908" y="1634257"/>
                  <a:pt x="246569" y="1106207"/>
                </a:cubicBezTo>
                <a:cubicBezTo>
                  <a:pt x="517333" y="699748"/>
                  <a:pt x="1044759" y="18082"/>
                  <a:pt x="1992697" y="353"/>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429059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3566160" y="788668"/>
            <a:ext cx="2011680" cy="2011680"/>
          </a:xfrm>
          <a:custGeom>
            <a:avLst/>
            <a:gdLst>
              <a:gd name="connsiteX0" fmla="*/ 2011680 w 4023359"/>
              <a:gd name="connsiteY0" fmla="*/ 0 h 4023360"/>
              <a:gd name="connsiteX1" fmla="*/ 4012974 w 4023359"/>
              <a:gd name="connsiteY1" fmla="*/ 1805998 h 4023360"/>
              <a:gd name="connsiteX2" fmla="*/ 4023359 w 4023359"/>
              <a:gd name="connsiteY2" fmla="*/ 2011661 h 4023360"/>
              <a:gd name="connsiteX3" fmla="*/ 4023359 w 4023359"/>
              <a:gd name="connsiteY3" fmla="*/ 2011699 h 4023360"/>
              <a:gd name="connsiteX4" fmla="*/ 4012974 w 4023359"/>
              <a:gd name="connsiteY4" fmla="*/ 2217363 h 4023360"/>
              <a:gd name="connsiteX5" fmla="*/ 2011680 w 4023359"/>
              <a:gd name="connsiteY5" fmla="*/ 4023360 h 4023360"/>
              <a:gd name="connsiteX6" fmla="*/ 0 w 4023359"/>
              <a:gd name="connsiteY6" fmla="*/ 2011680 h 4023360"/>
              <a:gd name="connsiteX7" fmla="*/ 2011680 w 4023359"/>
              <a:gd name="connsiteY7" fmla="*/ 0 h 402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359" h="4023360">
                <a:moveTo>
                  <a:pt x="2011680" y="0"/>
                </a:moveTo>
                <a:cubicBezTo>
                  <a:pt x="3053261" y="0"/>
                  <a:pt x="3909956" y="791596"/>
                  <a:pt x="4012974" y="1805998"/>
                </a:cubicBezTo>
                <a:lnTo>
                  <a:pt x="4023359" y="2011661"/>
                </a:lnTo>
                <a:lnTo>
                  <a:pt x="4023359" y="2011699"/>
                </a:lnTo>
                <a:lnTo>
                  <a:pt x="4012974" y="2217363"/>
                </a:lnTo>
                <a:cubicBezTo>
                  <a:pt x="3909956" y="3231765"/>
                  <a:pt x="3053261" y="4023360"/>
                  <a:pt x="2011680" y="4023360"/>
                </a:cubicBezTo>
                <a:cubicBezTo>
                  <a:pt x="900660" y="4023360"/>
                  <a:pt x="0" y="3122700"/>
                  <a:pt x="0" y="2011680"/>
                </a:cubicBezTo>
                <a:cubicBezTo>
                  <a:pt x="0" y="900660"/>
                  <a:pt x="900660" y="0"/>
                  <a:pt x="201168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067259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8"/>
            <a:ext cx="9144000" cy="3028945"/>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408294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e Always Car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9"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4005021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99285" y="0"/>
            <a:ext cx="4544716" cy="5143500"/>
          </a:xfrm>
          <a:custGeom>
            <a:avLst/>
            <a:gdLst>
              <a:gd name="connsiteX0" fmla="*/ 324192 w 9089431"/>
              <a:gd name="connsiteY0" fmla="*/ 0 h 10287000"/>
              <a:gd name="connsiteX1" fmla="*/ 728676 w 9089431"/>
              <a:gd name="connsiteY1" fmla="*/ 0 h 10287000"/>
              <a:gd name="connsiteX2" fmla="*/ 1120521 w 9089431"/>
              <a:gd name="connsiteY2" fmla="*/ 0 h 10287000"/>
              <a:gd name="connsiteX3" fmla="*/ 1499928 w 9089431"/>
              <a:gd name="connsiteY3" fmla="*/ 0 h 10287000"/>
              <a:gd name="connsiteX4" fmla="*/ 1867097 w 9089431"/>
              <a:gd name="connsiteY4" fmla="*/ 0 h 10287000"/>
              <a:gd name="connsiteX5" fmla="*/ 2222228 w 9089431"/>
              <a:gd name="connsiteY5" fmla="*/ 0 h 10287000"/>
              <a:gd name="connsiteX6" fmla="*/ 2565523 w 9089431"/>
              <a:gd name="connsiteY6" fmla="*/ 0 h 10287000"/>
              <a:gd name="connsiteX7" fmla="*/ 2897182 w 9089431"/>
              <a:gd name="connsiteY7" fmla="*/ 0 h 10287000"/>
              <a:gd name="connsiteX8" fmla="*/ 3217406 w 9089431"/>
              <a:gd name="connsiteY8" fmla="*/ 0 h 10287000"/>
              <a:gd name="connsiteX9" fmla="*/ 3526395 w 9089431"/>
              <a:gd name="connsiteY9" fmla="*/ 0 h 10287000"/>
              <a:gd name="connsiteX10" fmla="*/ 3824349 w 9089431"/>
              <a:gd name="connsiteY10" fmla="*/ 0 h 10287000"/>
              <a:gd name="connsiteX11" fmla="*/ 4111470 w 9089431"/>
              <a:gd name="connsiteY11" fmla="*/ 0 h 10287000"/>
              <a:gd name="connsiteX12" fmla="*/ 4387959 w 9089431"/>
              <a:gd name="connsiteY12" fmla="*/ 0 h 10287000"/>
              <a:gd name="connsiteX13" fmla="*/ 4654015 w 9089431"/>
              <a:gd name="connsiteY13" fmla="*/ 0 h 10287000"/>
              <a:gd name="connsiteX14" fmla="*/ 4909839 w 9089431"/>
              <a:gd name="connsiteY14" fmla="*/ 0 h 10287000"/>
              <a:gd name="connsiteX15" fmla="*/ 5155633 w 9089431"/>
              <a:gd name="connsiteY15" fmla="*/ 0 h 10287000"/>
              <a:gd name="connsiteX16" fmla="*/ 5391596 w 9089431"/>
              <a:gd name="connsiteY16" fmla="*/ 0 h 10287000"/>
              <a:gd name="connsiteX17" fmla="*/ 5617929 w 9089431"/>
              <a:gd name="connsiteY17" fmla="*/ 0 h 10287000"/>
              <a:gd name="connsiteX18" fmla="*/ 5834833 w 9089431"/>
              <a:gd name="connsiteY18" fmla="*/ 0 h 10287000"/>
              <a:gd name="connsiteX19" fmla="*/ 6042509 w 9089431"/>
              <a:gd name="connsiteY19" fmla="*/ 0 h 10287000"/>
              <a:gd name="connsiteX20" fmla="*/ 6241156 w 9089431"/>
              <a:gd name="connsiteY20" fmla="*/ 0 h 10287000"/>
              <a:gd name="connsiteX21" fmla="*/ 6430977 w 9089431"/>
              <a:gd name="connsiteY21" fmla="*/ 0 h 10287000"/>
              <a:gd name="connsiteX22" fmla="*/ 6612170 w 9089431"/>
              <a:gd name="connsiteY22" fmla="*/ 0 h 10287000"/>
              <a:gd name="connsiteX23" fmla="*/ 6784938 w 9089431"/>
              <a:gd name="connsiteY23" fmla="*/ 0 h 10287000"/>
              <a:gd name="connsiteX24" fmla="*/ 6949480 w 9089431"/>
              <a:gd name="connsiteY24" fmla="*/ 0 h 10287000"/>
              <a:gd name="connsiteX25" fmla="*/ 7105997 w 9089431"/>
              <a:gd name="connsiteY25" fmla="*/ 0 h 10287000"/>
              <a:gd name="connsiteX26" fmla="*/ 7254691 w 9089431"/>
              <a:gd name="connsiteY26" fmla="*/ 0 h 10287000"/>
              <a:gd name="connsiteX27" fmla="*/ 7395760 w 9089431"/>
              <a:gd name="connsiteY27" fmla="*/ 0 h 10287000"/>
              <a:gd name="connsiteX28" fmla="*/ 7529407 w 9089431"/>
              <a:gd name="connsiteY28" fmla="*/ 0 h 10287000"/>
              <a:gd name="connsiteX29" fmla="*/ 7775233 w 9089431"/>
              <a:gd name="connsiteY29" fmla="*/ 0 h 10287000"/>
              <a:gd name="connsiteX30" fmla="*/ 7993777 w 9089431"/>
              <a:gd name="connsiteY30" fmla="*/ 0 h 10287000"/>
              <a:gd name="connsiteX31" fmla="*/ 8186639 w 9089431"/>
              <a:gd name="connsiteY31" fmla="*/ 0 h 10287000"/>
              <a:gd name="connsiteX32" fmla="*/ 8355427 w 9089431"/>
              <a:gd name="connsiteY32" fmla="*/ 0 h 10287000"/>
              <a:gd name="connsiteX33" fmla="*/ 8501747 w 9089431"/>
              <a:gd name="connsiteY33" fmla="*/ 0 h 10287000"/>
              <a:gd name="connsiteX34" fmla="*/ 8627201 w 9089431"/>
              <a:gd name="connsiteY34" fmla="*/ 0 h 10287000"/>
              <a:gd name="connsiteX35" fmla="*/ 8733397 w 9089431"/>
              <a:gd name="connsiteY35" fmla="*/ 0 h 10287000"/>
              <a:gd name="connsiteX36" fmla="*/ 8821937 w 9089431"/>
              <a:gd name="connsiteY36" fmla="*/ 0 h 10287000"/>
              <a:gd name="connsiteX37" fmla="*/ 8894427 w 9089431"/>
              <a:gd name="connsiteY37" fmla="*/ 0 h 10287000"/>
              <a:gd name="connsiteX38" fmla="*/ 8952475 w 9089431"/>
              <a:gd name="connsiteY38" fmla="*/ 0 h 10287000"/>
              <a:gd name="connsiteX39" fmla="*/ 8997681 w 9089431"/>
              <a:gd name="connsiteY39" fmla="*/ 0 h 10287000"/>
              <a:gd name="connsiteX40" fmla="*/ 9031653 w 9089431"/>
              <a:gd name="connsiteY40" fmla="*/ 0 h 10287000"/>
              <a:gd name="connsiteX41" fmla="*/ 9055995 w 9089431"/>
              <a:gd name="connsiteY41" fmla="*/ 0 h 10287000"/>
              <a:gd name="connsiteX42" fmla="*/ 9072311 w 9089431"/>
              <a:gd name="connsiteY42" fmla="*/ 0 h 10287000"/>
              <a:gd name="connsiteX43" fmla="*/ 9087291 w 9089431"/>
              <a:gd name="connsiteY43" fmla="*/ 0 h 10287000"/>
              <a:gd name="connsiteX44" fmla="*/ 9089431 w 9089431"/>
              <a:gd name="connsiteY44" fmla="*/ 0 h 10287000"/>
              <a:gd name="connsiteX45" fmla="*/ 9089431 w 9089431"/>
              <a:gd name="connsiteY45" fmla="*/ 474708 h 10287000"/>
              <a:gd name="connsiteX46" fmla="*/ 9089431 w 9089431"/>
              <a:gd name="connsiteY46" fmla="*/ 934583 h 10287000"/>
              <a:gd name="connsiteX47" fmla="*/ 9089431 w 9089431"/>
              <a:gd name="connsiteY47" fmla="*/ 1379859 h 10287000"/>
              <a:gd name="connsiteX48" fmla="*/ 9089431 w 9089431"/>
              <a:gd name="connsiteY48" fmla="*/ 1810773 h 10287000"/>
              <a:gd name="connsiteX49" fmla="*/ 9089431 w 9089431"/>
              <a:gd name="connsiteY49" fmla="*/ 2227561 h 10287000"/>
              <a:gd name="connsiteX50" fmla="*/ 9089431 w 9089431"/>
              <a:gd name="connsiteY50" fmla="*/ 2630456 h 10287000"/>
              <a:gd name="connsiteX51" fmla="*/ 9089431 w 9089431"/>
              <a:gd name="connsiteY51" fmla="*/ 3019695 h 10287000"/>
              <a:gd name="connsiteX52" fmla="*/ 9089431 w 9089431"/>
              <a:gd name="connsiteY52" fmla="*/ 3395514 h 10287000"/>
              <a:gd name="connsiteX53" fmla="*/ 9089431 w 9089431"/>
              <a:gd name="connsiteY53" fmla="*/ 3758147 h 10287000"/>
              <a:gd name="connsiteX54" fmla="*/ 9089431 w 9089431"/>
              <a:gd name="connsiteY54" fmla="*/ 4107831 h 10287000"/>
              <a:gd name="connsiteX55" fmla="*/ 9089431 w 9089431"/>
              <a:gd name="connsiteY55" fmla="*/ 4444800 h 10287000"/>
              <a:gd name="connsiteX56" fmla="*/ 9089431 w 9089431"/>
              <a:gd name="connsiteY56" fmla="*/ 4769291 h 10287000"/>
              <a:gd name="connsiteX57" fmla="*/ 9089431 w 9089431"/>
              <a:gd name="connsiteY57" fmla="*/ 5081538 h 10287000"/>
              <a:gd name="connsiteX58" fmla="*/ 9089431 w 9089431"/>
              <a:gd name="connsiteY58" fmla="*/ 5381776 h 10287000"/>
              <a:gd name="connsiteX59" fmla="*/ 9089431 w 9089431"/>
              <a:gd name="connsiteY59" fmla="*/ 5670243 h 10287000"/>
              <a:gd name="connsiteX60" fmla="*/ 9089431 w 9089431"/>
              <a:gd name="connsiteY60" fmla="*/ 5947172 h 10287000"/>
              <a:gd name="connsiteX61" fmla="*/ 9089431 w 9089431"/>
              <a:gd name="connsiteY61" fmla="*/ 6212800 h 10287000"/>
              <a:gd name="connsiteX62" fmla="*/ 9089431 w 9089431"/>
              <a:gd name="connsiteY62" fmla="*/ 6467361 h 10287000"/>
              <a:gd name="connsiteX63" fmla="*/ 9089431 w 9089431"/>
              <a:gd name="connsiteY63" fmla="*/ 6711092 h 10287000"/>
              <a:gd name="connsiteX64" fmla="*/ 9089431 w 9089431"/>
              <a:gd name="connsiteY64" fmla="*/ 6944228 h 10287000"/>
              <a:gd name="connsiteX65" fmla="*/ 9089431 w 9089431"/>
              <a:gd name="connsiteY65" fmla="*/ 7167003 h 10287000"/>
              <a:gd name="connsiteX66" fmla="*/ 9089431 w 9089431"/>
              <a:gd name="connsiteY66" fmla="*/ 7379654 h 10287000"/>
              <a:gd name="connsiteX67" fmla="*/ 9089431 w 9089431"/>
              <a:gd name="connsiteY67" fmla="*/ 7582417 h 10287000"/>
              <a:gd name="connsiteX68" fmla="*/ 9089431 w 9089431"/>
              <a:gd name="connsiteY68" fmla="*/ 7775526 h 10287000"/>
              <a:gd name="connsiteX69" fmla="*/ 9089431 w 9089431"/>
              <a:gd name="connsiteY69" fmla="*/ 7959216 h 10287000"/>
              <a:gd name="connsiteX70" fmla="*/ 9089431 w 9089431"/>
              <a:gd name="connsiteY70" fmla="*/ 8133725 h 10287000"/>
              <a:gd name="connsiteX71" fmla="*/ 9089431 w 9089431"/>
              <a:gd name="connsiteY71" fmla="*/ 8299286 h 10287000"/>
              <a:gd name="connsiteX72" fmla="*/ 9089431 w 9089431"/>
              <a:gd name="connsiteY72" fmla="*/ 8456135 h 10287000"/>
              <a:gd name="connsiteX73" fmla="*/ 9089431 w 9089431"/>
              <a:gd name="connsiteY73" fmla="*/ 8744641 h 10287000"/>
              <a:gd name="connsiteX74" fmla="*/ 9089431 w 9089431"/>
              <a:gd name="connsiteY74" fmla="*/ 9001125 h 10287000"/>
              <a:gd name="connsiteX75" fmla="*/ 9089431 w 9089431"/>
              <a:gd name="connsiteY75" fmla="*/ 9227472 h 10287000"/>
              <a:gd name="connsiteX76" fmla="*/ 9089431 w 9089431"/>
              <a:gd name="connsiteY76" fmla="*/ 9425564 h 10287000"/>
              <a:gd name="connsiteX77" fmla="*/ 9089431 w 9089431"/>
              <a:gd name="connsiteY77" fmla="*/ 9597286 h 10287000"/>
              <a:gd name="connsiteX78" fmla="*/ 9089431 w 9089431"/>
              <a:gd name="connsiteY78" fmla="*/ 9744521 h 10287000"/>
              <a:gd name="connsiteX79" fmla="*/ 9089431 w 9089431"/>
              <a:gd name="connsiteY79" fmla="*/ 9869153 h 10287000"/>
              <a:gd name="connsiteX80" fmla="*/ 9089431 w 9089431"/>
              <a:gd name="connsiteY80" fmla="*/ 9973066 h 10287000"/>
              <a:gd name="connsiteX81" fmla="*/ 9089431 w 9089431"/>
              <a:gd name="connsiteY81" fmla="*/ 10058142 h 10287000"/>
              <a:gd name="connsiteX82" fmla="*/ 9089431 w 9089431"/>
              <a:gd name="connsiteY82" fmla="*/ 10126266 h 10287000"/>
              <a:gd name="connsiteX83" fmla="*/ 9089431 w 9089431"/>
              <a:gd name="connsiteY83" fmla="*/ 10179321 h 10287000"/>
              <a:gd name="connsiteX84" fmla="*/ 9089431 w 9089431"/>
              <a:gd name="connsiteY84" fmla="*/ 10219190 h 10287000"/>
              <a:gd name="connsiteX85" fmla="*/ 9089431 w 9089431"/>
              <a:gd name="connsiteY85" fmla="*/ 10247758 h 10287000"/>
              <a:gd name="connsiteX86" fmla="*/ 9089431 w 9089431"/>
              <a:gd name="connsiteY86" fmla="*/ 10266908 h 10287000"/>
              <a:gd name="connsiteX87" fmla="*/ 9089431 w 9089431"/>
              <a:gd name="connsiteY87" fmla="*/ 10284489 h 10287000"/>
              <a:gd name="connsiteX88" fmla="*/ 9089431 w 9089431"/>
              <a:gd name="connsiteY88" fmla="*/ 10287000 h 10287000"/>
              <a:gd name="connsiteX89" fmla="*/ 324192 w 9089431"/>
              <a:gd name="connsiteY89" fmla="*/ 10287000 h 10287000"/>
              <a:gd name="connsiteX90" fmla="*/ 324192 w 9089431"/>
              <a:gd name="connsiteY90"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089431" h="10287000">
                <a:moveTo>
                  <a:pt x="324192" y="0"/>
                </a:moveTo>
                <a:lnTo>
                  <a:pt x="728676" y="0"/>
                </a:lnTo>
                <a:lnTo>
                  <a:pt x="1120521" y="0"/>
                </a:lnTo>
                <a:lnTo>
                  <a:pt x="1499928" y="0"/>
                </a:lnTo>
                <a:lnTo>
                  <a:pt x="1867097" y="0"/>
                </a:lnTo>
                <a:lnTo>
                  <a:pt x="2222228" y="0"/>
                </a:lnTo>
                <a:lnTo>
                  <a:pt x="2565523" y="0"/>
                </a:lnTo>
                <a:lnTo>
                  <a:pt x="2897182" y="0"/>
                </a:lnTo>
                <a:lnTo>
                  <a:pt x="3217406" y="0"/>
                </a:lnTo>
                <a:lnTo>
                  <a:pt x="3526395" y="0"/>
                </a:lnTo>
                <a:lnTo>
                  <a:pt x="3824349" y="0"/>
                </a:lnTo>
                <a:lnTo>
                  <a:pt x="4111470" y="0"/>
                </a:lnTo>
                <a:lnTo>
                  <a:pt x="4387959" y="0"/>
                </a:lnTo>
                <a:lnTo>
                  <a:pt x="4654015" y="0"/>
                </a:lnTo>
                <a:lnTo>
                  <a:pt x="4909839" y="0"/>
                </a:lnTo>
                <a:lnTo>
                  <a:pt x="5155633" y="0"/>
                </a:lnTo>
                <a:lnTo>
                  <a:pt x="5391596" y="0"/>
                </a:lnTo>
                <a:lnTo>
                  <a:pt x="5617929" y="0"/>
                </a:lnTo>
                <a:lnTo>
                  <a:pt x="5834833" y="0"/>
                </a:lnTo>
                <a:lnTo>
                  <a:pt x="6042509" y="0"/>
                </a:lnTo>
                <a:lnTo>
                  <a:pt x="6241156" y="0"/>
                </a:lnTo>
                <a:lnTo>
                  <a:pt x="6430977" y="0"/>
                </a:lnTo>
                <a:lnTo>
                  <a:pt x="6612170" y="0"/>
                </a:lnTo>
                <a:lnTo>
                  <a:pt x="6784938" y="0"/>
                </a:lnTo>
                <a:lnTo>
                  <a:pt x="6949480" y="0"/>
                </a:lnTo>
                <a:lnTo>
                  <a:pt x="7105997" y="0"/>
                </a:lnTo>
                <a:lnTo>
                  <a:pt x="7254691" y="0"/>
                </a:lnTo>
                <a:lnTo>
                  <a:pt x="7395760" y="0"/>
                </a:lnTo>
                <a:lnTo>
                  <a:pt x="7529407" y="0"/>
                </a:lnTo>
                <a:lnTo>
                  <a:pt x="7775233" y="0"/>
                </a:lnTo>
                <a:lnTo>
                  <a:pt x="7993777" y="0"/>
                </a:lnTo>
                <a:lnTo>
                  <a:pt x="8186639" y="0"/>
                </a:lnTo>
                <a:lnTo>
                  <a:pt x="8355427" y="0"/>
                </a:lnTo>
                <a:lnTo>
                  <a:pt x="8501747" y="0"/>
                </a:lnTo>
                <a:lnTo>
                  <a:pt x="8627201" y="0"/>
                </a:lnTo>
                <a:lnTo>
                  <a:pt x="8733397" y="0"/>
                </a:lnTo>
                <a:lnTo>
                  <a:pt x="8821937" y="0"/>
                </a:lnTo>
                <a:lnTo>
                  <a:pt x="8894427" y="0"/>
                </a:lnTo>
                <a:lnTo>
                  <a:pt x="8952475" y="0"/>
                </a:lnTo>
                <a:lnTo>
                  <a:pt x="8997681" y="0"/>
                </a:lnTo>
                <a:lnTo>
                  <a:pt x="9031653" y="0"/>
                </a:lnTo>
                <a:lnTo>
                  <a:pt x="9055995" y="0"/>
                </a:lnTo>
                <a:lnTo>
                  <a:pt x="9072311" y="0"/>
                </a:lnTo>
                <a:lnTo>
                  <a:pt x="9087291" y="0"/>
                </a:lnTo>
                <a:lnTo>
                  <a:pt x="9089431" y="0"/>
                </a:lnTo>
                <a:lnTo>
                  <a:pt x="9089431" y="474708"/>
                </a:lnTo>
                <a:lnTo>
                  <a:pt x="9089431" y="934583"/>
                </a:lnTo>
                <a:lnTo>
                  <a:pt x="9089431" y="1379859"/>
                </a:lnTo>
                <a:lnTo>
                  <a:pt x="9089431" y="1810773"/>
                </a:lnTo>
                <a:lnTo>
                  <a:pt x="9089431" y="2227561"/>
                </a:lnTo>
                <a:lnTo>
                  <a:pt x="9089431" y="2630456"/>
                </a:lnTo>
                <a:lnTo>
                  <a:pt x="9089431" y="3019695"/>
                </a:lnTo>
                <a:lnTo>
                  <a:pt x="9089431" y="3395514"/>
                </a:lnTo>
                <a:lnTo>
                  <a:pt x="9089431" y="3758147"/>
                </a:lnTo>
                <a:lnTo>
                  <a:pt x="9089431" y="4107831"/>
                </a:lnTo>
                <a:lnTo>
                  <a:pt x="9089431" y="4444800"/>
                </a:lnTo>
                <a:lnTo>
                  <a:pt x="9089431" y="4769291"/>
                </a:lnTo>
                <a:lnTo>
                  <a:pt x="9089431" y="5081538"/>
                </a:lnTo>
                <a:lnTo>
                  <a:pt x="9089431" y="5381776"/>
                </a:lnTo>
                <a:lnTo>
                  <a:pt x="9089431" y="5670243"/>
                </a:lnTo>
                <a:lnTo>
                  <a:pt x="9089431" y="5947172"/>
                </a:lnTo>
                <a:lnTo>
                  <a:pt x="9089431" y="6212800"/>
                </a:lnTo>
                <a:lnTo>
                  <a:pt x="9089431" y="6467361"/>
                </a:lnTo>
                <a:lnTo>
                  <a:pt x="9089431" y="6711092"/>
                </a:lnTo>
                <a:lnTo>
                  <a:pt x="9089431" y="6944228"/>
                </a:lnTo>
                <a:lnTo>
                  <a:pt x="9089431" y="7167003"/>
                </a:lnTo>
                <a:lnTo>
                  <a:pt x="9089431" y="7379654"/>
                </a:lnTo>
                <a:lnTo>
                  <a:pt x="9089431" y="7582417"/>
                </a:lnTo>
                <a:lnTo>
                  <a:pt x="9089431" y="7775526"/>
                </a:lnTo>
                <a:lnTo>
                  <a:pt x="9089431" y="7959216"/>
                </a:lnTo>
                <a:lnTo>
                  <a:pt x="9089431" y="8133725"/>
                </a:lnTo>
                <a:lnTo>
                  <a:pt x="9089431" y="8299286"/>
                </a:lnTo>
                <a:lnTo>
                  <a:pt x="9089431" y="8456135"/>
                </a:lnTo>
                <a:lnTo>
                  <a:pt x="9089431" y="8744641"/>
                </a:lnTo>
                <a:lnTo>
                  <a:pt x="9089431" y="9001125"/>
                </a:lnTo>
                <a:lnTo>
                  <a:pt x="9089431" y="9227472"/>
                </a:lnTo>
                <a:lnTo>
                  <a:pt x="9089431" y="9425564"/>
                </a:lnTo>
                <a:lnTo>
                  <a:pt x="9089431" y="9597286"/>
                </a:lnTo>
                <a:lnTo>
                  <a:pt x="9089431" y="9744521"/>
                </a:lnTo>
                <a:lnTo>
                  <a:pt x="9089431" y="9869153"/>
                </a:lnTo>
                <a:lnTo>
                  <a:pt x="9089431" y="9973066"/>
                </a:lnTo>
                <a:lnTo>
                  <a:pt x="9089431" y="10058142"/>
                </a:lnTo>
                <a:lnTo>
                  <a:pt x="9089431" y="10126266"/>
                </a:lnTo>
                <a:lnTo>
                  <a:pt x="9089431" y="10179321"/>
                </a:lnTo>
                <a:lnTo>
                  <a:pt x="9089431" y="10219190"/>
                </a:lnTo>
                <a:lnTo>
                  <a:pt x="9089431" y="10247758"/>
                </a:lnTo>
                <a:lnTo>
                  <a:pt x="9089431" y="10266908"/>
                </a:lnTo>
                <a:lnTo>
                  <a:pt x="9089431" y="10284489"/>
                </a:lnTo>
                <a:lnTo>
                  <a:pt x="9089431" y="10287000"/>
                </a:lnTo>
                <a:lnTo>
                  <a:pt x="324192" y="10287000"/>
                </a:lnTo>
                <a:cubicBezTo>
                  <a:pt x="-1311351" y="6365875"/>
                  <a:pt x="3960496" y="3810000"/>
                  <a:pt x="324192"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62000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číslo snímku 5"/>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651601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 Image Text">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9"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
        <p:nvSpPr>
          <p:cNvPr id="3" name="Title 2"/>
          <p:cNvSpPr>
            <a:spLocks noGrp="1"/>
          </p:cNvSpPr>
          <p:nvPr>
            <p:ph type="title"/>
          </p:nvPr>
        </p:nvSpPr>
        <p:spPr>
          <a:xfrm>
            <a:off x="4572000" y="377209"/>
            <a:ext cx="4114800" cy="457200"/>
          </a:xfrm>
        </p:spPr>
        <p:txBody>
          <a:bodyPr/>
          <a:lstStyle/>
          <a:p>
            <a:r>
              <a:rPr lang="cs-CZ"/>
              <a:t>Kliknutím lze upravit styl.</a:t>
            </a:r>
            <a:endParaRPr lang="en-US" dirty="0"/>
          </a:p>
        </p:txBody>
      </p:sp>
    </p:spTree>
    <p:extLst>
      <p:ext uri="{BB962C8B-B14F-4D97-AF65-F5344CB8AC3E}">
        <p14:creationId xmlns:p14="http://schemas.microsoft.com/office/powerpoint/2010/main" val="526198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3520429"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9" name="Picture Placeholder 8"/>
          <p:cNvSpPr>
            <a:spLocks noGrp="1"/>
          </p:cNvSpPr>
          <p:nvPr>
            <p:ph type="pic" sz="quarter" idx="15"/>
          </p:nvPr>
        </p:nvSpPr>
        <p:spPr>
          <a:xfrm>
            <a:off x="6400711"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640146"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791499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23" name="Picture Placeholder 22"/>
          <p:cNvSpPr>
            <a:spLocks noGrp="1"/>
          </p:cNvSpPr>
          <p:nvPr>
            <p:ph type="pic" sz="quarter" idx="10"/>
          </p:nvPr>
        </p:nvSpPr>
        <p:spPr>
          <a:xfrm>
            <a:off x="1207522" y="1758946"/>
            <a:ext cx="987805" cy="926759"/>
          </a:xfrm>
          <a:custGeom>
            <a:avLst/>
            <a:gdLst>
              <a:gd name="connsiteX0" fmla="*/ 994434 w 1975609"/>
              <a:gd name="connsiteY0" fmla="*/ 0 h 1853517"/>
              <a:gd name="connsiteX1" fmla="*/ 1816500 w 1975609"/>
              <a:gd name="connsiteY1" fmla="*/ 264788 h 1853517"/>
              <a:gd name="connsiteX2" fmla="*/ 1896054 w 1975609"/>
              <a:gd name="connsiteY2" fmla="*/ 357464 h 1853517"/>
              <a:gd name="connsiteX3" fmla="*/ 1896054 w 1975609"/>
              <a:gd name="connsiteY3" fmla="*/ 450140 h 1853517"/>
              <a:gd name="connsiteX4" fmla="*/ 1909314 w 1975609"/>
              <a:gd name="connsiteY4" fmla="*/ 450140 h 1853517"/>
              <a:gd name="connsiteX5" fmla="*/ 1962350 w 1975609"/>
              <a:gd name="connsiteY5" fmla="*/ 516337 h 1853517"/>
              <a:gd name="connsiteX6" fmla="*/ 1975609 w 1975609"/>
              <a:gd name="connsiteY6" fmla="*/ 688449 h 1853517"/>
              <a:gd name="connsiteX7" fmla="*/ 1736945 w 1975609"/>
              <a:gd name="connsiteY7" fmla="*/ 1231265 h 1853517"/>
              <a:gd name="connsiteX8" fmla="*/ 994434 w 1975609"/>
              <a:gd name="connsiteY8" fmla="*/ 1853517 h 1853517"/>
              <a:gd name="connsiteX9" fmla="*/ 251923 w 1975609"/>
              <a:gd name="connsiteY9" fmla="*/ 1231265 h 1853517"/>
              <a:gd name="connsiteX10" fmla="*/ 0 w 1975609"/>
              <a:gd name="connsiteY10" fmla="*/ 688449 h 1853517"/>
              <a:gd name="connsiteX11" fmla="*/ 26518 w 1975609"/>
              <a:gd name="connsiteY11" fmla="*/ 516337 h 1853517"/>
              <a:gd name="connsiteX12" fmla="*/ 66296 w 1975609"/>
              <a:gd name="connsiteY12" fmla="*/ 450140 h 1853517"/>
              <a:gd name="connsiteX13" fmla="*/ 92814 w 1975609"/>
              <a:gd name="connsiteY13" fmla="*/ 450140 h 1853517"/>
              <a:gd name="connsiteX14" fmla="*/ 92814 w 1975609"/>
              <a:gd name="connsiteY14" fmla="*/ 357464 h 1853517"/>
              <a:gd name="connsiteX15" fmla="*/ 172369 w 1975609"/>
              <a:gd name="connsiteY15" fmla="*/ 264788 h 1853517"/>
              <a:gd name="connsiteX16" fmla="*/ 994434 w 1975609"/>
              <a:gd name="connsiteY16" fmla="*/ 0 h 18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5609" h="1853517">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4" y="450140"/>
                  <a:pt x="1909314" y="450140"/>
                </a:cubicBezTo>
                <a:cubicBezTo>
                  <a:pt x="1935832" y="476619"/>
                  <a:pt x="1949091" y="489858"/>
                  <a:pt x="1962350" y="516337"/>
                </a:cubicBezTo>
                <a:cubicBezTo>
                  <a:pt x="1975609" y="569295"/>
                  <a:pt x="1975609" y="622252"/>
                  <a:pt x="1975609" y="688449"/>
                </a:cubicBezTo>
                <a:cubicBezTo>
                  <a:pt x="1975609" y="900280"/>
                  <a:pt x="1856277" y="1112110"/>
                  <a:pt x="1736945" y="1231265"/>
                </a:cubicBezTo>
                <a:cubicBezTo>
                  <a:pt x="1630872" y="1588729"/>
                  <a:pt x="1352431" y="1853517"/>
                  <a:pt x="994434" y="1853517"/>
                </a:cubicBezTo>
                <a:cubicBezTo>
                  <a:pt x="623179" y="1853517"/>
                  <a:pt x="344737" y="1588729"/>
                  <a:pt x="251923" y="1231265"/>
                </a:cubicBezTo>
                <a:cubicBezTo>
                  <a:pt x="132591" y="1112110"/>
                  <a:pt x="0" y="900280"/>
                  <a:pt x="0" y="688449"/>
                </a:cubicBezTo>
                <a:cubicBezTo>
                  <a:pt x="0" y="622252"/>
                  <a:pt x="0" y="569295"/>
                  <a:pt x="26518" y="516337"/>
                </a:cubicBezTo>
                <a:cubicBezTo>
                  <a:pt x="39777"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4" name="Picture Placeholder 23"/>
          <p:cNvSpPr>
            <a:spLocks noGrp="1"/>
          </p:cNvSpPr>
          <p:nvPr>
            <p:ph type="pic" sz="quarter" idx="11"/>
          </p:nvPr>
        </p:nvSpPr>
        <p:spPr>
          <a:xfrm>
            <a:off x="4087807" y="1760541"/>
            <a:ext cx="987117" cy="916621"/>
          </a:xfrm>
          <a:custGeom>
            <a:avLst/>
            <a:gdLst>
              <a:gd name="connsiteX0" fmla="*/ 994434 w 1974233"/>
              <a:gd name="connsiteY0" fmla="*/ 0 h 1833241"/>
              <a:gd name="connsiteX1" fmla="*/ 1816500 w 1974233"/>
              <a:gd name="connsiteY1" fmla="*/ 264788 h 1833241"/>
              <a:gd name="connsiteX2" fmla="*/ 1896054 w 1974233"/>
              <a:gd name="connsiteY2" fmla="*/ 357464 h 1833241"/>
              <a:gd name="connsiteX3" fmla="*/ 1896054 w 1974233"/>
              <a:gd name="connsiteY3" fmla="*/ 450140 h 1833241"/>
              <a:gd name="connsiteX4" fmla="*/ 1909313 w 1974233"/>
              <a:gd name="connsiteY4" fmla="*/ 450140 h 1833241"/>
              <a:gd name="connsiteX5" fmla="*/ 1962350 w 1974233"/>
              <a:gd name="connsiteY5" fmla="*/ 516337 h 1833241"/>
              <a:gd name="connsiteX6" fmla="*/ 1973952 w 1974233"/>
              <a:gd name="connsiteY6" fmla="*/ 597428 h 1833241"/>
              <a:gd name="connsiteX7" fmla="*/ 1974233 w 1974233"/>
              <a:gd name="connsiteY7" fmla="*/ 612882 h 1833241"/>
              <a:gd name="connsiteX8" fmla="*/ 1974233 w 1974233"/>
              <a:gd name="connsiteY8" fmla="*/ 708793 h 1833241"/>
              <a:gd name="connsiteX9" fmla="*/ 1970248 w 1974233"/>
              <a:gd name="connsiteY9" fmla="*/ 767705 h 1833241"/>
              <a:gd name="connsiteX10" fmla="*/ 1736945 w 1974233"/>
              <a:gd name="connsiteY10" fmla="*/ 1231265 h 1833241"/>
              <a:gd name="connsiteX11" fmla="*/ 1246564 w 1974233"/>
              <a:gd name="connsiteY11" fmla="*/ 1806559 h 1833241"/>
              <a:gd name="connsiteX12" fmla="*/ 1153403 w 1974233"/>
              <a:gd name="connsiteY12" fmla="*/ 1833241 h 1833241"/>
              <a:gd name="connsiteX13" fmla="*/ 830384 w 1974233"/>
              <a:gd name="connsiteY13" fmla="*/ 1833241 h 1833241"/>
              <a:gd name="connsiteX14" fmla="*/ 734845 w 1974233"/>
              <a:gd name="connsiteY14" fmla="*/ 1806559 h 1833241"/>
              <a:gd name="connsiteX15" fmla="*/ 251923 w 1974233"/>
              <a:gd name="connsiteY15" fmla="*/ 1231265 h 1833241"/>
              <a:gd name="connsiteX16" fmla="*/ 0 w 1974233"/>
              <a:gd name="connsiteY16" fmla="*/ 688449 h 1833241"/>
              <a:gd name="connsiteX17" fmla="*/ 26518 w 1974233"/>
              <a:gd name="connsiteY17" fmla="*/ 516337 h 1833241"/>
              <a:gd name="connsiteX18" fmla="*/ 66296 w 1974233"/>
              <a:gd name="connsiteY18" fmla="*/ 450140 h 1833241"/>
              <a:gd name="connsiteX19" fmla="*/ 92814 w 1974233"/>
              <a:gd name="connsiteY19" fmla="*/ 450140 h 1833241"/>
              <a:gd name="connsiteX20" fmla="*/ 92814 w 1974233"/>
              <a:gd name="connsiteY20" fmla="*/ 357464 h 1833241"/>
              <a:gd name="connsiteX21" fmla="*/ 172369 w 1974233"/>
              <a:gd name="connsiteY21" fmla="*/ 264788 h 1833241"/>
              <a:gd name="connsiteX22" fmla="*/ 994434 w 1974233"/>
              <a:gd name="connsiteY22" fmla="*/ 0 h 183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4233" h="1833241">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cubicBezTo>
                  <a:pt x="1968980" y="542816"/>
                  <a:pt x="1972294" y="569295"/>
                  <a:pt x="1973952" y="597428"/>
                </a:cubicBezTo>
                <a:lnTo>
                  <a:pt x="1974233" y="612882"/>
                </a:lnTo>
                <a:lnTo>
                  <a:pt x="1974233" y="708793"/>
                </a:lnTo>
                <a:lnTo>
                  <a:pt x="1970248" y="767705"/>
                </a:lnTo>
                <a:cubicBezTo>
                  <a:pt x="1945776" y="951789"/>
                  <a:pt x="1841361" y="1127005"/>
                  <a:pt x="1736945" y="1231265"/>
                </a:cubicBezTo>
                <a:cubicBezTo>
                  <a:pt x="1657390" y="1499363"/>
                  <a:pt x="1480878" y="1715331"/>
                  <a:pt x="1246564" y="1806559"/>
                </a:cubicBezTo>
                <a:lnTo>
                  <a:pt x="1153403" y="1833241"/>
                </a:lnTo>
                <a:lnTo>
                  <a:pt x="830384" y="1833241"/>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8"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6" name="Picture Placeholder 25"/>
          <p:cNvSpPr>
            <a:spLocks noGrp="1"/>
          </p:cNvSpPr>
          <p:nvPr>
            <p:ph type="pic" sz="quarter" idx="12"/>
          </p:nvPr>
        </p:nvSpPr>
        <p:spPr>
          <a:xfrm>
            <a:off x="6968086" y="1762127"/>
            <a:ext cx="986429" cy="904888"/>
          </a:xfrm>
          <a:custGeom>
            <a:avLst/>
            <a:gdLst>
              <a:gd name="connsiteX0" fmla="*/ 994434 w 1972857"/>
              <a:gd name="connsiteY0" fmla="*/ 0 h 1809775"/>
              <a:gd name="connsiteX1" fmla="*/ 1816500 w 1972857"/>
              <a:gd name="connsiteY1" fmla="*/ 264788 h 1809775"/>
              <a:gd name="connsiteX2" fmla="*/ 1896054 w 1972857"/>
              <a:gd name="connsiteY2" fmla="*/ 357464 h 1809775"/>
              <a:gd name="connsiteX3" fmla="*/ 1896054 w 1972857"/>
              <a:gd name="connsiteY3" fmla="*/ 450140 h 1809775"/>
              <a:gd name="connsiteX4" fmla="*/ 1909313 w 1972857"/>
              <a:gd name="connsiteY4" fmla="*/ 450140 h 1809775"/>
              <a:gd name="connsiteX5" fmla="*/ 1962350 w 1972857"/>
              <a:gd name="connsiteY5" fmla="*/ 516337 h 1809775"/>
              <a:gd name="connsiteX6" fmla="*/ 1972857 w 1972857"/>
              <a:gd name="connsiteY6" fmla="*/ 589777 h 1809775"/>
              <a:gd name="connsiteX7" fmla="*/ 1972857 w 1972857"/>
              <a:gd name="connsiteY7" fmla="*/ 729137 h 1809775"/>
              <a:gd name="connsiteX8" fmla="*/ 1970248 w 1972857"/>
              <a:gd name="connsiteY8" fmla="*/ 767705 h 1809775"/>
              <a:gd name="connsiteX9" fmla="*/ 1736945 w 1972857"/>
              <a:gd name="connsiteY9" fmla="*/ 1231265 h 1809775"/>
              <a:gd name="connsiteX10" fmla="*/ 1246564 w 1972857"/>
              <a:gd name="connsiteY10" fmla="*/ 1806559 h 1809775"/>
              <a:gd name="connsiteX11" fmla="*/ 1235334 w 1972857"/>
              <a:gd name="connsiteY11" fmla="*/ 1809775 h 1809775"/>
              <a:gd name="connsiteX12" fmla="*/ 746362 w 1972857"/>
              <a:gd name="connsiteY12" fmla="*/ 1809775 h 1809775"/>
              <a:gd name="connsiteX13" fmla="*/ 734845 w 1972857"/>
              <a:gd name="connsiteY13" fmla="*/ 1806559 h 1809775"/>
              <a:gd name="connsiteX14" fmla="*/ 251923 w 1972857"/>
              <a:gd name="connsiteY14" fmla="*/ 1231265 h 1809775"/>
              <a:gd name="connsiteX15" fmla="*/ 0 w 1972857"/>
              <a:gd name="connsiteY15" fmla="*/ 688449 h 1809775"/>
              <a:gd name="connsiteX16" fmla="*/ 26518 w 1972857"/>
              <a:gd name="connsiteY16" fmla="*/ 516337 h 1809775"/>
              <a:gd name="connsiteX17" fmla="*/ 66296 w 1972857"/>
              <a:gd name="connsiteY17" fmla="*/ 450140 h 1809775"/>
              <a:gd name="connsiteX18" fmla="*/ 92814 w 1972857"/>
              <a:gd name="connsiteY18" fmla="*/ 450140 h 1809775"/>
              <a:gd name="connsiteX19" fmla="*/ 92814 w 1972857"/>
              <a:gd name="connsiteY19" fmla="*/ 357464 h 1809775"/>
              <a:gd name="connsiteX20" fmla="*/ 172369 w 1972857"/>
              <a:gd name="connsiteY20" fmla="*/ 264788 h 1809775"/>
              <a:gd name="connsiteX21" fmla="*/ 994434 w 1972857"/>
              <a:gd name="connsiteY21" fmla="*/ 0 h 180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2857" h="1809775">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lnTo>
                  <a:pt x="1972857" y="589777"/>
                </a:lnTo>
                <a:lnTo>
                  <a:pt x="1972857" y="729137"/>
                </a:lnTo>
                <a:lnTo>
                  <a:pt x="1970248" y="767705"/>
                </a:lnTo>
                <a:cubicBezTo>
                  <a:pt x="1945776" y="951789"/>
                  <a:pt x="1841360" y="1127005"/>
                  <a:pt x="1736945" y="1231265"/>
                </a:cubicBezTo>
                <a:cubicBezTo>
                  <a:pt x="1657390" y="1499363"/>
                  <a:pt x="1480878" y="1715331"/>
                  <a:pt x="1246564" y="1806559"/>
                </a:cubicBezTo>
                <a:lnTo>
                  <a:pt x="1235334" y="1809775"/>
                </a:lnTo>
                <a:lnTo>
                  <a:pt x="746362" y="1809775"/>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7" y="489858"/>
                  <a:pt x="53036"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2122080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5"/>
          </p:nvPr>
        </p:nvSpPr>
        <p:spPr>
          <a:xfrm>
            <a:off x="4937770"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4" name="Picture Placeholder 13"/>
          <p:cNvSpPr>
            <a:spLocks noGrp="1" noChangeAspect="1"/>
          </p:cNvSpPr>
          <p:nvPr>
            <p:ph type="pic" sz="quarter" idx="16"/>
          </p:nvPr>
        </p:nvSpPr>
        <p:spPr>
          <a:xfrm>
            <a:off x="640123"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2" name="Picture Placeholder 11"/>
          <p:cNvSpPr>
            <a:spLocks noGrp="1" noChangeAspect="1"/>
          </p:cNvSpPr>
          <p:nvPr>
            <p:ph type="pic" sz="quarter" idx="14"/>
          </p:nvPr>
        </p:nvSpPr>
        <p:spPr>
          <a:xfrm>
            <a:off x="4937756"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noChangeAspect="1"/>
          </p:cNvSpPr>
          <p:nvPr>
            <p:ph type="pic" sz="quarter" idx="13"/>
          </p:nvPr>
        </p:nvSpPr>
        <p:spPr>
          <a:xfrm>
            <a:off x="640109"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772216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3"/>
          <p:cNvSpPr>
            <a:spLocks noGrp="1"/>
          </p:cNvSpPr>
          <p:nvPr>
            <p:ph type="pic" sz="quarter" idx="10"/>
          </p:nvPr>
        </p:nvSpPr>
        <p:spPr>
          <a:xfrm>
            <a:off x="548684" y="1291611"/>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1"/>
          </p:nvPr>
        </p:nvSpPr>
        <p:spPr>
          <a:xfrm>
            <a:off x="2621302" y="1291604"/>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9" name="Picture Placeholder 3"/>
          <p:cNvSpPr>
            <a:spLocks noGrp="1"/>
          </p:cNvSpPr>
          <p:nvPr>
            <p:ph type="pic" sz="quarter" idx="12"/>
          </p:nvPr>
        </p:nvSpPr>
        <p:spPr>
          <a:xfrm>
            <a:off x="4693919" y="1291625"/>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3"/>
          <p:cNvSpPr>
            <a:spLocks noGrp="1"/>
          </p:cNvSpPr>
          <p:nvPr>
            <p:ph type="pic" sz="quarter" idx="13"/>
          </p:nvPr>
        </p:nvSpPr>
        <p:spPr>
          <a:xfrm>
            <a:off x="6766536" y="1291609"/>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410441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6">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40109" y="1337318"/>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7"/>
          </p:nvPr>
        </p:nvSpPr>
        <p:spPr>
          <a:xfrm>
            <a:off x="4937742" y="1337324"/>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9" name="Picture Placeholder 3"/>
          <p:cNvSpPr>
            <a:spLocks noGrp="1"/>
          </p:cNvSpPr>
          <p:nvPr>
            <p:ph type="pic" sz="quarter" idx="18"/>
          </p:nvPr>
        </p:nvSpPr>
        <p:spPr>
          <a:xfrm>
            <a:off x="640123" y="3120361"/>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10" name="Picture Placeholder 3"/>
          <p:cNvSpPr>
            <a:spLocks noGrp="1"/>
          </p:cNvSpPr>
          <p:nvPr>
            <p:ph type="pic" sz="quarter" idx="19"/>
          </p:nvPr>
        </p:nvSpPr>
        <p:spPr>
          <a:xfrm>
            <a:off x="4937756" y="3120378"/>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134466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dividual Team 1">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685843" y="1291605"/>
            <a:ext cx="3200400" cy="3200365"/>
            <a:chOff x="975392" y="1691659"/>
            <a:chExt cx="2194584" cy="2194560"/>
          </a:xfrm>
          <a:solidFill>
            <a:schemeClr val="accent3"/>
          </a:solidFill>
        </p:grpSpPr>
        <p:sp>
          <p:nvSpPr>
            <p:cNvPr id="13" name="Pie 12"/>
            <p:cNvSpPr>
              <a:spLocks noChangeAspect="1"/>
            </p:cNvSpPr>
            <p:nvPr/>
          </p:nvSpPr>
          <p:spPr>
            <a:xfrm>
              <a:off x="975416" y="1691659"/>
              <a:ext cx="2194560" cy="2194560"/>
            </a:xfrm>
            <a:prstGeom prst="pie">
              <a:avLst>
                <a:gd name="adj1" fmla="val 21552992"/>
                <a:gd name="adj2" fmla="val 9405979"/>
              </a:avLst>
            </a:prstGeom>
            <a:solidFill>
              <a:schemeClr val="accent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sp>
          <p:nvSpPr>
            <p:cNvPr id="14" name="Pie 13"/>
            <p:cNvSpPr>
              <a:spLocks noChangeAspect="1"/>
            </p:cNvSpPr>
            <p:nvPr/>
          </p:nvSpPr>
          <p:spPr>
            <a:xfrm>
              <a:off x="975392" y="1691659"/>
              <a:ext cx="2194560" cy="2194560"/>
            </a:xfrm>
            <a:prstGeom prst="pie">
              <a:avLst>
                <a:gd name="adj1" fmla="val 12149636"/>
                <a:gd name="adj2" fmla="val 14591868"/>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grpSp>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51173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dividual Team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6" name="Picture Placeholder 15"/>
          <p:cNvSpPr>
            <a:spLocks noGrp="1"/>
          </p:cNvSpPr>
          <p:nvPr>
            <p:ph type="pic" sz="quarter" idx="10"/>
          </p:nvPr>
        </p:nvSpPr>
        <p:spPr>
          <a:xfrm>
            <a:off x="1673037" y="1291604"/>
            <a:ext cx="1213788" cy="2316122"/>
          </a:xfrm>
          <a:custGeom>
            <a:avLst/>
            <a:gdLst>
              <a:gd name="connsiteX0" fmla="*/ 1213788 w 2427575"/>
              <a:gd name="connsiteY0" fmla="*/ 0 h 4632244"/>
              <a:gd name="connsiteX1" fmla="*/ 2380396 w 2427575"/>
              <a:gd name="connsiteY1" fmla="*/ 931625 h 4632244"/>
              <a:gd name="connsiteX2" fmla="*/ 2069300 w 2427575"/>
              <a:gd name="connsiteY2" fmla="*/ 2665481 h 4632244"/>
              <a:gd name="connsiteX3" fmla="*/ 1861903 w 2427575"/>
              <a:gd name="connsiteY3" fmla="*/ 3286564 h 4632244"/>
              <a:gd name="connsiteX4" fmla="*/ 1991527 w 2427575"/>
              <a:gd name="connsiteY4" fmla="*/ 3441835 h 4632244"/>
              <a:gd name="connsiteX5" fmla="*/ 1991527 w 2427575"/>
              <a:gd name="connsiteY5" fmla="*/ 3907647 h 4632244"/>
              <a:gd name="connsiteX6" fmla="*/ 1395260 w 2427575"/>
              <a:gd name="connsiteY6" fmla="*/ 4632244 h 4632244"/>
              <a:gd name="connsiteX7" fmla="*/ 1239713 w 2427575"/>
              <a:gd name="connsiteY7" fmla="*/ 4554609 h 4632244"/>
              <a:gd name="connsiteX8" fmla="*/ 1058241 w 2427575"/>
              <a:gd name="connsiteY8" fmla="*/ 4632244 h 4632244"/>
              <a:gd name="connsiteX9" fmla="*/ 487899 w 2427575"/>
              <a:gd name="connsiteY9" fmla="*/ 3907647 h 4632244"/>
              <a:gd name="connsiteX10" fmla="*/ 487899 w 2427575"/>
              <a:gd name="connsiteY10" fmla="*/ 3390078 h 4632244"/>
              <a:gd name="connsiteX11" fmla="*/ 565673 w 2427575"/>
              <a:gd name="connsiteY11" fmla="*/ 3286564 h 4632244"/>
              <a:gd name="connsiteX12" fmla="*/ 358276 w 2427575"/>
              <a:gd name="connsiteY12" fmla="*/ 2665481 h 4632244"/>
              <a:gd name="connsiteX13" fmla="*/ 47181 w 2427575"/>
              <a:gd name="connsiteY13" fmla="*/ 931625 h 4632244"/>
              <a:gd name="connsiteX14" fmla="*/ 1213788 w 2427575"/>
              <a:gd name="connsiteY14" fmla="*/ 0 h 463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7575" h="4632244">
                <a:moveTo>
                  <a:pt x="1213788" y="0"/>
                </a:moveTo>
                <a:cubicBezTo>
                  <a:pt x="1758205" y="0"/>
                  <a:pt x="2276697" y="362299"/>
                  <a:pt x="2380396" y="931625"/>
                </a:cubicBezTo>
                <a:cubicBezTo>
                  <a:pt x="2484094" y="1475072"/>
                  <a:pt x="2432245" y="2199669"/>
                  <a:pt x="2069300" y="2665481"/>
                </a:cubicBezTo>
                <a:cubicBezTo>
                  <a:pt x="1706356" y="3105415"/>
                  <a:pt x="1861903" y="3286564"/>
                  <a:pt x="1861903" y="3286564"/>
                </a:cubicBezTo>
                <a:cubicBezTo>
                  <a:pt x="1913753" y="3338321"/>
                  <a:pt x="1939677" y="3390078"/>
                  <a:pt x="1991527" y="3441835"/>
                </a:cubicBezTo>
                <a:cubicBezTo>
                  <a:pt x="1991527" y="3441835"/>
                  <a:pt x="1991527" y="3441835"/>
                  <a:pt x="1991527" y="3907647"/>
                </a:cubicBezTo>
                <a:cubicBezTo>
                  <a:pt x="1991527" y="4269946"/>
                  <a:pt x="1732280" y="4554609"/>
                  <a:pt x="1395260" y="4632244"/>
                </a:cubicBezTo>
                <a:cubicBezTo>
                  <a:pt x="1369336" y="4580487"/>
                  <a:pt x="1317487" y="4554609"/>
                  <a:pt x="1239713" y="4554609"/>
                </a:cubicBezTo>
                <a:cubicBezTo>
                  <a:pt x="1161939" y="4554609"/>
                  <a:pt x="1110090" y="4580487"/>
                  <a:pt x="1058241" y="4632244"/>
                </a:cubicBezTo>
                <a:cubicBezTo>
                  <a:pt x="747145" y="4554609"/>
                  <a:pt x="487899" y="4269946"/>
                  <a:pt x="487899" y="3907647"/>
                </a:cubicBezTo>
                <a:cubicBezTo>
                  <a:pt x="487899" y="3907647"/>
                  <a:pt x="487899" y="3907647"/>
                  <a:pt x="487899" y="3390078"/>
                </a:cubicBezTo>
                <a:cubicBezTo>
                  <a:pt x="513824" y="3364200"/>
                  <a:pt x="539748" y="3338321"/>
                  <a:pt x="565673" y="3286564"/>
                </a:cubicBezTo>
                <a:cubicBezTo>
                  <a:pt x="565673" y="3286564"/>
                  <a:pt x="721221" y="3105415"/>
                  <a:pt x="358276" y="2665481"/>
                </a:cubicBezTo>
                <a:cubicBezTo>
                  <a:pt x="-4669" y="2199669"/>
                  <a:pt x="-56518" y="1475072"/>
                  <a:pt x="47181" y="931625"/>
                </a:cubicBezTo>
                <a:cubicBezTo>
                  <a:pt x="150879" y="362299"/>
                  <a:pt x="669371" y="0"/>
                  <a:pt x="1213788" y="0"/>
                </a:cubicBezTo>
                <a:close/>
              </a:path>
            </a:pathLst>
          </a:custGeom>
          <a:solidFill>
            <a:schemeClr val="bg1">
              <a:lumMod val="95000"/>
            </a:schemeClr>
          </a:solidFill>
          <a:ln w="381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115268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9" name="Picture Placeholder 25"/>
          <p:cNvSpPr>
            <a:spLocks noGrp="1" noChangeAspect="1"/>
          </p:cNvSpPr>
          <p:nvPr>
            <p:ph type="pic" sz="quarter" idx="10"/>
          </p:nvPr>
        </p:nvSpPr>
        <p:spPr>
          <a:xfrm>
            <a:off x="1051582" y="1657343"/>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0" name="Picture Placeholder 25"/>
          <p:cNvSpPr>
            <a:spLocks noGrp="1" noChangeAspect="1"/>
          </p:cNvSpPr>
          <p:nvPr>
            <p:ph type="pic" sz="quarter" idx="11"/>
          </p:nvPr>
        </p:nvSpPr>
        <p:spPr>
          <a:xfrm>
            <a:off x="3794769" y="1657360"/>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1" name="Picture Placeholder 25"/>
          <p:cNvSpPr>
            <a:spLocks noGrp="1" noChangeAspect="1"/>
          </p:cNvSpPr>
          <p:nvPr>
            <p:ph type="pic" sz="quarter" idx="12"/>
          </p:nvPr>
        </p:nvSpPr>
        <p:spPr>
          <a:xfrm>
            <a:off x="6537956" y="1657377"/>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3" name="Title 2"/>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650837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rvice 2">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7" name="Picture Placeholder 16"/>
          <p:cNvSpPr>
            <a:spLocks noGrp="1" noChangeAspect="1"/>
          </p:cNvSpPr>
          <p:nvPr>
            <p:ph type="pic" sz="quarter" idx="10"/>
          </p:nvPr>
        </p:nvSpPr>
        <p:spPr>
          <a:xfrm>
            <a:off x="663249"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77 w 3200400"/>
              <a:gd name="connsiteY3" fmla="*/ 2927117 h 3200400"/>
              <a:gd name="connsiteX4" fmla="*/ 2316532 w 3200400"/>
              <a:gd name="connsiteY4" fmla="*/ 3029626 h 3200400"/>
              <a:gd name="connsiteX5" fmla="*/ 2246553 w 3200400"/>
              <a:gd name="connsiteY5" fmla="*/ 3063336 h 3200400"/>
              <a:gd name="connsiteX6" fmla="*/ 2208492 w 3200400"/>
              <a:gd name="connsiteY6" fmla="*/ 3079984 h 3200400"/>
              <a:gd name="connsiteX7" fmla="*/ 2076051 w 3200400"/>
              <a:gd name="connsiteY7" fmla="*/ 3128458 h 3200400"/>
              <a:gd name="connsiteX8" fmla="*/ 1938215 w 3200400"/>
              <a:gd name="connsiteY8" fmla="*/ 3163900 h 3200400"/>
              <a:gd name="connsiteX9" fmla="*/ 1896509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731712 w 3200400"/>
              <a:gd name="connsiteY18" fmla="*/ 2731712 h 3200400"/>
              <a:gd name="connsiteX19" fmla="*/ 2701622 w 3200400"/>
              <a:gd name="connsiteY19" fmla="*/ 2759060 h 3200400"/>
              <a:gd name="connsiteX20" fmla="*/ 738779 w 3200400"/>
              <a:gd name="connsiteY20" fmla="*/ 253080 h 3200400"/>
              <a:gd name="connsiteX21" fmla="*/ 837450 w 3200400"/>
              <a:gd name="connsiteY21" fmla="*/ 193136 h 3200400"/>
              <a:gd name="connsiteX22" fmla="*/ 998182 w 3200400"/>
              <a:gd name="connsiteY22" fmla="*/ 118120 h 3200400"/>
              <a:gd name="connsiteX23" fmla="*/ 1050429 w 3200400"/>
              <a:gd name="connsiteY23" fmla="*/ 98997 h 3200400"/>
              <a:gd name="connsiteX24" fmla="*/ 1170004 w 3200400"/>
              <a:gd name="connsiteY24" fmla="*/ 60203 h 3200400"/>
              <a:gd name="connsiteX25" fmla="*/ 1231264 w 3200400"/>
              <a:gd name="connsiteY25" fmla="*/ 44451 h 3200400"/>
              <a:gd name="connsiteX26" fmla="*/ 1356622 w 3200400"/>
              <a:gd name="connsiteY26" fmla="*/ 20466 h 3200400"/>
              <a:gd name="connsiteX27" fmla="*/ 1413591 w 3200400"/>
              <a:gd name="connsiteY27"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0400" h="3200400">
                <a:moveTo>
                  <a:pt x="563199" y="382790"/>
                </a:moveTo>
                <a:lnTo>
                  <a:pt x="2533472" y="2898258"/>
                </a:lnTo>
                <a:lnTo>
                  <a:pt x="2494887" y="2927111"/>
                </a:lnTo>
                <a:lnTo>
                  <a:pt x="2494877" y="2927117"/>
                </a:lnTo>
                <a:lnTo>
                  <a:pt x="2316532" y="3029626"/>
                </a:lnTo>
                <a:lnTo>
                  <a:pt x="2246553" y="3063336"/>
                </a:lnTo>
                <a:lnTo>
                  <a:pt x="2208492" y="3079984"/>
                </a:lnTo>
                <a:lnTo>
                  <a:pt x="2076051" y="3128458"/>
                </a:lnTo>
                <a:lnTo>
                  <a:pt x="1938215" y="3163900"/>
                </a:lnTo>
                <a:lnTo>
                  <a:pt x="1896509"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2042083"/>
                  <a:pt x="3021292" y="2442133"/>
                  <a:pt x="2731712" y="2731712"/>
                </a:cubicBezTo>
                <a:lnTo>
                  <a:pt x="2701622" y="2759060"/>
                </a:lnTo>
                <a:lnTo>
                  <a:pt x="738779" y="253080"/>
                </a:lnTo>
                <a:lnTo>
                  <a:pt x="837450" y="193136"/>
                </a:lnTo>
                <a:lnTo>
                  <a:pt x="998182" y="118120"/>
                </a:lnTo>
                <a:lnTo>
                  <a:pt x="1050429" y="98997"/>
                </a:lnTo>
                <a:lnTo>
                  <a:pt x="1170004" y="60203"/>
                </a:lnTo>
                <a:lnTo>
                  <a:pt x="1231264" y="44451"/>
                </a:lnTo>
                <a:lnTo>
                  <a:pt x="1356622" y="20466"/>
                </a:lnTo>
                <a:lnTo>
                  <a:pt x="1413591"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8" name="Picture Placeholder 17"/>
          <p:cNvSpPr>
            <a:spLocks noGrp="1" noChangeAspect="1"/>
          </p:cNvSpPr>
          <p:nvPr>
            <p:ph type="pic" sz="quarter" idx="11"/>
          </p:nvPr>
        </p:nvSpPr>
        <p:spPr>
          <a:xfrm>
            <a:off x="2739700" y="1566034"/>
            <a:ext cx="1596092" cy="1600007"/>
          </a:xfrm>
          <a:custGeom>
            <a:avLst/>
            <a:gdLst>
              <a:gd name="connsiteX0" fmla="*/ 558400 w 3192184"/>
              <a:gd name="connsiteY0" fmla="*/ 386944 h 3200014"/>
              <a:gd name="connsiteX1" fmla="*/ 2525257 w 3192184"/>
              <a:gd name="connsiteY1" fmla="*/ 2898050 h 3200014"/>
              <a:gd name="connsiteX2" fmla="*/ 2486672 w 3192184"/>
              <a:gd name="connsiteY2" fmla="*/ 2926903 h 3200014"/>
              <a:gd name="connsiteX3" fmla="*/ 1953369 w 3192184"/>
              <a:gd name="connsiteY3" fmla="*/ 3159216 h 3200014"/>
              <a:gd name="connsiteX4" fmla="*/ 1856049 w 3192184"/>
              <a:gd name="connsiteY4" fmla="*/ 3177853 h 3200014"/>
              <a:gd name="connsiteX5" fmla="*/ 1815051 w 3192184"/>
              <a:gd name="connsiteY5" fmla="*/ 3184111 h 3200014"/>
              <a:gd name="connsiteX6" fmla="*/ 1732934 w 3192184"/>
              <a:gd name="connsiteY6" fmla="*/ 3193490 h 3200014"/>
              <a:gd name="connsiteX7" fmla="*/ 1624916 w 3192184"/>
              <a:gd name="connsiteY7" fmla="*/ 3198944 h 3200014"/>
              <a:gd name="connsiteX8" fmla="*/ 1596678 w 3192184"/>
              <a:gd name="connsiteY8" fmla="*/ 3200014 h 3200014"/>
              <a:gd name="connsiteX9" fmla="*/ 1436589 w 3192184"/>
              <a:gd name="connsiteY9" fmla="*/ 3191931 h 3200014"/>
              <a:gd name="connsiteX10" fmla="*/ 0 w 3192184"/>
              <a:gd name="connsiteY10" fmla="*/ 1599992 h 3200014"/>
              <a:gd name="connsiteX11" fmla="*/ 468688 w 3192184"/>
              <a:gd name="connsiteY11" fmla="*/ 468480 h 3200014"/>
              <a:gd name="connsiteX12" fmla="*/ 1596092 w 3192184"/>
              <a:gd name="connsiteY12" fmla="*/ 0 h 3200014"/>
              <a:gd name="connsiteX13" fmla="*/ 1755595 w 3192184"/>
              <a:gd name="connsiteY13" fmla="*/ 8054 h 3200014"/>
              <a:gd name="connsiteX14" fmla="*/ 3192184 w 3192184"/>
              <a:gd name="connsiteY14" fmla="*/ 1599992 h 3200014"/>
              <a:gd name="connsiteX15" fmla="*/ 2723497 w 3192184"/>
              <a:gd name="connsiteY15" fmla="*/ 2731505 h 3200014"/>
              <a:gd name="connsiteX16" fmla="*/ 2693406 w 3192184"/>
              <a:gd name="connsiteY16" fmla="*/ 2758852 h 3200014"/>
              <a:gd name="connsiteX17" fmla="*/ 733212 w 3192184"/>
              <a:gd name="connsiteY17" fmla="*/ 256254 h 3200014"/>
              <a:gd name="connsiteX18" fmla="*/ 837450 w 3192184"/>
              <a:gd name="connsiteY18" fmla="*/ 192928 h 3200014"/>
              <a:gd name="connsiteX19" fmla="*/ 977330 w 3192184"/>
              <a:gd name="connsiteY19" fmla="*/ 125544 h 3200014"/>
              <a:gd name="connsiteX20" fmla="*/ 1114549 w 3192184"/>
              <a:gd name="connsiteY20" fmla="*/ 75321 h 3200014"/>
              <a:gd name="connsiteX21" fmla="*/ 1130403 w 3192184"/>
              <a:gd name="connsiteY21" fmla="*/ 70178 h 3200014"/>
              <a:gd name="connsiteX22" fmla="*/ 1255158 w 3192184"/>
              <a:gd name="connsiteY22" fmla="*/ 38100 h 3200014"/>
              <a:gd name="connsiteX23" fmla="*/ 1316019 w 3192184"/>
              <a:gd name="connsiteY23" fmla="*/ 26455 h 3200014"/>
              <a:gd name="connsiteX24" fmla="*/ 1419379 w 3192184"/>
              <a:gd name="connsiteY24" fmla="*/ 10680 h 3200014"/>
              <a:gd name="connsiteX25" fmla="*/ 1559021 w 3192184"/>
              <a:gd name="connsiteY25" fmla="*/ 1872 h 320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92184" h="3200014">
                <a:moveTo>
                  <a:pt x="558400" y="386944"/>
                </a:moveTo>
                <a:lnTo>
                  <a:pt x="2525257" y="2898050"/>
                </a:lnTo>
                <a:lnTo>
                  <a:pt x="2486672" y="2926903"/>
                </a:lnTo>
                <a:cubicBezTo>
                  <a:pt x="2327050" y="3034741"/>
                  <a:pt x="2146926" y="3114535"/>
                  <a:pt x="1953369" y="3159216"/>
                </a:cubicBezTo>
                <a:lnTo>
                  <a:pt x="1856049" y="3177853"/>
                </a:lnTo>
                <a:lnTo>
                  <a:pt x="1815051" y="3184111"/>
                </a:lnTo>
                <a:lnTo>
                  <a:pt x="1732934" y="3193490"/>
                </a:lnTo>
                <a:lnTo>
                  <a:pt x="1624916" y="3198944"/>
                </a:lnTo>
                <a:lnTo>
                  <a:pt x="1596678" y="3200014"/>
                </a:lnTo>
                <a:lnTo>
                  <a:pt x="1436589" y="3191931"/>
                </a:lnTo>
                <a:cubicBezTo>
                  <a:pt x="629679" y="3109984"/>
                  <a:pt x="0" y="2428523"/>
                  <a:pt x="0" y="1599992"/>
                </a:cubicBezTo>
                <a:cubicBezTo>
                  <a:pt x="0" y="1158109"/>
                  <a:pt x="179109" y="758059"/>
                  <a:pt x="468688" y="468480"/>
                </a:cubicBezTo>
                <a:close/>
                <a:moveTo>
                  <a:pt x="1596092" y="0"/>
                </a:moveTo>
                <a:lnTo>
                  <a:pt x="1755595" y="8054"/>
                </a:lnTo>
                <a:cubicBezTo>
                  <a:pt x="2562506" y="90000"/>
                  <a:pt x="3192184" y="771462"/>
                  <a:pt x="3192184" y="1599992"/>
                </a:cubicBezTo>
                <a:cubicBezTo>
                  <a:pt x="3192184" y="2041875"/>
                  <a:pt x="3013075" y="2441925"/>
                  <a:pt x="2723497" y="2731505"/>
                </a:cubicBezTo>
                <a:lnTo>
                  <a:pt x="2693406" y="2758852"/>
                </a:lnTo>
                <a:lnTo>
                  <a:pt x="733212" y="256254"/>
                </a:lnTo>
                <a:lnTo>
                  <a:pt x="837450" y="192928"/>
                </a:lnTo>
                <a:cubicBezTo>
                  <a:pt x="882797" y="168293"/>
                  <a:pt x="929469" y="145787"/>
                  <a:pt x="977330" y="125544"/>
                </a:cubicBezTo>
                <a:lnTo>
                  <a:pt x="1114549" y="75321"/>
                </a:lnTo>
                <a:lnTo>
                  <a:pt x="1130403" y="70178"/>
                </a:lnTo>
                <a:lnTo>
                  <a:pt x="1255158" y="38100"/>
                </a:lnTo>
                <a:lnTo>
                  <a:pt x="1316019" y="26455"/>
                </a:lnTo>
                <a:lnTo>
                  <a:pt x="1419379" y="10680"/>
                </a:lnTo>
                <a:lnTo>
                  <a:pt x="1559021" y="18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9" name="Picture Placeholder 18"/>
          <p:cNvSpPr>
            <a:spLocks noGrp="1" noChangeAspect="1"/>
          </p:cNvSpPr>
          <p:nvPr>
            <p:ph type="pic" sz="quarter" idx="12"/>
          </p:nvPr>
        </p:nvSpPr>
        <p:spPr>
          <a:xfrm>
            <a:off x="4816159" y="1566122"/>
            <a:ext cx="1592259" cy="1599828"/>
          </a:xfrm>
          <a:custGeom>
            <a:avLst/>
            <a:gdLst>
              <a:gd name="connsiteX0" fmla="*/ 553921 w 3184517"/>
              <a:gd name="connsiteY0" fmla="*/ 390822 h 3199655"/>
              <a:gd name="connsiteX1" fmla="*/ 2517589 w 3184517"/>
              <a:gd name="connsiteY1" fmla="*/ 2897857 h 3199655"/>
              <a:gd name="connsiteX2" fmla="*/ 2479005 w 3184517"/>
              <a:gd name="connsiteY2" fmla="*/ 2926710 h 3199655"/>
              <a:gd name="connsiteX3" fmla="*/ 1828012 w 3184517"/>
              <a:gd name="connsiteY3" fmla="*/ 3181561 h 3199655"/>
              <a:gd name="connsiteX4" fmla="*/ 1719192 w 3184517"/>
              <a:gd name="connsiteY4" fmla="*/ 3193991 h 3199655"/>
              <a:gd name="connsiteX5" fmla="*/ 1647981 w 3184517"/>
              <a:gd name="connsiteY5" fmla="*/ 3197587 h 3199655"/>
              <a:gd name="connsiteX6" fmla="*/ 1593390 w 3184517"/>
              <a:gd name="connsiteY6" fmla="*/ 3199655 h 3199655"/>
              <a:gd name="connsiteX7" fmla="*/ 1436589 w 3184517"/>
              <a:gd name="connsiteY7" fmla="*/ 3191738 h 3199655"/>
              <a:gd name="connsiteX8" fmla="*/ 0 w 3184517"/>
              <a:gd name="connsiteY8" fmla="*/ 1599799 h 3199655"/>
              <a:gd name="connsiteX9" fmla="*/ 468688 w 3184517"/>
              <a:gd name="connsiteY9" fmla="*/ 468287 h 3199655"/>
              <a:gd name="connsiteX10" fmla="*/ 1592259 w 3184517"/>
              <a:gd name="connsiteY10" fmla="*/ 0 h 3199655"/>
              <a:gd name="connsiteX11" fmla="*/ 1747928 w 3184517"/>
              <a:gd name="connsiteY11" fmla="*/ 7861 h 3199655"/>
              <a:gd name="connsiteX12" fmla="*/ 3184517 w 3184517"/>
              <a:gd name="connsiteY12" fmla="*/ 1599799 h 3199655"/>
              <a:gd name="connsiteX13" fmla="*/ 2715829 w 3184517"/>
              <a:gd name="connsiteY13" fmla="*/ 2731312 h 3199655"/>
              <a:gd name="connsiteX14" fmla="*/ 2685739 w 3184517"/>
              <a:gd name="connsiteY14" fmla="*/ 2758659 h 3199655"/>
              <a:gd name="connsiteX15" fmla="*/ 728016 w 3184517"/>
              <a:gd name="connsiteY15" fmla="*/ 259217 h 3199655"/>
              <a:gd name="connsiteX16" fmla="*/ 837450 w 3184517"/>
              <a:gd name="connsiteY16" fmla="*/ 192735 h 3199655"/>
              <a:gd name="connsiteX17" fmla="*/ 1124350 w 3184517"/>
              <a:gd name="connsiteY17" fmla="*/ 71541 h 3199655"/>
              <a:gd name="connsiteX18" fmla="*/ 1277454 w 3184517"/>
              <a:gd name="connsiteY18" fmla="*/ 32174 h 3199655"/>
              <a:gd name="connsiteX19" fmla="*/ 1278128 w 3184517"/>
              <a:gd name="connsiteY19" fmla="*/ 32045 h 3199655"/>
              <a:gd name="connsiteX20" fmla="*/ 1424781 w 3184517"/>
              <a:gd name="connsiteY20" fmla="*/ 9663 h 3199655"/>
              <a:gd name="connsiteX21" fmla="*/ 1520593 w 3184517"/>
              <a:gd name="connsiteY21" fmla="*/ 3619 h 319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4517" h="3199655">
                <a:moveTo>
                  <a:pt x="553921" y="390822"/>
                </a:moveTo>
                <a:lnTo>
                  <a:pt x="2517589" y="2897857"/>
                </a:lnTo>
                <a:lnTo>
                  <a:pt x="2479005" y="2926710"/>
                </a:lnTo>
                <a:cubicBezTo>
                  <a:pt x="2287459" y="3056116"/>
                  <a:pt x="2066390" y="3145138"/>
                  <a:pt x="1828012" y="3181561"/>
                </a:cubicBezTo>
                <a:lnTo>
                  <a:pt x="1719192" y="3193991"/>
                </a:lnTo>
                <a:lnTo>
                  <a:pt x="1647981" y="3197587"/>
                </a:lnTo>
                <a:lnTo>
                  <a:pt x="1593390" y="3199655"/>
                </a:lnTo>
                <a:lnTo>
                  <a:pt x="1436589" y="3191738"/>
                </a:lnTo>
                <a:cubicBezTo>
                  <a:pt x="629678" y="3109791"/>
                  <a:pt x="0" y="2428330"/>
                  <a:pt x="0" y="1599799"/>
                </a:cubicBezTo>
                <a:cubicBezTo>
                  <a:pt x="0" y="1157916"/>
                  <a:pt x="179109" y="757866"/>
                  <a:pt x="468688" y="468287"/>
                </a:cubicBezTo>
                <a:close/>
                <a:moveTo>
                  <a:pt x="1592259" y="0"/>
                </a:moveTo>
                <a:lnTo>
                  <a:pt x="1747928" y="7861"/>
                </a:lnTo>
                <a:cubicBezTo>
                  <a:pt x="2554839" y="89807"/>
                  <a:pt x="3184517" y="771269"/>
                  <a:pt x="3184517" y="1599799"/>
                </a:cubicBezTo>
                <a:cubicBezTo>
                  <a:pt x="3184517" y="2041682"/>
                  <a:pt x="3005409" y="2441732"/>
                  <a:pt x="2715829" y="2731312"/>
                </a:cubicBezTo>
                <a:lnTo>
                  <a:pt x="2685739" y="2758659"/>
                </a:lnTo>
                <a:lnTo>
                  <a:pt x="728016" y="259217"/>
                </a:lnTo>
                <a:lnTo>
                  <a:pt x="837450" y="192735"/>
                </a:lnTo>
                <a:cubicBezTo>
                  <a:pt x="928145" y="143466"/>
                  <a:pt x="1024135" y="102711"/>
                  <a:pt x="1124350" y="71541"/>
                </a:cubicBezTo>
                <a:lnTo>
                  <a:pt x="1277454" y="32174"/>
                </a:lnTo>
                <a:lnTo>
                  <a:pt x="1278128" y="32045"/>
                </a:lnTo>
                <a:lnTo>
                  <a:pt x="1424781" y="9663"/>
                </a:lnTo>
                <a:lnTo>
                  <a:pt x="1520593" y="3619"/>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noChangeAspect="1"/>
          </p:cNvSpPr>
          <p:nvPr>
            <p:ph type="pic" sz="quarter" idx="13"/>
          </p:nvPr>
        </p:nvSpPr>
        <p:spPr>
          <a:xfrm>
            <a:off x="6892601"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69 w 3200400"/>
              <a:gd name="connsiteY3" fmla="*/ 2927122 h 3200400"/>
              <a:gd name="connsiteX4" fmla="*/ 2316533 w 3200400"/>
              <a:gd name="connsiteY4" fmla="*/ 3029625 h 3200400"/>
              <a:gd name="connsiteX5" fmla="*/ 2246552 w 3200400"/>
              <a:gd name="connsiteY5" fmla="*/ 3063337 h 3200400"/>
              <a:gd name="connsiteX6" fmla="*/ 2208492 w 3200400"/>
              <a:gd name="connsiteY6" fmla="*/ 3079984 h 3200400"/>
              <a:gd name="connsiteX7" fmla="*/ 2076051 w 3200400"/>
              <a:gd name="connsiteY7" fmla="*/ 3128458 h 3200400"/>
              <a:gd name="connsiteX8" fmla="*/ 1938214 w 3200400"/>
              <a:gd name="connsiteY8" fmla="*/ 3163900 h 3200400"/>
              <a:gd name="connsiteX9" fmla="*/ 1896510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834992 w 3200400"/>
              <a:gd name="connsiteY18" fmla="*/ 2618076 h 3200400"/>
              <a:gd name="connsiteX19" fmla="*/ 2746937 w 3200400"/>
              <a:gd name="connsiteY19" fmla="*/ 2714961 h 3200400"/>
              <a:gd name="connsiteX20" fmla="*/ 2731712 w 3200400"/>
              <a:gd name="connsiteY20" fmla="*/ 2731713 h 3200400"/>
              <a:gd name="connsiteX21" fmla="*/ 2728198 w 3200400"/>
              <a:gd name="connsiteY21" fmla="*/ 2734906 h 3200400"/>
              <a:gd name="connsiteX22" fmla="*/ 2701622 w 3200400"/>
              <a:gd name="connsiteY22" fmla="*/ 2759060 h 3200400"/>
              <a:gd name="connsiteX23" fmla="*/ 738778 w 3200400"/>
              <a:gd name="connsiteY23" fmla="*/ 253080 h 3200400"/>
              <a:gd name="connsiteX24" fmla="*/ 837450 w 3200400"/>
              <a:gd name="connsiteY24" fmla="*/ 193136 h 3200400"/>
              <a:gd name="connsiteX25" fmla="*/ 998183 w 3200400"/>
              <a:gd name="connsiteY25" fmla="*/ 118120 h 3200400"/>
              <a:gd name="connsiteX26" fmla="*/ 1050428 w 3200400"/>
              <a:gd name="connsiteY26" fmla="*/ 98998 h 3200400"/>
              <a:gd name="connsiteX27" fmla="*/ 1170004 w 3200400"/>
              <a:gd name="connsiteY27" fmla="*/ 60203 h 3200400"/>
              <a:gd name="connsiteX28" fmla="*/ 1231264 w 3200400"/>
              <a:gd name="connsiteY28" fmla="*/ 44451 h 3200400"/>
              <a:gd name="connsiteX29" fmla="*/ 1356622 w 3200400"/>
              <a:gd name="connsiteY29" fmla="*/ 20466 h 3200400"/>
              <a:gd name="connsiteX30" fmla="*/ 1413590 w 3200400"/>
              <a:gd name="connsiteY30"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0400" h="3200400">
                <a:moveTo>
                  <a:pt x="563199" y="382790"/>
                </a:moveTo>
                <a:lnTo>
                  <a:pt x="2533472" y="2898258"/>
                </a:lnTo>
                <a:lnTo>
                  <a:pt x="2494887" y="2927111"/>
                </a:lnTo>
                <a:lnTo>
                  <a:pt x="2494869" y="2927122"/>
                </a:lnTo>
                <a:lnTo>
                  <a:pt x="2316533" y="3029625"/>
                </a:lnTo>
                <a:lnTo>
                  <a:pt x="2246552" y="3063337"/>
                </a:lnTo>
                <a:lnTo>
                  <a:pt x="2208492" y="3079984"/>
                </a:lnTo>
                <a:lnTo>
                  <a:pt x="2076051" y="3128458"/>
                </a:lnTo>
                <a:lnTo>
                  <a:pt x="1938214" y="3163900"/>
                </a:lnTo>
                <a:lnTo>
                  <a:pt x="1896510"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1986848"/>
                  <a:pt x="3063270" y="2341467"/>
                  <a:pt x="2834992" y="2618076"/>
                </a:cubicBezTo>
                <a:lnTo>
                  <a:pt x="2746937" y="2714961"/>
                </a:lnTo>
                <a:lnTo>
                  <a:pt x="2731712" y="2731713"/>
                </a:lnTo>
                <a:lnTo>
                  <a:pt x="2728198" y="2734906"/>
                </a:lnTo>
                <a:lnTo>
                  <a:pt x="2701622" y="2759060"/>
                </a:lnTo>
                <a:lnTo>
                  <a:pt x="738778" y="253080"/>
                </a:lnTo>
                <a:lnTo>
                  <a:pt x="837450" y="193136"/>
                </a:lnTo>
                <a:lnTo>
                  <a:pt x="998183" y="118120"/>
                </a:lnTo>
                <a:lnTo>
                  <a:pt x="1050428" y="98998"/>
                </a:lnTo>
                <a:lnTo>
                  <a:pt x="1170004" y="60203"/>
                </a:lnTo>
                <a:lnTo>
                  <a:pt x="1231264" y="44451"/>
                </a:lnTo>
                <a:lnTo>
                  <a:pt x="1356622" y="20466"/>
                </a:lnTo>
                <a:lnTo>
                  <a:pt x="1413590"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61682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11.09.2022</a:t>
            </a:fld>
            <a:endParaRPr lang="cs-CZ"/>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6" name="Zástupný symbol pro číslo snímku 5"/>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2322064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rvice 3">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9" name="Picture Placeholder 18"/>
          <p:cNvSpPr>
            <a:spLocks noGrp="1"/>
          </p:cNvSpPr>
          <p:nvPr>
            <p:ph type="pic" sz="quarter" idx="13"/>
          </p:nvPr>
        </p:nvSpPr>
        <p:spPr>
          <a:xfrm>
            <a:off x="763650" y="1828834"/>
            <a:ext cx="1393870" cy="1421945"/>
          </a:xfrm>
          <a:custGeom>
            <a:avLst/>
            <a:gdLst>
              <a:gd name="connsiteX0" fmla="*/ 1185317 w 2787740"/>
              <a:gd name="connsiteY0" fmla="*/ 0 h 2843890"/>
              <a:gd name="connsiteX1" fmla="*/ 1608243 w 2787740"/>
              <a:gd name="connsiteY1" fmla="*/ 0 h 2843890"/>
              <a:gd name="connsiteX2" fmla="*/ 1666141 w 2787740"/>
              <a:gd name="connsiteY2" fmla="*/ 6514 h 2843890"/>
              <a:gd name="connsiteX3" fmla="*/ 2787740 w 2787740"/>
              <a:gd name="connsiteY3" fmla="*/ 973139 h 2843890"/>
              <a:gd name="connsiteX4" fmla="*/ 1776888 w 2787740"/>
              <a:gd name="connsiteY4" fmla="*/ 2165052 h 2843890"/>
              <a:gd name="connsiteX5" fmla="*/ 1500483 w 2787740"/>
              <a:gd name="connsiteY5" fmla="*/ 2788636 h 2843890"/>
              <a:gd name="connsiteX6" fmla="*/ 1389922 w 2787740"/>
              <a:gd name="connsiteY6" fmla="*/ 2843890 h 2843890"/>
              <a:gd name="connsiteX7" fmla="*/ 1287257 w 2787740"/>
              <a:gd name="connsiteY7" fmla="*/ 2788636 h 2843890"/>
              <a:gd name="connsiteX8" fmla="*/ 1010852 w 2787740"/>
              <a:gd name="connsiteY8" fmla="*/ 2165052 h 2843890"/>
              <a:gd name="connsiteX9" fmla="*/ 0 w 2787740"/>
              <a:gd name="connsiteY9" fmla="*/ 973139 h 2843890"/>
              <a:gd name="connsiteX10" fmla="*/ 1126890 w 2787740"/>
              <a:gd name="connsiteY10"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43890">
                <a:moveTo>
                  <a:pt x="1185317" y="0"/>
                </a:moveTo>
                <a:lnTo>
                  <a:pt x="1608243" y="0"/>
                </a:lnTo>
                <a:lnTo>
                  <a:pt x="1666141" y="6514"/>
                </a:lnTo>
                <a:cubicBezTo>
                  <a:pt x="2279846" y="98568"/>
                  <a:pt x="2787740" y="496571"/>
                  <a:pt x="2787740" y="973139"/>
                </a:cubicBezTo>
                <a:cubicBezTo>
                  <a:pt x="2787740" y="1462534"/>
                  <a:pt x="2282314" y="1936142"/>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p:cNvSpPr>
          <p:nvPr>
            <p:ph type="pic" sz="quarter" idx="14"/>
          </p:nvPr>
        </p:nvSpPr>
        <p:spPr>
          <a:xfrm>
            <a:off x="2836267" y="1828834"/>
            <a:ext cx="1393066" cy="1421945"/>
          </a:xfrm>
          <a:custGeom>
            <a:avLst/>
            <a:gdLst>
              <a:gd name="connsiteX0" fmla="*/ 1185317 w 2786132"/>
              <a:gd name="connsiteY0" fmla="*/ 0 h 2843890"/>
              <a:gd name="connsiteX1" fmla="*/ 1608244 w 2786132"/>
              <a:gd name="connsiteY1" fmla="*/ 0 h 2843890"/>
              <a:gd name="connsiteX2" fmla="*/ 1666141 w 2786132"/>
              <a:gd name="connsiteY2" fmla="*/ 6514 h 2843890"/>
              <a:gd name="connsiteX3" fmla="*/ 2780113 w 2786132"/>
              <a:gd name="connsiteY3" fmla="*/ 872303 h 2843890"/>
              <a:gd name="connsiteX4" fmla="*/ 2786132 w 2786132"/>
              <a:gd name="connsiteY4" fmla="*/ 951881 h 2843890"/>
              <a:gd name="connsiteX5" fmla="*/ 2786132 w 2786132"/>
              <a:gd name="connsiteY5" fmla="*/ 998515 h 2843890"/>
              <a:gd name="connsiteX6" fmla="*/ 2781940 w 2786132"/>
              <a:gd name="connsiteY6" fmla="*/ 1064660 h 2843890"/>
              <a:gd name="connsiteX7" fmla="*/ 1776888 w 2786132"/>
              <a:gd name="connsiteY7" fmla="*/ 2165052 h 2843890"/>
              <a:gd name="connsiteX8" fmla="*/ 1500483 w 2786132"/>
              <a:gd name="connsiteY8" fmla="*/ 2788636 h 2843890"/>
              <a:gd name="connsiteX9" fmla="*/ 1389922 w 2786132"/>
              <a:gd name="connsiteY9" fmla="*/ 2843890 h 2843890"/>
              <a:gd name="connsiteX10" fmla="*/ 1287257 w 2786132"/>
              <a:gd name="connsiteY10" fmla="*/ 2788636 h 2843890"/>
              <a:gd name="connsiteX11" fmla="*/ 1010852 w 2786132"/>
              <a:gd name="connsiteY11" fmla="*/ 2165052 h 2843890"/>
              <a:gd name="connsiteX12" fmla="*/ 0 w 2786132"/>
              <a:gd name="connsiteY12" fmla="*/ 973139 h 2843890"/>
              <a:gd name="connsiteX13" fmla="*/ 1126890 w 2786132"/>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6132" h="2843890">
                <a:moveTo>
                  <a:pt x="1185317" y="0"/>
                </a:moveTo>
                <a:lnTo>
                  <a:pt x="1608244" y="0"/>
                </a:lnTo>
                <a:lnTo>
                  <a:pt x="1666141" y="6514"/>
                </a:lnTo>
                <a:cubicBezTo>
                  <a:pt x="2236010" y="91993"/>
                  <a:pt x="2714644" y="441275"/>
                  <a:pt x="2780113" y="872303"/>
                </a:cubicBezTo>
                <a:lnTo>
                  <a:pt x="2786132" y="951881"/>
                </a:lnTo>
                <a:lnTo>
                  <a:pt x="2786132" y="998515"/>
                </a:lnTo>
                <a:lnTo>
                  <a:pt x="2781940" y="1064660"/>
                </a:lnTo>
                <a:cubicBezTo>
                  <a:pt x="2724562" y="1520779"/>
                  <a:pt x="2250725" y="1950449"/>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1" name="Picture Placeholder 20"/>
          <p:cNvSpPr>
            <a:spLocks noGrp="1"/>
          </p:cNvSpPr>
          <p:nvPr>
            <p:ph type="pic" sz="quarter" idx="15"/>
          </p:nvPr>
        </p:nvSpPr>
        <p:spPr>
          <a:xfrm>
            <a:off x="4908885" y="1828834"/>
            <a:ext cx="1392262" cy="1421945"/>
          </a:xfrm>
          <a:custGeom>
            <a:avLst/>
            <a:gdLst>
              <a:gd name="connsiteX0" fmla="*/ 1185317 w 2784524"/>
              <a:gd name="connsiteY0" fmla="*/ 0 h 2843890"/>
              <a:gd name="connsiteX1" fmla="*/ 1608244 w 2784524"/>
              <a:gd name="connsiteY1" fmla="*/ 0 h 2843890"/>
              <a:gd name="connsiteX2" fmla="*/ 1666141 w 2784524"/>
              <a:gd name="connsiteY2" fmla="*/ 6514 h 2843890"/>
              <a:gd name="connsiteX3" fmla="*/ 2780113 w 2784524"/>
              <a:gd name="connsiteY3" fmla="*/ 872303 h 2843890"/>
              <a:gd name="connsiteX4" fmla="*/ 2784524 w 2784524"/>
              <a:gd name="connsiteY4" fmla="*/ 930623 h 2843890"/>
              <a:gd name="connsiteX5" fmla="*/ 2784524 w 2784524"/>
              <a:gd name="connsiteY5" fmla="*/ 1023890 h 2843890"/>
              <a:gd name="connsiteX6" fmla="*/ 2781940 w 2784524"/>
              <a:gd name="connsiteY6" fmla="*/ 1064660 h 2843890"/>
              <a:gd name="connsiteX7" fmla="*/ 1776888 w 2784524"/>
              <a:gd name="connsiteY7" fmla="*/ 2165052 h 2843890"/>
              <a:gd name="connsiteX8" fmla="*/ 1500483 w 2784524"/>
              <a:gd name="connsiteY8" fmla="*/ 2788636 h 2843890"/>
              <a:gd name="connsiteX9" fmla="*/ 1389921 w 2784524"/>
              <a:gd name="connsiteY9" fmla="*/ 2843890 h 2843890"/>
              <a:gd name="connsiteX10" fmla="*/ 1287257 w 2784524"/>
              <a:gd name="connsiteY10" fmla="*/ 2788636 h 2843890"/>
              <a:gd name="connsiteX11" fmla="*/ 1010852 w 2784524"/>
              <a:gd name="connsiteY11" fmla="*/ 2165052 h 2843890"/>
              <a:gd name="connsiteX12" fmla="*/ 0 w 2784524"/>
              <a:gd name="connsiteY12" fmla="*/ 973139 h 2843890"/>
              <a:gd name="connsiteX13" fmla="*/ 1126890 w 2784524"/>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4524" h="2843890">
                <a:moveTo>
                  <a:pt x="1185317" y="0"/>
                </a:moveTo>
                <a:lnTo>
                  <a:pt x="1608244" y="0"/>
                </a:lnTo>
                <a:lnTo>
                  <a:pt x="1666141" y="6514"/>
                </a:lnTo>
                <a:cubicBezTo>
                  <a:pt x="2236010" y="91993"/>
                  <a:pt x="2714644" y="441275"/>
                  <a:pt x="2780113" y="872303"/>
                </a:cubicBezTo>
                <a:lnTo>
                  <a:pt x="2784524" y="930623"/>
                </a:lnTo>
                <a:lnTo>
                  <a:pt x="2784524" y="1023890"/>
                </a:lnTo>
                <a:lnTo>
                  <a:pt x="2781940" y="1064660"/>
                </a:lnTo>
                <a:cubicBezTo>
                  <a:pt x="2724562" y="1520779"/>
                  <a:pt x="2250725" y="1950449"/>
                  <a:pt x="1776888" y="2165052"/>
                </a:cubicBezTo>
                <a:cubicBezTo>
                  <a:pt x="1492586" y="2299241"/>
                  <a:pt x="1492586" y="2614980"/>
                  <a:pt x="1500483" y="2788636"/>
                </a:cubicBezTo>
                <a:cubicBezTo>
                  <a:pt x="1500483" y="2828103"/>
                  <a:pt x="1445202" y="2843890"/>
                  <a:pt x="1389921"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2" name="Picture Placeholder 21"/>
          <p:cNvSpPr>
            <a:spLocks noGrp="1"/>
          </p:cNvSpPr>
          <p:nvPr>
            <p:ph type="pic" sz="quarter" idx="16"/>
          </p:nvPr>
        </p:nvSpPr>
        <p:spPr>
          <a:xfrm>
            <a:off x="6979090" y="1828834"/>
            <a:ext cx="1393870" cy="1425331"/>
          </a:xfrm>
          <a:custGeom>
            <a:avLst/>
            <a:gdLst>
              <a:gd name="connsiteX0" fmla="*/ 1246065 w 2787740"/>
              <a:gd name="connsiteY0" fmla="*/ 0 h 2850662"/>
              <a:gd name="connsiteX1" fmla="*/ 1548047 w 2787740"/>
              <a:gd name="connsiteY1" fmla="*/ 0 h 2850662"/>
              <a:gd name="connsiteX2" fmla="*/ 1666142 w 2787740"/>
              <a:gd name="connsiteY2" fmla="*/ 13286 h 2850662"/>
              <a:gd name="connsiteX3" fmla="*/ 2787740 w 2787740"/>
              <a:gd name="connsiteY3" fmla="*/ 979911 h 2850662"/>
              <a:gd name="connsiteX4" fmla="*/ 1776888 w 2787740"/>
              <a:gd name="connsiteY4" fmla="*/ 2171824 h 2850662"/>
              <a:gd name="connsiteX5" fmla="*/ 1500483 w 2787740"/>
              <a:gd name="connsiteY5" fmla="*/ 2795408 h 2850662"/>
              <a:gd name="connsiteX6" fmla="*/ 1389921 w 2787740"/>
              <a:gd name="connsiteY6" fmla="*/ 2850662 h 2850662"/>
              <a:gd name="connsiteX7" fmla="*/ 1287257 w 2787740"/>
              <a:gd name="connsiteY7" fmla="*/ 2795408 h 2850662"/>
              <a:gd name="connsiteX8" fmla="*/ 1010852 w 2787740"/>
              <a:gd name="connsiteY8" fmla="*/ 2171824 h 2850662"/>
              <a:gd name="connsiteX9" fmla="*/ 0 w 2787740"/>
              <a:gd name="connsiteY9" fmla="*/ 979911 h 2850662"/>
              <a:gd name="connsiteX10" fmla="*/ 1126890 w 2787740"/>
              <a:gd name="connsiteY10" fmla="*/ 13286 h 28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50662">
                <a:moveTo>
                  <a:pt x="1246065" y="0"/>
                </a:moveTo>
                <a:lnTo>
                  <a:pt x="1548047" y="0"/>
                </a:lnTo>
                <a:lnTo>
                  <a:pt x="1666142" y="13286"/>
                </a:lnTo>
                <a:cubicBezTo>
                  <a:pt x="2279847" y="105340"/>
                  <a:pt x="2787740" y="503343"/>
                  <a:pt x="2787740" y="979911"/>
                </a:cubicBezTo>
                <a:cubicBezTo>
                  <a:pt x="2787740" y="1469306"/>
                  <a:pt x="2282314" y="1942914"/>
                  <a:pt x="1776888" y="2171824"/>
                </a:cubicBezTo>
                <a:cubicBezTo>
                  <a:pt x="1492586" y="2306013"/>
                  <a:pt x="1492586" y="2621752"/>
                  <a:pt x="1500483" y="2795408"/>
                </a:cubicBezTo>
                <a:cubicBezTo>
                  <a:pt x="1500483" y="2834875"/>
                  <a:pt x="1445202" y="2850662"/>
                  <a:pt x="1389921" y="2850662"/>
                </a:cubicBezTo>
                <a:cubicBezTo>
                  <a:pt x="1342538" y="2850662"/>
                  <a:pt x="1295154" y="2834875"/>
                  <a:pt x="1287257" y="2795408"/>
                </a:cubicBezTo>
                <a:cubicBezTo>
                  <a:pt x="1287257" y="2621752"/>
                  <a:pt x="1295154" y="2306013"/>
                  <a:pt x="1010852" y="2171824"/>
                </a:cubicBezTo>
                <a:cubicBezTo>
                  <a:pt x="505426" y="1942914"/>
                  <a:pt x="0" y="1469306"/>
                  <a:pt x="0" y="979911"/>
                </a:cubicBezTo>
                <a:cubicBezTo>
                  <a:pt x="0" y="503343"/>
                  <a:pt x="507894" y="105340"/>
                  <a:pt x="1126890" y="13286"/>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745191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stimonial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99239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2" name="Picture Placeholder 6"/>
          <p:cNvSpPr>
            <a:spLocks noGrp="1"/>
          </p:cNvSpPr>
          <p:nvPr>
            <p:ph type="pic" sz="quarter" idx="13"/>
          </p:nvPr>
        </p:nvSpPr>
        <p:spPr>
          <a:xfrm>
            <a:off x="594375" y="1200173"/>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4"/>
          </p:nvPr>
        </p:nvSpPr>
        <p:spPr>
          <a:xfrm>
            <a:off x="3246135" y="2937507"/>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5"/>
          </p:nvPr>
        </p:nvSpPr>
        <p:spPr>
          <a:xfrm>
            <a:off x="5897895" y="1200173"/>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931561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9" y="293750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4"/>
          </p:nvPr>
        </p:nvSpPr>
        <p:spPr>
          <a:xfrm>
            <a:off x="2560307" y="119982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5" name="Picture Placeholder 6"/>
          <p:cNvSpPr>
            <a:spLocks noGrp="1"/>
          </p:cNvSpPr>
          <p:nvPr>
            <p:ph type="pic" sz="quarter" idx="15"/>
          </p:nvPr>
        </p:nvSpPr>
        <p:spPr>
          <a:xfrm>
            <a:off x="4571965" y="293716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6" name="Picture Placeholder 6"/>
          <p:cNvSpPr>
            <a:spLocks noGrp="1"/>
          </p:cNvSpPr>
          <p:nvPr>
            <p:ph type="pic" sz="quarter" idx="16"/>
          </p:nvPr>
        </p:nvSpPr>
        <p:spPr>
          <a:xfrm>
            <a:off x="6583623" y="120016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869025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9" y="120016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4"/>
          </p:nvPr>
        </p:nvSpPr>
        <p:spPr>
          <a:xfrm>
            <a:off x="548686"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5"/>
          </p:nvPr>
        </p:nvSpPr>
        <p:spPr>
          <a:xfrm>
            <a:off x="3246136"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2" name="Picture Placeholder 6"/>
          <p:cNvSpPr>
            <a:spLocks noGrp="1"/>
          </p:cNvSpPr>
          <p:nvPr>
            <p:ph type="pic" sz="quarter" idx="16"/>
          </p:nvPr>
        </p:nvSpPr>
        <p:spPr>
          <a:xfrm>
            <a:off x="5943594"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7"/>
          </p:nvPr>
        </p:nvSpPr>
        <p:spPr>
          <a:xfrm>
            <a:off x="5943594" y="1200165"/>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014122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9" y="1200166"/>
            <a:ext cx="306328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4"/>
          </p:nvPr>
        </p:nvSpPr>
        <p:spPr>
          <a:xfrm>
            <a:off x="548649" y="2983207"/>
            <a:ext cx="1508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5"/>
          </p:nvPr>
        </p:nvSpPr>
        <p:spPr>
          <a:xfrm>
            <a:off x="3657609" y="1200165"/>
            <a:ext cx="2240280" cy="352040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6"/>
          </p:nvPr>
        </p:nvSpPr>
        <p:spPr>
          <a:xfrm>
            <a:off x="5943527" y="2983207"/>
            <a:ext cx="2651760"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090373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ortfolio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548684" y="1291568"/>
            <a:ext cx="3977596" cy="3291840"/>
          </a:xfrm>
          <a:custGeom>
            <a:avLst/>
            <a:gdLst>
              <a:gd name="connsiteX0" fmla="*/ 0 w 7955192"/>
              <a:gd name="connsiteY0" fmla="*/ 0 h 6583680"/>
              <a:gd name="connsiteX1" fmla="*/ 7955192 w 7955192"/>
              <a:gd name="connsiteY1" fmla="*/ 0 h 6583680"/>
              <a:gd name="connsiteX2" fmla="*/ 7955192 w 7955192"/>
              <a:gd name="connsiteY2" fmla="*/ 1467658 h 6583680"/>
              <a:gd name="connsiteX3" fmla="*/ 7859648 w 7955192"/>
              <a:gd name="connsiteY3" fmla="*/ 1472482 h 6583680"/>
              <a:gd name="connsiteX4" fmla="*/ 6217832 w 7955192"/>
              <a:gd name="connsiteY4" fmla="*/ 3291840 h 6583680"/>
              <a:gd name="connsiteX5" fmla="*/ 7859648 w 7955192"/>
              <a:gd name="connsiteY5" fmla="*/ 5111198 h 6583680"/>
              <a:gd name="connsiteX6" fmla="*/ 7955192 w 7955192"/>
              <a:gd name="connsiteY6" fmla="*/ 5116023 h 6583680"/>
              <a:gd name="connsiteX7" fmla="*/ 7955192 w 7955192"/>
              <a:gd name="connsiteY7" fmla="*/ 6583680 h 6583680"/>
              <a:gd name="connsiteX8" fmla="*/ 0 w 7955192"/>
              <a:gd name="connsiteY8" fmla="*/ 6583680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192" h="6583680">
                <a:moveTo>
                  <a:pt x="0" y="0"/>
                </a:moveTo>
                <a:lnTo>
                  <a:pt x="7955192" y="0"/>
                </a:lnTo>
                <a:lnTo>
                  <a:pt x="7955192" y="1467658"/>
                </a:lnTo>
                <a:lnTo>
                  <a:pt x="7859648" y="1472482"/>
                </a:lnTo>
                <a:cubicBezTo>
                  <a:pt x="6937465" y="1566135"/>
                  <a:pt x="6217832" y="2344949"/>
                  <a:pt x="6217832" y="3291840"/>
                </a:cubicBezTo>
                <a:cubicBezTo>
                  <a:pt x="6217832" y="4238732"/>
                  <a:pt x="6937465" y="5017545"/>
                  <a:pt x="7859648" y="5111198"/>
                </a:cubicBezTo>
                <a:lnTo>
                  <a:pt x="7955192" y="5116023"/>
                </a:lnTo>
                <a:lnTo>
                  <a:pt x="7955192" y="6583680"/>
                </a:lnTo>
                <a:lnTo>
                  <a:pt x="0" y="65836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4617720" y="1291568"/>
            <a:ext cx="3975342" cy="3291840"/>
          </a:xfrm>
          <a:custGeom>
            <a:avLst/>
            <a:gdLst>
              <a:gd name="connsiteX0" fmla="*/ 0 w 7950684"/>
              <a:gd name="connsiteY0" fmla="*/ 0 h 6583680"/>
              <a:gd name="connsiteX1" fmla="*/ 7950684 w 7950684"/>
              <a:gd name="connsiteY1" fmla="*/ 0 h 6583680"/>
              <a:gd name="connsiteX2" fmla="*/ 7950684 w 7950684"/>
              <a:gd name="connsiteY2" fmla="*/ 6583680 h 6583680"/>
              <a:gd name="connsiteX3" fmla="*/ 0 w 7950684"/>
              <a:gd name="connsiteY3" fmla="*/ 6583680 h 6583680"/>
              <a:gd name="connsiteX4" fmla="*/ 0 w 7950684"/>
              <a:gd name="connsiteY4" fmla="*/ 5116080 h 6583680"/>
              <a:gd name="connsiteX5" fmla="*/ 95564 w 7950684"/>
              <a:gd name="connsiteY5" fmla="*/ 5111254 h 6583680"/>
              <a:gd name="connsiteX6" fmla="*/ 1737380 w 7950684"/>
              <a:gd name="connsiteY6" fmla="*/ 3291896 h 6583680"/>
              <a:gd name="connsiteX7" fmla="*/ 95564 w 7950684"/>
              <a:gd name="connsiteY7" fmla="*/ 1472538 h 6583680"/>
              <a:gd name="connsiteX8" fmla="*/ 0 w 7950684"/>
              <a:gd name="connsiteY8" fmla="*/ 1467713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0684" h="6583680">
                <a:moveTo>
                  <a:pt x="0" y="0"/>
                </a:moveTo>
                <a:lnTo>
                  <a:pt x="7950684" y="0"/>
                </a:lnTo>
                <a:lnTo>
                  <a:pt x="7950684" y="6583680"/>
                </a:lnTo>
                <a:lnTo>
                  <a:pt x="0" y="6583680"/>
                </a:lnTo>
                <a:lnTo>
                  <a:pt x="0" y="5116080"/>
                </a:lnTo>
                <a:lnTo>
                  <a:pt x="95564" y="5111254"/>
                </a:lnTo>
                <a:cubicBezTo>
                  <a:pt x="1017748" y="5017601"/>
                  <a:pt x="1737380" y="4238788"/>
                  <a:pt x="1737380" y="3291896"/>
                </a:cubicBezTo>
                <a:cubicBezTo>
                  <a:pt x="1737380" y="2345004"/>
                  <a:pt x="1017748" y="1566191"/>
                  <a:pt x="95564" y="1472538"/>
                </a:cubicBezTo>
                <a:lnTo>
                  <a:pt x="0" y="1467713"/>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311775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ortfolio 6">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4754878" y="1306941"/>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51007" y="1306941"/>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328185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ortfolio 7">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497133" y="202385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5"/>
          </p:nvPr>
        </p:nvSpPr>
        <p:spPr>
          <a:xfrm>
            <a:off x="2743201" y="1306937"/>
            <a:ext cx="3657600" cy="2819276"/>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48684" y="200829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9188237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ortfolio 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7"/>
          <p:cNvSpPr>
            <a:spLocks noGrp="1"/>
          </p:cNvSpPr>
          <p:nvPr>
            <p:ph type="pic" sz="quarter" idx="25"/>
          </p:nvPr>
        </p:nvSpPr>
        <p:spPr>
          <a:xfrm rot="20775122">
            <a:off x="942533" y="1568634"/>
            <a:ext cx="2560320" cy="2468880"/>
          </a:xfrm>
          <a:prstGeom prst="rect">
            <a:avLst/>
          </a:prstGeom>
          <a:solidFill>
            <a:schemeClr val="bg1">
              <a:lumMod val="95000"/>
            </a:schemeClr>
          </a:solidFill>
          <a:ln w="76200" cap="flat" cmpd="sng">
            <a:solidFill>
              <a:schemeClr val="accent1"/>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0" name="Picture Placeholder 7"/>
          <p:cNvSpPr>
            <a:spLocks noGrp="1"/>
          </p:cNvSpPr>
          <p:nvPr>
            <p:ph type="pic" sz="quarter" idx="26"/>
          </p:nvPr>
        </p:nvSpPr>
        <p:spPr>
          <a:xfrm rot="457463">
            <a:off x="3002241" y="1831117"/>
            <a:ext cx="1280160" cy="1188720"/>
          </a:xfrm>
          <a:prstGeom prst="rect">
            <a:avLst/>
          </a:prstGeom>
          <a:solidFill>
            <a:schemeClr val="bg1">
              <a:lumMod val="95000"/>
            </a:schemeClr>
          </a:solidFill>
          <a:ln w="76200" cap="flat" cmpd="sng">
            <a:solidFill>
              <a:schemeClr val="accent2"/>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1" name="Picture Placeholder 7"/>
          <p:cNvSpPr>
            <a:spLocks noGrp="1"/>
          </p:cNvSpPr>
          <p:nvPr>
            <p:ph type="pic" sz="quarter" idx="27"/>
          </p:nvPr>
        </p:nvSpPr>
        <p:spPr>
          <a:xfrm rot="19994775">
            <a:off x="2471251" y="3017332"/>
            <a:ext cx="1371600" cy="1280160"/>
          </a:xfrm>
          <a:prstGeom prst="rect">
            <a:avLst/>
          </a:prstGeom>
          <a:solidFill>
            <a:schemeClr val="bg1">
              <a:lumMod val="95000"/>
            </a:schemeClr>
          </a:solidFill>
          <a:ln w="76200" cap="flat" cmpd="sng">
            <a:solidFill>
              <a:schemeClr val="accent3"/>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Tree>
    <p:extLst>
      <p:ext uri="{BB962C8B-B14F-4D97-AF65-F5344CB8AC3E}">
        <p14:creationId xmlns:p14="http://schemas.microsoft.com/office/powerpoint/2010/main" val="848150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11.09.2022</a:t>
            </a:fld>
            <a:endParaRPr lang="cs-CZ"/>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7" name="Zástupný symbol pro číslo snímku 6"/>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17929230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ortfolio 9">
    <p:spTree>
      <p:nvGrpSpPr>
        <p:cNvPr id="1" name=""/>
        <p:cNvGrpSpPr/>
        <p:nvPr/>
      </p:nvGrpSpPr>
      <p:grpSpPr>
        <a:xfrm>
          <a:off x="0" y="0"/>
          <a:ext cx="0" cy="0"/>
          <a:chOff x="0" y="0"/>
          <a:chExt cx="0" cy="0"/>
        </a:xfrm>
      </p:grpSpPr>
      <p:sp>
        <p:nvSpPr>
          <p:cNvPr id="8" name="Picture Placeholder 16"/>
          <p:cNvSpPr>
            <a:spLocks noGrp="1"/>
          </p:cNvSpPr>
          <p:nvPr>
            <p:ph type="pic" sz="quarter" idx="17"/>
          </p:nvPr>
        </p:nvSpPr>
        <p:spPr>
          <a:xfrm rot="479984">
            <a:off x="1796830" y="2660963"/>
            <a:ext cx="1371600" cy="1280160"/>
          </a:xfrm>
          <a:solidFill>
            <a:schemeClr val="bg1">
              <a:lumMod val="95000"/>
            </a:schemeClr>
          </a:solidFill>
          <a:ln w="76200">
            <a:solidFill>
              <a:schemeClr val="accent1"/>
            </a:solidFill>
          </a:ln>
        </p:spPr>
        <p:txBody>
          <a:bodyPr anchor="ctr" anchorCtr="0"/>
          <a:lstStyle>
            <a:lvl1pPr algn="ctr">
              <a:defRPr/>
            </a:lvl1pPr>
          </a:lstStyle>
          <a:p>
            <a:r>
              <a:rPr lang="cs-CZ"/>
              <a:t>Kliknutím na ikonu přidáte obrázek.</a:t>
            </a:r>
            <a:endParaRPr lang="en-US"/>
          </a:p>
        </p:txBody>
      </p:sp>
      <p:sp>
        <p:nvSpPr>
          <p:cNvPr id="6" name="Picture Placeholder 16"/>
          <p:cNvSpPr>
            <a:spLocks noGrp="1"/>
          </p:cNvSpPr>
          <p:nvPr>
            <p:ph type="pic" sz="quarter" idx="15"/>
          </p:nvPr>
        </p:nvSpPr>
        <p:spPr>
          <a:xfrm rot="816192">
            <a:off x="5108930" y="1578289"/>
            <a:ext cx="2743200" cy="2560320"/>
          </a:xfrm>
          <a:solidFill>
            <a:schemeClr val="bg1">
              <a:lumMod val="95000"/>
            </a:schemeClr>
          </a:solidFill>
          <a:ln w="76200">
            <a:solidFill>
              <a:schemeClr val="accent3"/>
            </a:solid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16"/>
          <p:cNvSpPr>
            <a:spLocks noGrp="1"/>
          </p:cNvSpPr>
          <p:nvPr>
            <p:ph type="pic" sz="quarter" idx="16"/>
          </p:nvPr>
        </p:nvSpPr>
        <p:spPr>
          <a:xfrm rot="20655709">
            <a:off x="3383275" y="2858448"/>
            <a:ext cx="1691640" cy="1645920"/>
          </a:xfrm>
          <a:solidFill>
            <a:schemeClr val="bg1">
              <a:lumMod val="95000"/>
            </a:schemeClr>
          </a:solidFill>
          <a:ln w="76200">
            <a:solidFill>
              <a:schemeClr val="accent2"/>
            </a:solid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800860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803951" y="1592599"/>
            <a:ext cx="3474720" cy="2484981"/>
          </a:xfrm>
          <a:custGeom>
            <a:avLst/>
            <a:gdLst>
              <a:gd name="connsiteX0" fmla="*/ 0 w 6949440"/>
              <a:gd name="connsiteY0" fmla="*/ 0 h 4969962"/>
              <a:gd name="connsiteX1" fmla="*/ 6005507 w 6949440"/>
              <a:gd name="connsiteY1" fmla="*/ 166865 h 4969962"/>
              <a:gd name="connsiteX2" fmla="*/ 6949440 w 6949440"/>
              <a:gd name="connsiteY2" fmla="*/ 4737660 h 4969962"/>
              <a:gd name="connsiteX3" fmla="*/ 842505 w 6949440"/>
              <a:gd name="connsiteY3" fmla="*/ 4969962 h 4969962"/>
            </a:gdLst>
            <a:ahLst/>
            <a:cxnLst>
              <a:cxn ang="0">
                <a:pos x="connsiteX0" y="connsiteY0"/>
              </a:cxn>
              <a:cxn ang="0">
                <a:pos x="connsiteX1" y="connsiteY1"/>
              </a:cxn>
              <a:cxn ang="0">
                <a:pos x="connsiteX2" y="connsiteY2"/>
              </a:cxn>
              <a:cxn ang="0">
                <a:pos x="connsiteX3" y="connsiteY3"/>
              </a:cxn>
            </a:cxnLst>
            <a:rect l="l" t="t" r="r" b="b"/>
            <a:pathLst>
              <a:path w="6949440" h="4969962">
                <a:moveTo>
                  <a:pt x="0" y="0"/>
                </a:moveTo>
                <a:lnTo>
                  <a:pt x="6005507" y="166865"/>
                </a:lnTo>
                <a:lnTo>
                  <a:pt x="6949440" y="4737660"/>
                </a:lnTo>
                <a:lnTo>
                  <a:pt x="842505" y="4969962"/>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1600806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872952" y="1187474"/>
            <a:ext cx="3200400" cy="2166235"/>
          </a:xfrm>
          <a:custGeom>
            <a:avLst/>
            <a:gdLst>
              <a:gd name="connsiteX0" fmla="*/ 6400799 w 6400799"/>
              <a:gd name="connsiteY0" fmla="*/ 0 h 4332469"/>
              <a:gd name="connsiteX1" fmla="*/ 6400799 w 6400799"/>
              <a:gd name="connsiteY1" fmla="*/ 5 h 4332469"/>
              <a:gd name="connsiteX2" fmla="*/ 5557400 w 6400799"/>
              <a:gd name="connsiteY2" fmla="*/ 4249635 h 4332469"/>
              <a:gd name="connsiteX3" fmla="*/ 0 w 6400799"/>
              <a:gd name="connsiteY3" fmla="*/ 4332469 h 4332469"/>
              <a:gd name="connsiteX4" fmla="*/ 922468 w 6400799"/>
              <a:gd name="connsiteY4" fmla="*/ 793198 h 433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799" h="4332469">
                <a:moveTo>
                  <a:pt x="6400799" y="0"/>
                </a:moveTo>
                <a:lnTo>
                  <a:pt x="6400799" y="5"/>
                </a:lnTo>
                <a:lnTo>
                  <a:pt x="5557400" y="4249635"/>
                </a:lnTo>
                <a:lnTo>
                  <a:pt x="0" y="4332469"/>
                </a:lnTo>
                <a:lnTo>
                  <a:pt x="922468" y="793198"/>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859459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1020143" y="1590017"/>
            <a:ext cx="1934927" cy="2834640"/>
          </a:xfrm>
          <a:custGeom>
            <a:avLst/>
            <a:gdLst>
              <a:gd name="connsiteX0" fmla="*/ 0 w 3869853"/>
              <a:gd name="connsiteY0" fmla="*/ 0 h 5669280"/>
              <a:gd name="connsiteX1" fmla="*/ 3387476 w 3869853"/>
              <a:gd name="connsiteY1" fmla="*/ 399271 h 5669280"/>
              <a:gd name="connsiteX2" fmla="*/ 3869853 w 3869853"/>
              <a:gd name="connsiteY2" fmla="*/ 5340469 h 5669280"/>
              <a:gd name="connsiteX3" fmla="*/ 381204 w 3869853"/>
              <a:gd name="connsiteY3" fmla="*/ 5669280 h 5669280"/>
            </a:gdLst>
            <a:ahLst/>
            <a:cxnLst>
              <a:cxn ang="0">
                <a:pos x="connsiteX0" y="connsiteY0"/>
              </a:cxn>
              <a:cxn ang="0">
                <a:pos x="connsiteX1" y="connsiteY1"/>
              </a:cxn>
              <a:cxn ang="0">
                <a:pos x="connsiteX2" y="connsiteY2"/>
              </a:cxn>
              <a:cxn ang="0">
                <a:pos x="connsiteX3" y="connsiteY3"/>
              </a:cxn>
            </a:cxnLst>
            <a:rect l="l" t="t" r="r" b="b"/>
            <a:pathLst>
              <a:path w="3869853" h="5669280">
                <a:moveTo>
                  <a:pt x="0" y="0"/>
                </a:moveTo>
                <a:lnTo>
                  <a:pt x="3387476" y="399271"/>
                </a:lnTo>
                <a:lnTo>
                  <a:pt x="3869853" y="5340469"/>
                </a:lnTo>
                <a:lnTo>
                  <a:pt x="381204" y="56692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3268034" y="3216853"/>
            <a:ext cx="611660" cy="1188720"/>
          </a:xfrm>
          <a:custGeom>
            <a:avLst/>
            <a:gdLst>
              <a:gd name="connsiteX0" fmla="*/ 0 w 1223320"/>
              <a:gd name="connsiteY0" fmla="*/ 0 h 2377440"/>
              <a:gd name="connsiteX1" fmla="*/ 1014491 w 1223320"/>
              <a:gd name="connsiteY1" fmla="*/ 85262 h 2377440"/>
              <a:gd name="connsiteX2" fmla="*/ 1223320 w 1223320"/>
              <a:gd name="connsiteY2" fmla="*/ 2294650 h 2377440"/>
              <a:gd name="connsiteX3" fmla="*/ 226129 w 1223320"/>
              <a:gd name="connsiteY3" fmla="*/ 2377440 h 2377440"/>
            </a:gdLst>
            <a:ahLst/>
            <a:cxnLst>
              <a:cxn ang="0">
                <a:pos x="connsiteX0" y="connsiteY0"/>
              </a:cxn>
              <a:cxn ang="0">
                <a:pos x="connsiteX1" y="connsiteY1"/>
              </a:cxn>
              <a:cxn ang="0">
                <a:pos x="connsiteX2" y="connsiteY2"/>
              </a:cxn>
              <a:cxn ang="0">
                <a:pos x="connsiteX3" y="connsiteY3"/>
              </a:cxn>
            </a:cxnLst>
            <a:rect l="l" t="t" r="r" b="b"/>
            <a:pathLst>
              <a:path w="1223320" h="2377440">
                <a:moveTo>
                  <a:pt x="0" y="0"/>
                </a:moveTo>
                <a:lnTo>
                  <a:pt x="1014491" y="85262"/>
                </a:lnTo>
                <a:lnTo>
                  <a:pt x="1223320" y="2294650"/>
                </a:lnTo>
                <a:lnTo>
                  <a:pt x="226129" y="237744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62359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ortfolio 1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726303" y="1821267"/>
            <a:ext cx="3474720" cy="2153374"/>
          </a:xfrm>
          <a:custGeom>
            <a:avLst/>
            <a:gdLst>
              <a:gd name="connsiteX0" fmla="*/ 4451940 w 6949439"/>
              <a:gd name="connsiteY0" fmla="*/ 0 h 4306747"/>
              <a:gd name="connsiteX1" fmla="*/ 6949439 w 6949439"/>
              <a:gd name="connsiteY1" fmla="*/ 1507216 h 4306747"/>
              <a:gd name="connsiteX2" fmla="*/ 6949439 w 6949439"/>
              <a:gd name="connsiteY2" fmla="*/ 1507217 h 4306747"/>
              <a:gd name="connsiteX3" fmla="*/ 2523637 w 6949439"/>
              <a:gd name="connsiteY3" fmla="*/ 4306747 h 4306747"/>
              <a:gd name="connsiteX4" fmla="*/ 0 w 6949439"/>
              <a:gd name="connsiteY4" fmla="*/ 2631094 h 430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439" h="4306747">
                <a:moveTo>
                  <a:pt x="4451940" y="0"/>
                </a:moveTo>
                <a:lnTo>
                  <a:pt x="6949439" y="1507216"/>
                </a:lnTo>
                <a:lnTo>
                  <a:pt x="6949439" y="1507217"/>
                </a:lnTo>
                <a:lnTo>
                  <a:pt x="2523637" y="4306747"/>
                </a:lnTo>
                <a:lnTo>
                  <a:pt x="0" y="2631094"/>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841256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852160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9" y="1108869"/>
            <a:ext cx="8229555" cy="3566319"/>
          </a:xfrm>
        </p:spPr>
        <p:txBody>
          <a:bodyPr/>
          <a:lstStyle/>
          <a:p>
            <a:pPr lvl="0"/>
            <a:r>
              <a:rPr lang="cs-CZ"/>
              <a:t>Upravte styly předlohy textu.</a:t>
            </a:r>
          </a:p>
        </p:txBody>
      </p:sp>
    </p:spTree>
    <p:extLst>
      <p:ext uri="{BB962C8B-B14F-4D97-AF65-F5344CB8AC3E}">
        <p14:creationId xmlns:p14="http://schemas.microsoft.com/office/powerpoint/2010/main" val="1605044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3886200" cy="3566319"/>
          </a:xfrm>
        </p:spPr>
        <p:txBody>
          <a:bodyPr/>
          <a:lstStyle/>
          <a:p>
            <a:pPr lvl="0"/>
            <a:r>
              <a:rPr lang="cs-CZ"/>
              <a:t>Upravte styly předlohy textu.</a:t>
            </a:r>
          </a:p>
        </p:txBody>
      </p:sp>
      <p:sp>
        <p:nvSpPr>
          <p:cNvPr id="8" name="Text Placeholder 6"/>
          <p:cNvSpPr>
            <a:spLocks noGrp="1"/>
          </p:cNvSpPr>
          <p:nvPr>
            <p:ph type="body" sz="quarter" idx="14"/>
          </p:nvPr>
        </p:nvSpPr>
        <p:spPr>
          <a:xfrm>
            <a:off x="4800598" y="1108735"/>
            <a:ext cx="3886200" cy="3566319"/>
          </a:xfrm>
        </p:spPr>
        <p:txBody>
          <a:bodyPr/>
          <a:lstStyle/>
          <a:p>
            <a:pPr lvl="0"/>
            <a:r>
              <a:rPr lang="cs-CZ"/>
              <a:t>Upravte styly předlohy textu.</a:t>
            </a:r>
          </a:p>
        </p:txBody>
      </p:sp>
    </p:spTree>
    <p:extLst>
      <p:ext uri="{BB962C8B-B14F-4D97-AF65-F5344CB8AC3E}">
        <p14:creationId xmlns:p14="http://schemas.microsoft.com/office/powerpoint/2010/main" val="803272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2560320" cy="3566319"/>
          </a:xfrm>
        </p:spPr>
        <p:txBody>
          <a:bodyPr/>
          <a:lstStyle/>
          <a:p>
            <a:pPr lvl="0"/>
            <a:r>
              <a:rPr lang="cs-CZ"/>
              <a:t>Upravte styly předlohy textu.</a:t>
            </a:r>
          </a:p>
        </p:txBody>
      </p:sp>
      <p:sp>
        <p:nvSpPr>
          <p:cNvPr id="9" name="Text Placeholder 6"/>
          <p:cNvSpPr>
            <a:spLocks noGrp="1"/>
          </p:cNvSpPr>
          <p:nvPr>
            <p:ph type="body" sz="quarter" idx="14"/>
          </p:nvPr>
        </p:nvSpPr>
        <p:spPr>
          <a:xfrm>
            <a:off x="3291840" y="1108869"/>
            <a:ext cx="2560320" cy="3566319"/>
          </a:xfrm>
        </p:spPr>
        <p:txBody>
          <a:bodyPr/>
          <a:lstStyle/>
          <a:p>
            <a:pPr lvl="0"/>
            <a:r>
              <a:rPr lang="cs-CZ"/>
              <a:t>Upravte styly předlohy textu.</a:t>
            </a:r>
          </a:p>
        </p:txBody>
      </p:sp>
      <p:sp>
        <p:nvSpPr>
          <p:cNvPr id="10" name="Text Placeholder 6"/>
          <p:cNvSpPr>
            <a:spLocks noGrp="1"/>
          </p:cNvSpPr>
          <p:nvPr>
            <p:ph type="body" sz="quarter" idx="15"/>
          </p:nvPr>
        </p:nvSpPr>
        <p:spPr>
          <a:xfrm>
            <a:off x="6126435" y="1108869"/>
            <a:ext cx="2560320" cy="3566319"/>
          </a:xfrm>
        </p:spPr>
        <p:txBody>
          <a:bodyPr/>
          <a:lstStyle/>
          <a:p>
            <a:pPr lvl="0"/>
            <a:r>
              <a:rPr lang="cs-CZ"/>
              <a:t>Upravte styly předlohy textu.</a:t>
            </a:r>
          </a:p>
        </p:txBody>
      </p:sp>
    </p:spTree>
    <p:extLst>
      <p:ext uri="{BB962C8B-B14F-4D97-AF65-F5344CB8AC3E}">
        <p14:creationId xmlns:p14="http://schemas.microsoft.com/office/powerpoint/2010/main" val="41910280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548640"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747557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11.09.2022</a:t>
            </a:fld>
            <a:endParaRPr lang="cs-CZ"/>
          </a:p>
        </p:txBody>
      </p:sp>
      <p:sp>
        <p:nvSpPr>
          <p:cNvPr id="8" name="Zástupný symbol pro zápatí 7"/>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9" name="Zástupný symbol pro číslo snímku 8"/>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29595376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4571956"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0612319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kat 1">
    <p:spTree>
      <p:nvGrpSpPr>
        <p:cNvPr id="1" name=""/>
        <p:cNvGrpSpPr/>
        <p:nvPr/>
      </p:nvGrpSpPr>
      <p:grpSpPr>
        <a:xfrm>
          <a:off x="0" y="0"/>
          <a:ext cx="0" cy="0"/>
          <a:chOff x="0" y="0"/>
          <a:chExt cx="0" cy="0"/>
        </a:xfrm>
      </p:grpSpPr>
      <p:sp>
        <p:nvSpPr>
          <p:cNvPr id="4" name="Freeform 5"/>
          <p:cNvSpPr>
            <a:spLocks noChangeAspect="1"/>
          </p:cNvSpPr>
          <p:nvPr userDrawn="1"/>
        </p:nvSpPr>
        <p:spPr bwMode="auto">
          <a:xfrm>
            <a:off x="2424042" y="0"/>
            <a:ext cx="6719958" cy="5143500"/>
          </a:xfrm>
          <a:custGeom>
            <a:avLst/>
            <a:gdLst>
              <a:gd name="T0" fmla="*/ 0 w 849"/>
              <a:gd name="T1" fmla="*/ 0 h 649"/>
              <a:gd name="T2" fmla="*/ 332 w 849"/>
              <a:gd name="T3" fmla="*/ 649 h 649"/>
              <a:gd name="T4" fmla="*/ 849 w 849"/>
              <a:gd name="T5" fmla="*/ 649 h 649"/>
              <a:gd name="T6" fmla="*/ 849 w 849"/>
              <a:gd name="T7" fmla="*/ 0 h 649"/>
              <a:gd name="T8" fmla="*/ 0 w 849"/>
              <a:gd name="T9" fmla="*/ 0 h 649"/>
            </a:gdLst>
            <a:ahLst/>
            <a:cxnLst>
              <a:cxn ang="0">
                <a:pos x="T0" y="T1"/>
              </a:cxn>
              <a:cxn ang="0">
                <a:pos x="T2" y="T3"/>
              </a:cxn>
              <a:cxn ang="0">
                <a:pos x="T4" y="T5"/>
              </a:cxn>
              <a:cxn ang="0">
                <a:pos x="T6" y="T7"/>
              </a:cxn>
              <a:cxn ang="0">
                <a:pos x="T8" y="T9"/>
              </a:cxn>
            </a:cxnLst>
            <a:rect l="0" t="0" r="r" b="b"/>
            <a:pathLst>
              <a:path w="849" h="649">
                <a:moveTo>
                  <a:pt x="0" y="0"/>
                </a:moveTo>
                <a:cubicBezTo>
                  <a:pt x="100" y="110"/>
                  <a:pt x="274" y="337"/>
                  <a:pt x="332" y="649"/>
                </a:cubicBezTo>
                <a:cubicBezTo>
                  <a:pt x="849" y="649"/>
                  <a:pt x="849" y="649"/>
                  <a:pt x="849" y="649"/>
                </a:cubicBezTo>
                <a:cubicBezTo>
                  <a:pt x="849" y="0"/>
                  <a:pt x="849" y="0"/>
                  <a:pt x="849" y="0"/>
                </a:cubicBezTo>
                <a:lnTo>
                  <a:pt x="0" y="0"/>
                </a:lnTo>
                <a:close/>
              </a:path>
            </a:pathLst>
          </a:custGeom>
          <a:solidFill>
            <a:schemeClr val="accent1"/>
          </a:solidFill>
          <a:ln>
            <a:solidFill>
              <a:schemeClr val="accent5"/>
            </a:solidFill>
          </a:ln>
        </p:spPr>
        <p:txBody>
          <a:bodyPr vert="horz" wrap="square" lIns="68580" tIns="34290" rIns="68580" bIns="34290" numCol="1" anchor="t" anchorCtr="0" compatLnSpc="1">
            <a:prstTxWarp prst="textNoShape">
              <a:avLst/>
            </a:prstTxWarp>
          </a:bodyPr>
          <a:lstStyle/>
          <a:p>
            <a:pPr defTabSz="685800"/>
            <a:endParaRPr lang="en-US" sz="2000">
              <a:solidFill>
                <a:prstClr val="black"/>
              </a:solidFill>
            </a:endParaRPr>
          </a:p>
        </p:txBody>
      </p:sp>
      <p:sp>
        <p:nvSpPr>
          <p:cNvPr id="5" name="Freeform 4"/>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bg1">
              <a:lumMod val="85000"/>
            </a:schemeClr>
          </a:solidFill>
          <a:ln>
            <a:solidFill>
              <a:schemeClr val="bg1">
                <a:lumMod val="85000"/>
              </a:schemeClr>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30223335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kat 2">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2424043" y="0"/>
            <a:ext cx="6719958" cy="5143500"/>
          </a:xfrm>
          <a:custGeom>
            <a:avLst/>
            <a:gdLst>
              <a:gd name="connsiteX0" fmla="*/ 0 w 13439915"/>
              <a:gd name="connsiteY0" fmla="*/ 0 h 10287000"/>
              <a:gd name="connsiteX1" fmla="*/ 13439915 w 13439915"/>
              <a:gd name="connsiteY1" fmla="*/ 0 h 10287000"/>
              <a:gd name="connsiteX2" fmla="*/ 13439915 w 13439915"/>
              <a:gd name="connsiteY2" fmla="*/ 2512 h 10287000"/>
              <a:gd name="connsiteX3" fmla="*/ 13439915 w 13439915"/>
              <a:gd name="connsiteY3" fmla="*/ 8476 h 10287000"/>
              <a:gd name="connsiteX4" fmla="*/ 13439915 w 13439915"/>
              <a:gd name="connsiteY4" fmla="*/ 20092 h 10287000"/>
              <a:gd name="connsiteX5" fmla="*/ 13439915 w 13439915"/>
              <a:gd name="connsiteY5" fmla="*/ 39242 h 10287000"/>
              <a:gd name="connsiteX6" fmla="*/ 13439915 w 13439915"/>
              <a:gd name="connsiteY6" fmla="*/ 67810 h 10287000"/>
              <a:gd name="connsiteX7" fmla="*/ 13439915 w 13439915"/>
              <a:gd name="connsiteY7" fmla="*/ 107680 h 10287000"/>
              <a:gd name="connsiteX8" fmla="*/ 13439915 w 13439915"/>
              <a:gd name="connsiteY8" fmla="*/ 160735 h 10287000"/>
              <a:gd name="connsiteX9" fmla="*/ 13439915 w 13439915"/>
              <a:gd name="connsiteY9" fmla="*/ 228858 h 10287000"/>
              <a:gd name="connsiteX10" fmla="*/ 13439915 w 13439915"/>
              <a:gd name="connsiteY10" fmla="*/ 313934 h 10287000"/>
              <a:gd name="connsiteX11" fmla="*/ 13439915 w 13439915"/>
              <a:gd name="connsiteY11" fmla="*/ 417847 h 10287000"/>
              <a:gd name="connsiteX12" fmla="*/ 13439915 w 13439915"/>
              <a:gd name="connsiteY12" fmla="*/ 542479 h 10287000"/>
              <a:gd name="connsiteX13" fmla="*/ 13439915 w 13439915"/>
              <a:gd name="connsiteY13" fmla="*/ 689714 h 10287000"/>
              <a:gd name="connsiteX14" fmla="*/ 13439915 w 13439915"/>
              <a:gd name="connsiteY14" fmla="*/ 861436 h 10287000"/>
              <a:gd name="connsiteX15" fmla="*/ 13439915 w 13439915"/>
              <a:gd name="connsiteY15" fmla="*/ 1059529 h 10287000"/>
              <a:gd name="connsiteX16" fmla="*/ 13439915 w 13439915"/>
              <a:gd name="connsiteY16" fmla="*/ 1169052 h 10287000"/>
              <a:gd name="connsiteX17" fmla="*/ 13439915 w 13439915"/>
              <a:gd name="connsiteY17" fmla="*/ 1285875 h 10287000"/>
              <a:gd name="connsiteX18" fmla="*/ 13439915 w 13439915"/>
              <a:gd name="connsiteY18" fmla="*/ 1410232 h 10287000"/>
              <a:gd name="connsiteX19" fmla="*/ 13439915 w 13439915"/>
              <a:gd name="connsiteY19" fmla="*/ 1542360 h 10287000"/>
              <a:gd name="connsiteX20" fmla="*/ 13439915 w 13439915"/>
              <a:gd name="connsiteY20" fmla="*/ 1682492 h 10287000"/>
              <a:gd name="connsiteX21" fmla="*/ 13439915 w 13439915"/>
              <a:gd name="connsiteY21" fmla="*/ 1830865 h 10287000"/>
              <a:gd name="connsiteX22" fmla="*/ 13439915 w 13439915"/>
              <a:gd name="connsiteY22" fmla="*/ 1987715 h 10287000"/>
              <a:gd name="connsiteX23" fmla="*/ 13439915 w 13439915"/>
              <a:gd name="connsiteY23" fmla="*/ 2153276 h 10287000"/>
              <a:gd name="connsiteX24" fmla="*/ 13439915 w 13439915"/>
              <a:gd name="connsiteY24" fmla="*/ 2327784 h 10287000"/>
              <a:gd name="connsiteX25" fmla="*/ 13439915 w 13439915"/>
              <a:gd name="connsiteY25" fmla="*/ 2511475 h 10287000"/>
              <a:gd name="connsiteX26" fmla="*/ 13439915 w 13439915"/>
              <a:gd name="connsiteY26" fmla="*/ 2704584 h 10287000"/>
              <a:gd name="connsiteX27" fmla="*/ 13439915 w 13439915"/>
              <a:gd name="connsiteY27" fmla="*/ 2907346 h 10287000"/>
              <a:gd name="connsiteX28" fmla="*/ 13439915 w 13439915"/>
              <a:gd name="connsiteY28" fmla="*/ 3119997 h 10287000"/>
              <a:gd name="connsiteX29" fmla="*/ 13439915 w 13439915"/>
              <a:gd name="connsiteY29" fmla="*/ 3342773 h 10287000"/>
              <a:gd name="connsiteX30" fmla="*/ 13439915 w 13439915"/>
              <a:gd name="connsiteY30" fmla="*/ 3575908 h 10287000"/>
              <a:gd name="connsiteX31" fmla="*/ 13439915 w 13439915"/>
              <a:gd name="connsiteY31" fmla="*/ 3819639 h 10287000"/>
              <a:gd name="connsiteX32" fmla="*/ 13439915 w 13439915"/>
              <a:gd name="connsiteY32" fmla="*/ 4074201 h 10287000"/>
              <a:gd name="connsiteX33" fmla="*/ 13439915 w 13439915"/>
              <a:gd name="connsiteY33" fmla="*/ 4339829 h 10287000"/>
              <a:gd name="connsiteX34" fmla="*/ 13439915 w 13439915"/>
              <a:gd name="connsiteY34" fmla="*/ 4616758 h 10287000"/>
              <a:gd name="connsiteX35" fmla="*/ 13439915 w 13439915"/>
              <a:gd name="connsiteY35" fmla="*/ 4905224 h 10287000"/>
              <a:gd name="connsiteX36" fmla="*/ 13439915 w 13439915"/>
              <a:gd name="connsiteY36" fmla="*/ 5205463 h 10287000"/>
              <a:gd name="connsiteX37" fmla="*/ 13439915 w 13439915"/>
              <a:gd name="connsiteY37" fmla="*/ 5517710 h 10287000"/>
              <a:gd name="connsiteX38" fmla="*/ 13439915 w 13439915"/>
              <a:gd name="connsiteY38" fmla="*/ 5842200 h 10287000"/>
              <a:gd name="connsiteX39" fmla="*/ 13439915 w 13439915"/>
              <a:gd name="connsiteY39" fmla="*/ 6179170 h 10287000"/>
              <a:gd name="connsiteX40" fmla="*/ 13439915 w 13439915"/>
              <a:gd name="connsiteY40" fmla="*/ 6528853 h 10287000"/>
              <a:gd name="connsiteX41" fmla="*/ 13439915 w 13439915"/>
              <a:gd name="connsiteY41" fmla="*/ 6891487 h 10287000"/>
              <a:gd name="connsiteX42" fmla="*/ 13439915 w 13439915"/>
              <a:gd name="connsiteY42" fmla="*/ 7267305 h 10287000"/>
              <a:gd name="connsiteX43" fmla="*/ 13439915 w 13439915"/>
              <a:gd name="connsiteY43" fmla="*/ 7656545 h 10287000"/>
              <a:gd name="connsiteX44" fmla="*/ 13439915 w 13439915"/>
              <a:gd name="connsiteY44" fmla="*/ 8059440 h 10287000"/>
              <a:gd name="connsiteX45" fmla="*/ 13439915 w 13439915"/>
              <a:gd name="connsiteY45" fmla="*/ 8476227 h 10287000"/>
              <a:gd name="connsiteX46" fmla="*/ 13439915 w 13439915"/>
              <a:gd name="connsiteY46" fmla="*/ 8907141 h 10287000"/>
              <a:gd name="connsiteX47" fmla="*/ 13439915 w 13439915"/>
              <a:gd name="connsiteY47" fmla="*/ 9352418 h 10287000"/>
              <a:gd name="connsiteX48" fmla="*/ 13439915 w 13439915"/>
              <a:gd name="connsiteY48" fmla="*/ 9812292 h 10287000"/>
              <a:gd name="connsiteX49" fmla="*/ 13439915 w 13439915"/>
              <a:gd name="connsiteY49" fmla="*/ 10287000 h 10287000"/>
              <a:gd name="connsiteX50" fmla="*/ 13437917 w 13439915"/>
              <a:gd name="connsiteY50" fmla="*/ 10287000 h 10287000"/>
              <a:gd name="connsiteX51" fmla="*/ 13423931 w 13439915"/>
              <a:gd name="connsiteY51" fmla="*/ 10287000 h 10287000"/>
              <a:gd name="connsiteX52" fmla="*/ 13385967 w 13439915"/>
              <a:gd name="connsiteY52" fmla="*/ 10287000 h 10287000"/>
              <a:gd name="connsiteX53" fmla="*/ 13354247 w 13439915"/>
              <a:gd name="connsiteY53" fmla="*/ 10287000 h 10287000"/>
              <a:gd name="connsiteX54" fmla="*/ 13312037 w 13439915"/>
              <a:gd name="connsiteY54" fmla="*/ 10287000 h 10287000"/>
              <a:gd name="connsiteX55" fmla="*/ 13257837 w 13439915"/>
              <a:gd name="connsiteY55" fmla="*/ 10287000 h 10287000"/>
              <a:gd name="connsiteX56" fmla="*/ 13190151 w 13439915"/>
              <a:gd name="connsiteY56" fmla="*/ 10287000 h 10287000"/>
              <a:gd name="connsiteX57" fmla="*/ 13107479 w 13439915"/>
              <a:gd name="connsiteY57" fmla="*/ 10287000 h 10287000"/>
              <a:gd name="connsiteX58" fmla="*/ 13008323 w 13439915"/>
              <a:gd name="connsiteY58" fmla="*/ 10287000 h 10287000"/>
              <a:gd name="connsiteX59" fmla="*/ 12891185 w 13439915"/>
              <a:gd name="connsiteY59" fmla="*/ 10287000 h 10287000"/>
              <a:gd name="connsiteX60" fmla="*/ 12754563 w 13439915"/>
              <a:gd name="connsiteY60" fmla="*/ 10287000 h 10287000"/>
              <a:gd name="connsiteX61" fmla="*/ 12596963 w 13439915"/>
              <a:gd name="connsiteY61" fmla="*/ 10287000 h 10287000"/>
              <a:gd name="connsiteX62" fmla="*/ 12416883 w 13439915"/>
              <a:gd name="connsiteY62" fmla="*/ 10287000 h 10287000"/>
              <a:gd name="connsiteX63" fmla="*/ 12212825 w 13439915"/>
              <a:gd name="connsiteY63" fmla="*/ 10287000 h 10287000"/>
              <a:gd name="connsiteX64" fmla="*/ 11983293 w 13439915"/>
              <a:gd name="connsiteY64" fmla="*/ 10287000 h 10287000"/>
              <a:gd name="connsiteX65" fmla="*/ 11726785 w 13439915"/>
              <a:gd name="connsiteY65" fmla="*/ 10287000 h 10287000"/>
              <a:gd name="connsiteX66" fmla="*/ 11441805 w 13439915"/>
              <a:gd name="connsiteY66" fmla="*/ 10287000 h 10287000"/>
              <a:gd name="connsiteX67" fmla="*/ 11126853 w 13439915"/>
              <a:gd name="connsiteY67" fmla="*/ 10287000 h 10287000"/>
              <a:gd name="connsiteX68" fmla="*/ 10780430 w 13439915"/>
              <a:gd name="connsiteY68" fmla="*/ 10287000 h 10287000"/>
              <a:gd name="connsiteX69" fmla="*/ 10401039 w 13439915"/>
              <a:gd name="connsiteY69" fmla="*/ 10287000 h 10287000"/>
              <a:gd name="connsiteX70" fmla="*/ 9987180 w 13439915"/>
              <a:gd name="connsiteY70" fmla="*/ 10287000 h 10287000"/>
              <a:gd name="connsiteX71" fmla="*/ 9537356 w 13439915"/>
              <a:gd name="connsiteY71" fmla="*/ 10287000 h 10287000"/>
              <a:gd name="connsiteX72" fmla="*/ 9050067 w 13439915"/>
              <a:gd name="connsiteY72" fmla="*/ 10287000 h 10287000"/>
              <a:gd name="connsiteX73" fmla="*/ 8791904 w 13439915"/>
              <a:gd name="connsiteY73" fmla="*/ 10287000 h 10287000"/>
              <a:gd name="connsiteX74" fmla="*/ 8523814 w 13439915"/>
              <a:gd name="connsiteY74" fmla="*/ 10287000 h 10287000"/>
              <a:gd name="connsiteX75" fmla="*/ 8245609 w 13439915"/>
              <a:gd name="connsiteY75" fmla="*/ 10287000 h 10287000"/>
              <a:gd name="connsiteX76" fmla="*/ 7957100 w 13439915"/>
              <a:gd name="connsiteY76" fmla="*/ 10287000 h 10287000"/>
              <a:gd name="connsiteX77" fmla="*/ 7658102 w 13439915"/>
              <a:gd name="connsiteY77" fmla="*/ 10287000 h 10287000"/>
              <a:gd name="connsiteX78" fmla="*/ 7348426 w 13439915"/>
              <a:gd name="connsiteY78" fmla="*/ 10287000 h 10287000"/>
              <a:gd name="connsiteX79" fmla="*/ 7027885 w 13439915"/>
              <a:gd name="connsiteY79" fmla="*/ 10287000 h 10287000"/>
              <a:gd name="connsiteX80" fmla="*/ 6696293 w 13439915"/>
              <a:gd name="connsiteY80" fmla="*/ 10287000 h 10287000"/>
              <a:gd name="connsiteX81" fmla="*/ 6353461 w 13439915"/>
              <a:gd name="connsiteY81" fmla="*/ 10287000 h 10287000"/>
              <a:gd name="connsiteX82" fmla="*/ 5999202 w 13439915"/>
              <a:gd name="connsiteY82" fmla="*/ 10287000 h 10287000"/>
              <a:gd name="connsiteX83" fmla="*/ 5633329 w 13439915"/>
              <a:gd name="connsiteY83" fmla="*/ 10287000 h 10287000"/>
              <a:gd name="connsiteX84" fmla="*/ 5255655 w 13439915"/>
              <a:gd name="connsiteY84" fmla="*/ 10287000 h 10287000"/>
              <a:gd name="connsiteX85" fmla="*/ 0 w 13439915"/>
              <a:gd name="connsiteY8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439915" h="10287000">
                <a:moveTo>
                  <a:pt x="0" y="0"/>
                </a:moveTo>
                <a:lnTo>
                  <a:pt x="13439915" y="0"/>
                </a:lnTo>
                <a:lnTo>
                  <a:pt x="13439915" y="2512"/>
                </a:lnTo>
                <a:lnTo>
                  <a:pt x="13439915" y="8476"/>
                </a:lnTo>
                <a:lnTo>
                  <a:pt x="13439915" y="20092"/>
                </a:lnTo>
                <a:lnTo>
                  <a:pt x="13439915" y="39242"/>
                </a:lnTo>
                <a:lnTo>
                  <a:pt x="13439915" y="67810"/>
                </a:lnTo>
                <a:lnTo>
                  <a:pt x="13439915" y="107680"/>
                </a:lnTo>
                <a:lnTo>
                  <a:pt x="13439915" y="160735"/>
                </a:lnTo>
                <a:lnTo>
                  <a:pt x="13439915" y="228858"/>
                </a:lnTo>
                <a:lnTo>
                  <a:pt x="13439915" y="313934"/>
                </a:lnTo>
                <a:lnTo>
                  <a:pt x="13439915" y="417847"/>
                </a:lnTo>
                <a:lnTo>
                  <a:pt x="13439915" y="542479"/>
                </a:lnTo>
                <a:lnTo>
                  <a:pt x="13439915" y="689714"/>
                </a:lnTo>
                <a:lnTo>
                  <a:pt x="13439915" y="861436"/>
                </a:lnTo>
                <a:lnTo>
                  <a:pt x="13439915" y="1059529"/>
                </a:lnTo>
                <a:lnTo>
                  <a:pt x="13439915" y="1169052"/>
                </a:lnTo>
                <a:lnTo>
                  <a:pt x="13439915" y="1285875"/>
                </a:lnTo>
                <a:lnTo>
                  <a:pt x="13439915" y="1410232"/>
                </a:lnTo>
                <a:lnTo>
                  <a:pt x="13439915" y="1542360"/>
                </a:lnTo>
                <a:lnTo>
                  <a:pt x="13439915" y="1682492"/>
                </a:lnTo>
                <a:lnTo>
                  <a:pt x="13439915" y="1830865"/>
                </a:lnTo>
                <a:lnTo>
                  <a:pt x="13439915" y="1987715"/>
                </a:lnTo>
                <a:lnTo>
                  <a:pt x="13439915" y="2153276"/>
                </a:lnTo>
                <a:lnTo>
                  <a:pt x="13439915" y="2327784"/>
                </a:lnTo>
                <a:lnTo>
                  <a:pt x="13439915" y="2511475"/>
                </a:lnTo>
                <a:lnTo>
                  <a:pt x="13439915" y="2704584"/>
                </a:lnTo>
                <a:lnTo>
                  <a:pt x="13439915" y="2907346"/>
                </a:lnTo>
                <a:lnTo>
                  <a:pt x="13439915" y="3119997"/>
                </a:lnTo>
                <a:lnTo>
                  <a:pt x="13439915" y="3342773"/>
                </a:lnTo>
                <a:lnTo>
                  <a:pt x="13439915" y="3575908"/>
                </a:lnTo>
                <a:lnTo>
                  <a:pt x="13439915" y="3819639"/>
                </a:lnTo>
                <a:lnTo>
                  <a:pt x="13439915" y="4074201"/>
                </a:lnTo>
                <a:lnTo>
                  <a:pt x="13439915" y="4339829"/>
                </a:lnTo>
                <a:lnTo>
                  <a:pt x="13439915" y="4616758"/>
                </a:lnTo>
                <a:lnTo>
                  <a:pt x="13439915" y="4905224"/>
                </a:lnTo>
                <a:lnTo>
                  <a:pt x="13439915" y="5205463"/>
                </a:lnTo>
                <a:lnTo>
                  <a:pt x="13439915" y="5517710"/>
                </a:lnTo>
                <a:lnTo>
                  <a:pt x="13439915" y="5842200"/>
                </a:lnTo>
                <a:lnTo>
                  <a:pt x="13439915" y="6179170"/>
                </a:lnTo>
                <a:lnTo>
                  <a:pt x="13439915" y="6528853"/>
                </a:lnTo>
                <a:lnTo>
                  <a:pt x="13439915" y="6891487"/>
                </a:lnTo>
                <a:lnTo>
                  <a:pt x="13439915" y="7267305"/>
                </a:lnTo>
                <a:lnTo>
                  <a:pt x="13439915" y="7656545"/>
                </a:lnTo>
                <a:lnTo>
                  <a:pt x="13439915" y="8059440"/>
                </a:lnTo>
                <a:lnTo>
                  <a:pt x="13439915" y="8476227"/>
                </a:lnTo>
                <a:lnTo>
                  <a:pt x="13439915" y="8907141"/>
                </a:lnTo>
                <a:lnTo>
                  <a:pt x="13439915" y="9352418"/>
                </a:lnTo>
                <a:lnTo>
                  <a:pt x="13439915" y="9812292"/>
                </a:lnTo>
                <a:lnTo>
                  <a:pt x="13439915" y="10287000"/>
                </a:lnTo>
                <a:lnTo>
                  <a:pt x="13437917" y="10287000"/>
                </a:lnTo>
                <a:lnTo>
                  <a:pt x="13423931" y="10287000"/>
                </a:lnTo>
                <a:lnTo>
                  <a:pt x="13385967" y="10287000"/>
                </a:lnTo>
                <a:lnTo>
                  <a:pt x="13354247" y="10287000"/>
                </a:lnTo>
                <a:lnTo>
                  <a:pt x="13312037" y="10287000"/>
                </a:lnTo>
                <a:lnTo>
                  <a:pt x="13257837" y="10287000"/>
                </a:lnTo>
                <a:lnTo>
                  <a:pt x="13190151" y="10287000"/>
                </a:lnTo>
                <a:lnTo>
                  <a:pt x="13107479" y="10287000"/>
                </a:lnTo>
                <a:lnTo>
                  <a:pt x="13008323" y="10287000"/>
                </a:lnTo>
                <a:lnTo>
                  <a:pt x="12891185" y="10287000"/>
                </a:lnTo>
                <a:lnTo>
                  <a:pt x="12754563" y="10287000"/>
                </a:lnTo>
                <a:lnTo>
                  <a:pt x="12596963" y="10287000"/>
                </a:lnTo>
                <a:lnTo>
                  <a:pt x="12416883" y="10287000"/>
                </a:lnTo>
                <a:lnTo>
                  <a:pt x="12212825" y="10287000"/>
                </a:lnTo>
                <a:lnTo>
                  <a:pt x="11983293" y="10287000"/>
                </a:lnTo>
                <a:lnTo>
                  <a:pt x="11726785" y="10287000"/>
                </a:lnTo>
                <a:lnTo>
                  <a:pt x="11441805" y="10287000"/>
                </a:lnTo>
                <a:lnTo>
                  <a:pt x="11126853" y="10287000"/>
                </a:lnTo>
                <a:lnTo>
                  <a:pt x="10780430" y="10287000"/>
                </a:lnTo>
                <a:lnTo>
                  <a:pt x="10401039" y="10287000"/>
                </a:lnTo>
                <a:lnTo>
                  <a:pt x="9987180" y="10287000"/>
                </a:lnTo>
                <a:lnTo>
                  <a:pt x="9537356" y="10287000"/>
                </a:lnTo>
                <a:lnTo>
                  <a:pt x="9050067" y="10287000"/>
                </a:lnTo>
                <a:lnTo>
                  <a:pt x="8791904" y="10287000"/>
                </a:lnTo>
                <a:lnTo>
                  <a:pt x="8523814" y="10287000"/>
                </a:lnTo>
                <a:lnTo>
                  <a:pt x="8245609" y="10287000"/>
                </a:lnTo>
                <a:lnTo>
                  <a:pt x="7957100" y="10287000"/>
                </a:lnTo>
                <a:lnTo>
                  <a:pt x="7658102" y="10287000"/>
                </a:lnTo>
                <a:lnTo>
                  <a:pt x="7348426" y="10287000"/>
                </a:lnTo>
                <a:lnTo>
                  <a:pt x="7027885" y="10287000"/>
                </a:lnTo>
                <a:lnTo>
                  <a:pt x="6696293" y="10287000"/>
                </a:lnTo>
                <a:lnTo>
                  <a:pt x="6353461" y="10287000"/>
                </a:lnTo>
                <a:lnTo>
                  <a:pt x="5999202" y="10287000"/>
                </a:lnTo>
                <a:lnTo>
                  <a:pt x="5633329" y="10287000"/>
                </a:lnTo>
                <a:lnTo>
                  <a:pt x="5255655" y="10287000"/>
                </a:lnTo>
                <a:cubicBezTo>
                  <a:pt x="4337499" y="5341632"/>
                  <a:pt x="1583029" y="1743560"/>
                  <a:pt x="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
        <p:nvSpPr>
          <p:cNvPr id="26" name="Freeform 25"/>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22068763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Main Office">
    <p:spTree>
      <p:nvGrpSpPr>
        <p:cNvPr id="1" name=""/>
        <p:cNvGrpSpPr/>
        <p:nvPr/>
      </p:nvGrpSpPr>
      <p:grpSpPr>
        <a:xfrm>
          <a:off x="0" y="0"/>
          <a:ext cx="0" cy="0"/>
          <a:chOff x="0" y="0"/>
          <a:chExt cx="0" cy="0"/>
        </a:xfrm>
      </p:grpSpPr>
      <p:sp>
        <p:nvSpPr>
          <p:cNvPr id="2" name="Picture Placeholder 3"/>
          <p:cNvSpPr>
            <a:spLocks noGrp="1"/>
          </p:cNvSpPr>
          <p:nvPr>
            <p:ph type="pic" sz="quarter" idx="10"/>
          </p:nvPr>
        </p:nvSpPr>
        <p:spPr>
          <a:xfrm>
            <a:off x="0" y="-1"/>
            <a:ext cx="9144000" cy="428625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22038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2250" fill="hold"/>
                                        <p:tgtEl>
                                          <p:spTgt spid="2"/>
                                        </p:tgtEl>
                                        <p:attrNameLst>
                                          <p:attrName>ppt_w</p:attrName>
                                        </p:attrNameLst>
                                      </p:cBhvr>
                                      <p:tavLst>
                                        <p:tav tm="0">
                                          <p:val>
                                            <p:strVal val="#ppt_w+.3"/>
                                          </p:val>
                                        </p:tav>
                                        <p:tav tm="100000">
                                          <p:val>
                                            <p:strVal val="#ppt_w"/>
                                          </p:val>
                                        </p:tav>
                                      </p:tavLst>
                                    </p:anim>
                                    <p:anim calcmode="lin" valueType="num">
                                      <p:cBhvr>
                                        <p:cTn id="8" dur="2250" fill="hold"/>
                                        <p:tgtEl>
                                          <p:spTgt spid="2"/>
                                        </p:tgtEl>
                                        <p:attrNameLst>
                                          <p:attrName>ppt_h</p:attrName>
                                        </p:attrNameLst>
                                      </p:cBhvr>
                                      <p:tavLst>
                                        <p:tav tm="0">
                                          <p:val>
                                            <p:strVal val="#ppt_h"/>
                                          </p:val>
                                        </p:tav>
                                        <p:tav tm="100000">
                                          <p:val>
                                            <p:strVal val="#ppt_h"/>
                                          </p:val>
                                        </p:tav>
                                      </p:tavLst>
                                    </p:anim>
                                    <p:animEffect transition="in" filter="fade">
                                      <p:cBhvr>
                                        <p:cTn id="9"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178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514350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180670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823001" y="697251"/>
            <a:ext cx="3748999" cy="3748999"/>
          </a:xfrm>
          <a:custGeom>
            <a:avLst/>
            <a:gdLst>
              <a:gd name="connsiteX0" fmla="*/ 1920220 w 7497998"/>
              <a:gd name="connsiteY0" fmla="*/ 5669179 h 7497998"/>
              <a:gd name="connsiteX1" fmla="*/ 5577819 w 7497998"/>
              <a:gd name="connsiteY1" fmla="*/ 5669179 h 7497998"/>
              <a:gd name="connsiteX2" fmla="*/ 5577819 w 7497998"/>
              <a:gd name="connsiteY2" fmla="*/ 7497998 h 7497998"/>
              <a:gd name="connsiteX3" fmla="*/ 1920220 w 7497998"/>
              <a:gd name="connsiteY3" fmla="*/ 7497998 h 7497998"/>
              <a:gd name="connsiteX4" fmla="*/ 5669198 w 7497998"/>
              <a:gd name="connsiteY4" fmla="*/ 1920218 h 7497998"/>
              <a:gd name="connsiteX5" fmla="*/ 7497998 w 7497998"/>
              <a:gd name="connsiteY5" fmla="*/ 1920218 h 7497998"/>
              <a:gd name="connsiteX6" fmla="*/ 7497998 w 7497998"/>
              <a:gd name="connsiteY6" fmla="*/ 5577818 h 7497998"/>
              <a:gd name="connsiteX7" fmla="*/ 5669198 w 7497998"/>
              <a:gd name="connsiteY7" fmla="*/ 5577818 h 7497998"/>
              <a:gd name="connsiteX8" fmla="*/ 0 w 7497998"/>
              <a:gd name="connsiteY8" fmla="*/ 1920218 h 7497998"/>
              <a:gd name="connsiteX9" fmla="*/ 1828800 w 7497998"/>
              <a:gd name="connsiteY9" fmla="*/ 1920218 h 7497998"/>
              <a:gd name="connsiteX10" fmla="*/ 1828800 w 7497998"/>
              <a:gd name="connsiteY10" fmla="*/ 5577818 h 7497998"/>
              <a:gd name="connsiteX11" fmla="*/ 0 w 7497998"/>
              <a:gd name="connsiteY11" fmla="*/ 5577818 h 7497998"/>
              <a:gd name="connsiteX12" fmla="*/ 1920179 w 7497998"/>
              <a:gd name="connsiteY12" fmla="*/ 1920179 h 7497998"/>
              <a:gd name="connsiteX13" fmla="*/ 5577779 w 7497998"/>
              <a:gd name="connsiteY13" fmla="*/ 1920179 h 7497998"/>
              <a:gd name="connsiteX14" fmla="*/ 5577779 w 7497998"/>
              <a:gd name="connsiteY14" fmla="*/ 5577818 h 7497998"/>
              <a:gd name="connsiteX15" fmla="*/ 1920179 w 7497998"/>
              <a:gd name="connsiteY15" fmla="*/ 5577818 h 7497998"/>
              <a:gd name="connsiteX16" fmla="*/ 1920219 w 7497998"/>
              <a:gd name="connsiteY16" fmla="*/ 0 h 7497998"/>
              <a:gd name="connsiteX17" fmla="*/ 5577819 w 7497998"/>
              <a:gd name="connsiteY17" fmla="*/ 0 h 7497998"/>
              <a:gd name="connsiteX18" fmla="*/ 5577819 w 7497998"/>
              <a:gd name="connsiteY18" fmla="*/ 1828819 h 7497998"/>
              <a:gd name="connsiteX19" fmla="*/ 1920219 w 7497998"/>
              <a:gd name="connsiteY19" fmla="*/ 1828819 h 749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97998" h="7497998">
                <a:moveTo>
                  <a:pt x="1920220" y="5669179"/>
                </a:moveTo>
                <a:lnTo>
                  <a:pt x="5577819" y="5669179"/>
                </a:lnTo>
                <a:lnTo>
                  <a:pt x="5577819" y="7497998"/>
                </a:lnTo>
                <a:lnTo>
                  <a:pt x="1920220" y="7497998"/>
                </a:lnTo>
                <a:close/>
                <a:moveTo>
                  <a:pt x="5669198" y="1920218"/>
                </a:moveTo>
                <a:lnTo>
                  <a:pt x="7497998" y="1920218"/>
                </a:lnTo>
                <a:lnTo>
                  <a:pt x="7497998" y="5577818"/>
                </a:lnTo>
                <a:lnTo>
                  <a:pt x="5669198" y="5577818"/>
                </a:lnTo>
                <a:close/>
                <a:moveTo>
                  <a:pt x="0" y="1920218"/>
                </a:moveTo>
                <a:lnTo>
                  <a:pt x="1828800" y="1920218"/>
                </a:lnTo>
                <a:lnTo>
                  <a:pt x="1828800" y="5577818"/>
                </a:lnTo>
                <a:lnTo>
                  <a:pt x="0" y="5577818"/>
                </a:lnTo>
                <a:close/>
                <a:moveTo>
                  <a:pt x="1920179" y="1920179"/>
                </a:moveTo>
                <a:lnTo>
                  <a:pt x="5577779" y="1920179"/>
                </a:lnTo>
                <a:lnTo>
                  <a:pt x="5577779" y="5577818"/>
                </a:lnTo>
                <a:lnTo>
                  <a:pt x="1920179" y="5577818"/>
                </a:lnTo>
                <a:close/>
                <a:moveTo>
                  <a:pt x="1920219" y="0"/>
                </a:moveTo>
                <a:lnTo>
                  <a:pt x="5577819" y="0"/>
                </a:lnTo>
                <a:lnTo>
                  <a:pt x="5577819" y="1828819"/>
                </a:lnTo>
                <a:lnTo>
                  <a:pt x="1920219" y="1828819"/>
                </a:ln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9072301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880186" y="1137243"/>
            <a:ext cx="3604324" cy="2988970"/>
          </a:xfrm>
          <a:custGeom>
            <a:avLst/>
            <a:gdLst>
              <a:gd name="connsiteX0" fmla="*/ 3665023 w 7208647"/>
              <a:gd name="connsiteY0" fmla="*/ 2393430 h 5977940"/>
              <a:gd name="connsiteX1" fmla="*/ 4164947 w 7208647"/>
              <a:gd name="connsiteY1" fmla="*/ 4255152 h 5977940"/>
              <a:gd name="connsiteX2" fmla="*/ 4331588 w 7208647"/>
              <a:gd name="connsiteY2" fmla="*/ 4394087 h 5977940"/>
              <a:gd name="connsiteX3" fmla="*/ 4526002 w 7208647"/>
              <a:gd name="connsiteY3" fmla="*/ 4255152 h 5977940"/>
              <a:gd name="connsiteX4" fmla="*/ 4859285 w 7208647"/>
              <a:gd name="connsiteY4" fmla="*/ 3282611 h 5977940"/>
              <a:gd name="connsiteX5" fmla="*/ 4998152 w 7208647"/>
              <a:gd name="connsiteY5" fmla="*/ 3643841 h 5977940"/>
              <a:gd name="connsiteX6" fmla="*/ 5192567 w 7208647"/>
              <a:gd name="connsiteY6" fmla="*/ 3782775 h 5977940"/>
              <a:gd name="connsiteX7" fmla="*/ 6525696 w 7208647"/>
              <a:gd name="connsiteY7" fmla="*/ 3782775 h 5977940"/>
              <a:gd name="connsiteX8" fmla="*/ 5498076 w 7208647"/>
              <a:gd name="connsiteY8" fmla="*/ 4616382 h 5977940"/>
              <a:gd name="connsiteX9" fmla="*/ 3553929 w 7208647"/>
              <a:gd name="connsiteY9" fmla="*/ 5977940 h 5977940"/>
              <a:gd name="connsiteX10" fmla="*/ 2165253 w 7208647"/>
              <a:gd name="connsiteY10" fmla="*/ 4977612 h 5977940"/>
              <a:gd name="connsiteX11" fmla="*/ 637709 w 7208647"/>
              <a:gd name="connsiteY11" fmla="*/ 3643841 h 5977940"/>
              <a:gd name="connsiteX12" fmla="*/ 2109706 w 7208647"/>
              <a:gd name="connsiteY12" fmla="*/ 3643841 h 5977940"/>
              <a:gd name="connsiteX13" fmla="*/ 2609629 w 7208647"/>
              <a:gd name="connsiteY13" fmla="*/ 4783103 h 5977940"/>
              <a:gd name="connsiteX14" fmla="*/ 2776270 w 7208647"/>
              <a:gd name="connsiteY14" fmla="*/ 4894251 h 5977940"/>
              <a:gd name="connsiteX15" fmla="*/ 2970685 w 7208647"/>
              <a:gd name="connsiteY15" fmla="*/ 4755317 h 5977940"/>
              <a:gd name="connsiteX16" fmla="*/ 3665023 w 7208647"/>
              <a:gd name="connsiteY16" fmla="*/ 2393430 h 5977940"/>
              <a:gd name="connsiteX17" fmla="*/ 1992697 w 7208647"/>
              <a:gd name="connsiteY17" fmla="*/ 353 h 5977940"/>
              <a:gd name="connsiteX18" fmla="*/ 2718158 w 7208647"/>
              <a:gd name="connsiteY18" fmla="*/ 105692 h 5977940"/>
              <a:gd name="connsiteX19" fmla="*/ 3606819 w 7208647"/>
              <a:gd name="connsiteY19" fmla="*/ 1133999 h 5977940"/>
              <a:gd name="connsiteX20" fmla="*/ 5495225 w 7208647"/>
              <a:gd name="connsiteY20" fmla="*/ 77901 h 5977940"/>
              <a:gd name="connsiteX21" fmla="*/ 7133694 w 7208647"/>
              <a:gd name="connsiteY21" fmla="*/ 2634772 h 5977940"/>
              <a:gd name="connsiteX22" fmla="*/ 6828216 w 7208647"/>
              <a:gd name="connsiteY22" fmla="*/ 3357366 h 5977940"/>
              <a:gd name="connsiteX23" fmla="*/ 5300830 w 7208647"/>
              <a:gd name="connsiteY23" fmla="*/ 3357366 h 5977940"/>
              <a:gd name="connsiteX24" fmla="*/ 5023124 w 7208647"/>
              <a:gd name="connsiteY24" fmla="*/ 2606980 h 5977940"/>
              <a:gd name="connsiteX25" fmla="*/ 4856500 w 7208647"/>
              <a:gd name="connsiteY25" fmla="*/ 2468019 h 5977940"/>
              <a:gd name="connsiteX26" fmla="*/ 4828729 w 7208647"/>
              <a:gd name="connsiteY26" fmla="*/ 2468019 h 5977940"/>
              <a:gd name="connsiteX27" fmla="*/ 4662105 w 7208647"/>
              <a:gd name="connsiteY27" fmla="*/ 2606980 h 5977940"/>
              <a:gd name="connsiteX28" fmla="*/ 4356628 w 7208647"/>
              <a:gd name="connsiteY28" fmla="*/ 3496326 h 5977940"/>
              <a:gd name="connsiteX29" fmla="*/ 3856755 w 7208647"/>
              <a:gd name="connsiteY29" fmla="*/ 1578673 h 5977940"/>
              <a:gd name="connsiteX30" fmla="*/ 3662361 w 7208647"/>
              <a:gd name="connsiteY30" fmla="*/ 1439712 h 5977940"/>
              <a:gd name="connsiteX31" fmla="*/ 3467966 w 7208647"/>
              <a:gd name="connsiteY31" fmla="*/ 1578673 h 5977940"/>
              <a:gd name="connsiteX32" fmla="*/ 2745929 w 7208647"/>
              <a:gd name="connsiteY32" fmla="*/ 4107752 h 5977940"/>
              <a:gd name="connsiteX33" fmla="*/ 2412681 w 7208647"/>
              <a:gd name="connsiteY33" fmla="*/ 3329574 h 5977940"/>
              <a:gd name="connsiteX34" fmla="*/ 2246057 w 7208647"/>
              <a:gd name="connsiteY34" fmla="*/ 3218406 h 5977940"/>
              <a:gd name="connsiteX35" fmla="*/ 357651 w 7208647"/>
              <a:gd name="connsiteY35" fmla="*/ 3218406 h 5977940"/>
              <a:gd name="connsiteX36" fmla="*/ 329881 w 7208647"/>
              <a:gd name="connsiteY36" fmla="*/ 3218406 h 5977940"/>
              <a:gd name="connsiteX37" fmla="*/ 274340 w 7208647"/>
              <a:gd name="connsiteY37" fmla="*/ 3135029 h 5977940"/>
              <a:gd name="connsiteX38" fmla="*/ 246569 w 7208647"/>
              <a:gd name="connsiteY38" fmla="*/ 1106207 h 5977940"/>
              <a:gd name="connsiteX39" fmla="*/ 1992697 w 7208647"/>
              <a:gd name="connsiteY39" fmla="*/ 353 h 597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8647" h="5977940">
                <a:moveTo>
                  <a:pt x="3665023" y="2393430"/>
                </a:moveTo>
                <a:cubicBezTo>
                  <a:pt x="3665023" y="2393430"/>
                  <a:pt x="3665023" y="2393430"/>
                  <a:pt x="4164947" y="4255152"/>
                </a:cubicBezTo>
                <a:cubicBezTo>
                  <a:pt x="4164947" y="4338513"/>
                  <a:pt x="4248267" y="4394087"/>
                  <a:pt x="4331588" y="4394087"/>
                </a:cubicBezTo>
                <a:cubicBezTo>
                  <a:pt x="4414908" y="4394087"/>
                  <a:pt x="4498229" y="4338513"/>
                  <a:pt x="4526002" y="4255152"/>
                </a:cubicBezTo>
                <a:cubicBezTo>
                  <a:pt x="4526002" y="4255152"/>
                  <a:pt x="4526002" y="4255152"/>
                  <a:pt x="4859285" y="3282611"/>
                </a:cubicBezTo>
                <a:cubicBezTo>
                  <a:pt x="4859285" y="3282611"/>
                  <a:pt x="4859285" y="3282611"/>
                  <a:pt x="4998152" y="3643841"/>
                </a:cubicBezTo>
                <a:cubicBezTo>
                  <a:pt x="5025926" y="3727201"/>
                  <a:pt x="5109247" y="3782775"/>
                  <a:pt x="5192567" y="3782775"/>
                </a:cubicBezTo>
                <a:lnTo>
                  <a:pt x="6525696" y="3782775"/>
                </a:lnTo>
                <a:cubicBezTo>
                  <a:pt x="6247961" y="4060644"/>
                  <a:pt x="5942452" y="4310726"/>
                  <a:pt x="5498076" y="4616382"/>
                </a:cubicBezTo>
                <a:cubicBezTo>
                  <a:pt x="4581549" y="5283268"/>
                  <a:pt x="3859438" y="5672284"/>
                  <a:pt x="3553929" y="5977940"/>
                </a:cubicBezTo>
                <a:cubicBezTo>
                  <a:pt x="3553929" y="5977940"/>
                  <a:pt x="2498535" y="5255481"/>
                  <a:pt x="2165253" y="4977612"/>
                </a:cubicBezTo>
                <a:cubicBezTo>
                  <a:pt x="1887518" y="4783103"/>
                  <a:pt x="1137633" y="4227366"/>
                  <a:pt x="637709" y="3643841"/>
                </a:cubicBezTo>
                <a:cubicBezTo>
                  <a:pt x="637709" y="3643841"/>
                  <a:pt x="637709" y="3643841"/>
                  <a:pt x="2109706" y="3643841"/>
                </a:cubicBezTo>
                <a:cubicBezTo>
                  <a:pt x="2109706" y="3643841"/>
                  <a:pt x="2109706" y="3643841"/>
                  <a:pt x="2609629" y="4783103"/>
                </a:cubicBezTo>
                <a:cubicBezTo>
                  <a:pt x="2637403" y="4866464"/>
                  <a:pt x="2692950" y="4894251"/>
                  <a:pt x="2776270" y="4894251"/>
                </a:cubicBezTo>
                <a:cubicBezTo>
                  <a:pt x="2859591" y="4894251"/>
                  <a:pt x="2942912" y="4838677"/>
                  <a:pt x="2970685" y="4755317"/>
                </a:cubicBezTo>
                <a:cubicBezTo>
                  <a:pt x="2970685" y="4755317"/>
                  <a:pt x="2970685" y="4755317"/>
                  <a:pt x="3665023" y="2393430"/>
                </a:cubicBezTo>
                <a:close/>
                <a:moveTo>
                  <a:pt x="1992697" y="353"/>
                </a:moveTo>
                <a:cubicBezTo>
                  <a:pt x="2211452" y="-3739"/>
                  <a:pt x="2452601" y="27527"/>
                  <a:pt x="2718158" y="105692"/>
                </a:cubicBezTo>
                <a:cubicBezTo>
                  <a:pt x="2718158" y="105692"/>
                  <a:pt x="3495737" y="439197"/>
                  <a:pt x="3606819" y="1133999"/>
                </a:cubicBezTo>
                <a:cubicBezTo>
                  <a:pt x="3606819" y="1133999"/>
                  <a:pt x="3940067" y="-88852"/>
                  <a:pt x="5495225" y="77901"/>
                </a:cubicBezTo>
                <a:cubicBezTo>
                  <a:pt x="7050382" y="244653"/>
                  <a:pt x="7383630" y="1828801"/>
                  <a:pt x="7133694" y="2634772"/>
                </a:cubicBezTo>
                <a:cubicBezTo>
                  <a:pt x="7050382" y="2912693"/>
                  <a:pt x="6967070" y="3135029"/>
                  <a:pt x="6828216" y="3357366"/>
                </a:cubicBezTo>
                <a:cubicBezTo>
                  <a:pt x="6828216" y="3357366"/>
                  <a:pt x="6828216" y="3357366"/>
                  <a:pt x="5300830" y="3357366"/>
                </a:cubicBezTo>
                <a:cubicBezTo>
                  <a:pt x="5300830" y="3357366"/>
                  <a:pt x="5300830" y="3357366"/>
                  <a:pt x="5023124" y="2606980"/>
                </a:cubicBezTo>
                <a:cubicBezTo>
                  <a:pt x="4995353" y="2523603"/>
                  <a:pt x="4912041" y="2468019"/>
                  <a:pt x="4856500" y="2468019"/>
                </a:cubicBezTo>
                <a:cubicBezTo>
                  <a:pt x="4828729" y="2468019"/>
                  <a:pt x="4828729" y="2468019"/>
                  <a:pt x="4828729" y="2468019"/>
                </a:cubicBezTo>
                <a:cubicBezTo>
                  <a:pt x="4745417" y="2468019"/>
                  <a:pt x="4689876" y="2523603"/>
                  <a:pt x="4662105" y="2606980"/>
                </a:cubicBezTo>
                <a:cubicBezTo>
                  <a:pt x="4662105" y="2606980"/>
                  <a:pt x="4662105" y="2606980"/>
                  <a:pt x="4356628" y="3496326"/>
                </a:cubicBezTo>
                <a:cubicBezTo>
                  <a:pt x="4356628" y="3496326"/>
                  <a:pt x="4356628" y="3496326"/>
                  <a:pt x="3856755" y="1578673"/>
                </a:cubicBezTo>
                <a:cubicBezTo>
                  <a:pt x="3828985" y="1495297"/>
                  <a:pt x="3745673" y="1439712"/>
                  <a:pt x="3662361" y="1439712"/>
                </a:cubicBezTo>
                <a:cubicBezTo>
                  <a:pt x="3579049" y="1439712"/>
                  <a:pt x="3495737" y="1495297"/>
                  <a:pt x="3467966" y="1578673"/>
                </a:cubicBezTo>
                <a:cubicBezTo>
                  <a:pt x="3467966" y="1578673"/>
                  <a:pt x="3467966" y="1578673"/>
                  <a:pt x="2745929" y="4107752"/>
                </a:cubicBezTo>
                <a:cubicBezTo>
                  <a:pt x="2745929" y="4107752"/>
                  <a:pt x="2745929" y="4107752"/>
                  <a:pt x="2412681" y="3329574"/>
                </a:cubicBezTo>
                <a:cubicBezTo>
                  <a:pt x="2384910" y="3273990"/>
                  <a:pt x="2301598" y="3218406"/>
                  <a:pt x="2246057" y="3218406"/>
                </a:cubicBezTo>
                <a:cubicBezTo>
                  <a:pt x="2246057" y="3218406"/>
                  <a:pt x="2246057" y="3218406"/>
                  <a:pt x="357651" y="3218406"/>
                </a:cubicBezTo>
                <a:cubicBezTo>
                  <a:pt x="357651" y="3218406"/>
                  <a:pt x="357651" y="3218406"/>
                  <a:pt x="329881" y="3218406"/>
                </a:cubicBezTo>
                <a:cubicBezTo>
                  <a:pt x="329881" y="3190613"/>
                  <a:pt x="302110" y="3162821"/>
                  <a:pt x="274340" y="3135029"/>
                </a:cubicBezTo>
                <a:cubicBezTo>
                  <a:pt x="-114450" y="2412435"/>
                  <a:pt x="-58908" y="1634257"/>
                  <a:pt x="246569" y="1106207"/>
                </a:cubicBezTo>
                <a:cubicBezTo>
                  <a:pt x="517333" y="699748"/>
                  <a:pt x="1044759" y="18082"/>
                  <a:pt x="1992697" y="353"/>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029759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3566160" y="788668"/>
            <a:ext cx="2011680" cy="2011680"/>
          </a:xfrm>
          <a:custGeom>
            <a:avLst/>
            <a:gdLst>
              <a:gd name="connsiteX0" fmla="*/ 2011680 w 4023359"/>
              <a:gd name="connsiteY0" fmla="*/ 0 h 4023360"/>
              <a:gd name="connsiteX1" fmla="*/ 4012974 w 4023359"/>
              <a:gd name="connsiteY1" fmla="*/ 1805998 h 4023360"/>
              <a:gd name="connsiteX2" fmla="*/ 4023359 w 4023359"/>
              <a:gd name="connsiteY2" fmla="*/ 2011661 h 4023360"/>
              <a:gd name="connsiteX3" fmla="*/ 4023359 w 4023359"/>
              <a:gd name="connsiteY3" fmla="*/ 2011699 h 4023360"/>
              <a:gd name="connsiteX4" fmla="*/ 4012974 w 4023359"/>
              <a:gd name="connsiteY4" fmla="*/ 2217363 h 4023360"/>
              <a:gd name="connsiteX5" fmla="*/ 2011680 w 4023359"/>
              <a:gd name="connsiteY5" fmla="*/ 4023360 h 4023360"/>
              <a:gd name="connsiteX6" fmla="*/ 0 w 4023359"/>
              <a:gd name="connsiteY6" fmla="*/ 2011680 h 4023360"/>
              <a:gd name="connsiteX7" fmla="*/ 2011680 w 4023359"/>
              <a:gd name="connsiteY7" fmla="*/ 0 h 402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359" h="4023360">
                <a:moveTo>
                  <a:pt x="2011680" y="0"/>
                </a:moveTo>
                <a:cubicBezTo>
                  <a:pt x="3053261" y="0"/>
                  <a:pt x="3909956" y="791596"/>
                  <a:pt x="4012974" y="1805998"/>
                </a:cubicBezTo>
                <a:lnTo>
                  <a:pt x="4023359" y="2011661"/>
                </a:lnTo>
                <a:lnTo>
                  <a:pt x="4023359" y="2011699"/>
                </a:lnTo>
                <a:lnTo>
                  <a:pt x="4012974" y="2217363"/>
                </a:lnTo>
                <a:cubicBezTo>
                  <a:pt x="3909956" y="3231765"/>
                  <a:pt x="3053261" y="4023360"/>
                  <a:pt x="2011680" y="4023360"/>
                </a:cubicBezTo>
                <a:cubicBezTo>
                  <a:pt x="900660" y="4023360"/>
                  <a:pt x="0" y="3122700"/>
                  <a:pt x="0" y="2011680"/>
                </a:cubicBezTo>
                <a:cubicBezTo>
                  <a:pt x="0" y="900660"/>
                  <a:pt x="900660" y="0"/>
                  <a:pt x="201168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776120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7"/>
            <a:ext cx="9144000" cy="3028945"/>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570704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11.09.2022</a:t>
            </a:fld>
            <a:endParaRPr lang="cs-CZ"/>
          </a:p>
        </p:txBody>
      </p:sp>
      <p:sp>
        <p:nvSpPr>
          <p:cNvPr id="4" name="Zástupný symbol pro zápatí 3"/>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5" name="Zástupný symbol pro číslo snímku 4"/>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14550987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e Always Car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8"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022130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99285" y="0"/>
            <a:ext cx="4544716" cy="5143500"/>
          </a:xfrm>
          <a:custGeom>
            <a:avLst/>
            <a:gdLst>
              <a:gd name="connsiteX0" fmla="*/ 324192 w 9089431"/>
              <a:gd name="connsiteY0" fmla="*/ 0 h 10287000"/>
              <a:gd name="connsiteX1" fmla="*/ 728676 w 9089431"/>
              <a:gd name="connsiteY1" fmla="*/ 0 h 10287000"/>
              <a:gd name="connsiteX2" fmla="*/ 1120521 w 9089431"/>
              <a:gd name="connsiteY2" fmla="*/ 0 h 10287000"/>
              <a:gd name="connsiteX3" fmla="*/ 1499928 w 9089431"/>
              <a:gd name="connsiteY3" fmla="*/ 0 h 10287000"/>
              <a:gd name="connsiteX4" fmla="*/ 1867097 w 9089431"/>
              <a:gd name="connsiteY4" fmla="*/ 0 h 10287000"/>
              <a:gd name="connsiteX5" fmla="*/ 2222228 w 9089431"/>
              <a:gd name="connsiteY5" fmla="*/ 0 h 10287000"/>
              <a:gd name="connsiteX6" fmla="*/ 2565523 w 9089431"/>
              <a:gd name="connsiteY6" fmla="*/ 0 h 10287000"/>
              <a:gd name="connsiteX7" fmla="*/ 2897182 w 9089431"/>
              <a:gd name="connsiteY7" fmla="*/ 0 h 10287000"/>
              <a:gd name="connsiteX8" fmla="*/ 3217406 w 9089431"/>
              <a:gd name="connsiteY8" fmla="*/ 0 h 10287000"/>
              <a:gd name="connsiteX9" fmla="*/ 3526395 w 9089431"/>
              <a:gd name="connsiteY9" fmla="*/ 0 h 10287000"/>
              <a:gd name="connsiteX10" fmla="*/ 3824349 w 9089431"/>
              <a:gd name="connsiteY10" fmla="*/ 0 h 10287000"/>
              <a:gd name="connsiteX11" fmla="*/ 4111470 w 9089431"/>
              <a:gd name="connsiteY11" fmla="*/ 0 h 10287000"/>
              <a:gd name="connsiteX12" fmla="*/ 4387959 w 9089431"/>
              <a:gd name="connsiteY12" fmla="*/ 0 h 10287000"/>
              <a:gd name="connsiteX13" fmla="*/ 4654015 w 9089431"/>
              <a:gd name="connsiteY13" fmla="*/ 0 h 10287000"/>
              <a:gd name="connsiteX14" fmla="*/ 4909839 w 9089431"/>
              <a:gd name="connsiteY14" fmla="*/ 0 h 10287000"/>
              <a:gd name="connsiteX15" fmla="*/ 5155633 w 9089431"/>
              <a:gd name="connsiteY15" fmla="*/ 0 h 10287000"/>
              <a:gd name="connsiteX16" fmla="*/ 5391596 w 9089431"/>
              <a:gd name="connsiteY16" fmla="*/ 0 h 10287000"/>
              <a:gd name="connsiteX17" fmla="*/ 5617929 w 9089431"/>
              <a:gd name="connsiteY17" fmla="*/ 0 h 10287000"/>
              <a:gd name="connsiteX18" fmla="*/ 5834833 w 9089431"/>
              <a:gd name="connsiteY18" fmla="*/ 0 h 10287000"/>
              <a:gd name="connsiteX19" fmla="*/ 6042509 w 9089431"/>
              <a:gd name="connsiteY19" fmla="*/ 0 h 10287000"/>
              <a:gd name="connsiteX20" fmla="*/ 6241156 w 9089431"/>
              <a:gd name="connsiteY20" fmla="*/ 0 h 10287000"/>
              <a:gd name="connsiteX21" fmla="*/ 6430977 w 9089431"/>
              <a:gd name="connsiteY21" fmla="*/ 0 h 10287000"/>
              <a:gd name="connsiteX22" fmla="*/ 6612170 w 9089431"/>
              <a:gd name="connsiteY22" fmla="*/ 0 h 10287000"/>
              <a:gd name="connsiteX23" fmla="*/ 6784938 w 9089431"/>
              <a:gd name="connsiteY23" fmla="*/ 0 h 10287000"/>
              <a:gd name="connsiteX24" fmla="*/ 6949480 w 9089431"/>
              <a:gd name="connsiteY24" fmla="*/ 0 h 10287000"/>
              <a:gd name="connsiteX25" fmla="*/ 7105997 w 9089431"/>
              <a:gd name="connsiteY25" fmla="*/ 0 h 10287000"/>
              <a:gd name="connsiteX26" fmla="*/ 7254691 w 9089431"/>
              <a:gd name="connsiteY26" fmla="*/ 0 h 10287000"/>
              <a:gd name="connsiteX27" fmla="*/ 7395760 w 9089431"/>
              <a:gd name="connsiteY27" fmla="*/ 0 h 10287000"/>
              <a:gd name="connsiteX28" fmla="*/ 7529407 w 9089431"/>
              <a:gd name="connsiteY28" fmla="*/ 0 h 10287000"/>
              <a:gd name="connsiteX29" fmla="*/ 7775233 w 9089431"/>
              <a:gd name="connsiteY29" fmla="*/ 0 h 10287000"/>
              <a:gd name="connsiteX30" fmla="*/ 7993777 w 9089431"/>
              <a:gd name="connsiteY30" fmla="*/ 0 h 10287000"/>
              <a:gd name="connsiteX31" fmla="*/ 8186639 w 9089431"/>
              <a:gd name="connsiteY31" fmla="*/ 0 h 10287000"/>
              <a:gd name="connsiteX32" fmla="*/ 8355427 w 9089431"/>
              <a:gd name="connsiteY32" fmla="*/ 0 h 10287000"/>
              <a:gd name="connsiteX33" fmla="*/ 8501747 w 9089431"/>
              <a:gd name="connsiteY33" fmla="*/ 0 h 10287000"/>
              <a:gd name="connsiteX34" fmla="*/ 8627201 w 9089431"/>
              <a:gd name="connsiteY34" fmla="*/ 0 h 10287000"/>
              <a:gd name="connsiteX35" fmla="*/ 8733397 w 9089431"/>
              <a:gd name="connsiteY35" fmla="*/ 0 h 10287000"/>
              <a:gd name="connsiteX36" fmla="*/ 8821937 w 9089431"/>
              <a:gd name="connsiteY36" fmla="*/ 0 h 10287000"/>
              <a:gd name="connsiteX37" fmla="*/ 8894427 w 9089431"/>
              <a:gd name="connsiteY37" fmla="*/ 0 h 10287000"/>
              <a:gd name="connsiteX38" fmla="*/ 8952475 w 9089431"/>
              <a:gd name="connsiteY38" fmla="*/ 0 h 10287000"/>
              <a:gd name="connsiteX39" fmla="*/ 8997681 w 9089431"/>
              <a:gd name="connsiteY39" fmla="*/ 0 h 10287000"/>
              <a:gd name="connsiteX40" fmla="*/ 9031653 w 9089431"/>
              <a:gd name="connsiteY40" fmla="*/ 0 h 10287000"/>
              <a:gd name="connsiteX41" fmla="*/ 9055995 w 9089431"/>
              <a:gd name="connsiteY41" fmla="*/ 0 h 10287000"/>
              <a:gd name="connsiteX42" fmla="*/ 9072311 w 9089431"/>
              <a:gd name="connsiteY42" fmla="*/ 0 h 10287000"/>
              <a:gd name="connsiteX43" fmla="*/ 9087291 w 9089431"/>
              <a:gd name="connsiteY43" fmla="*/ 0 h 10287000"/>
              <a:gd name="connsiteX44" fmla="*/ 9089431 w 9089431"/>
              <a:gd name="connsiteY44" fmla="*/ 0 h 10287000"/>
              <a:gd name="connsiteX45" fmla="*/ 9089431 w 9089431"/>
              <a:gd name="connsiteY45" fmla="*/ 474708 h 10287000"/>
              <a:gd name="connsiteX46" fmla="*/ 9089431 w 9089431"/>
              <a:gd name="connsiteY46" fmla="*/ 934583 h 10287000"/>
              <a:gd name="connsiteX47" fmla="*/ 9089431 w 9089431"/>
              <a:gd name="connsiteY47" fmla="*/ 1379859 h 10287000"/>
              <a:gd name="connsiteX48" fmla="*/ 9089431 w 9089431"/>
              <a:gd name="connsiteY48" fmla="*/ 1810773 h 10287000"/>
              <a:gd name="connsiteX49" fmla="*/ 9089431 w 9089431"/>
              <a:gd name="connsiteY49" fmla="*/ 2227561 h 10287000"/>
              <a:gd name="connsiteX50" fmla="*/ 9089431 w 9089431"/>
              <a:gd name="connsiteY50" fmla="*/ 2630456 h 10287000"/>
              <a:gd name="connsiteX51" fmla="*/ 9089431 w 9089431"/>
              <a:gd name="connsiteY51" fmla="*/ 3019695 h 10287000"/>
              <a:gd name="connsiteX52" fmla="*/ 9089431 w 9089431"/>
              <a:gd name="connsiteY52" fmla="*/ 3395514 h 10287000"/>
              <a:gd name="connsiteX53" fmla="*/ 9089431 w 9089431"/>
              <a:gd name="connsiteY53" fmla="*/ 3758147 h 10287000"/>
              <a:gd name="connsiteX54" fmla="*/ 9089431 w 9089431"/>
              <a:gd name="connsiteY54" fmla="*/ 4107831 h 10287000"/>
              <a:gd name="connsiteX55" fmla="*/ 9089431 w 9089431"/>
              <a:gd name="connsiteY55" fmla="*/ 4444800 h 10287000"/>
              <a:gd name="connsiteX56" fmla="*/ 9089431 w 9089431"/>
              <a:gd name="connsiteY56" fmla="*/ 4769291 h 10287000"/>
              <a:gd name="connsiteX57" fmla="*/ 9089431 w 9089431"/>
              <a:gd name="connsiteY57" fmla="*/ 5081538 h 10287000"/>
              <a:gd name="connsiteX58" fmla="*/ 9089431 w 9089431"/>
              <a:gd name="connsiteY58" fmla="*/ 5381776 h 10287000"/>
              <a:gd name="connsiteX59" fmla="*/ 9089431 w 9089431"/>
              <a:gd name="connsiteY59" fmla="*/ 5670243 h 10287000"/>
              <a:gd name="connsiteX60" fmla="*/ 9089431 w 9089431"/>
              <a:gd name="connsiteY60" fmla="*/ 5947172 h 10287000"/>
              <a:gd name="connsiteX61" fmla="*/ 9089431 w 9089431"/>
              <a:gd name="connsiteY61" fmla="*/ 6212800 h 10287000"/>
              <a:gd name="connsiteX62" fmla="*/ 9089431 w 9089431"/>
              <a:gd name="connsiteY62" fmla="*/ 6467361 h 10287000"/>
              <a:gd name="connsiteX63" fmla="*/ 9089431 w 9089431"/>
              <a:gd name="connsiteY63" fmla="*/ 6711092 h 10287000"/>
              <a:gd name="connsiteX64" fmla="*/ 9089431 w 9089431"/>
              <a:gd name="connsiteY64" fmla="*/ 6944228 h 10287000"/>
              <a:gd name="connsiteX65" fmla="*/ 9089431 w 9089431"/>
              <a:gd name="connsiteY65" fmla="*/ 7167003 h 10287000"/>
              <a:gd name="connsiteX66" fmla="*/ 9089431 w 9089431"/>
              <a:gd name="connsiteY66" fmla="*/ 7379654 h 10287000"/>
              <a:gd name="connsiteX67" fmla="*/ 9089431 w 9089431"/>
              <a:gd name="connsiteY67" fmla="*/ 7582417 h 10287000"/>
              <a:gd name="connsiteX68" fmla="*/ 9089431 w 9089431"/>
              <a:gd name="connsiteY68" fmla="*/ 7775526 h 10287000"/>
              <a:gd name="connsiteX69" fmla="*/ 9089431 w 9089431"/>
              <a:gd name="connsiteY69" fmla="*/ 7959216 h 10287000"/>
              <a:gd name="connsiteX70" fmla="*/ 9089431 w 9089431"/>
              <a:gd name="connsiteY70" fmla="*/ 8133725 h 10287000"/>
              <a:gd name="connsiteX71" fmla="*/ 9089431 w 9089431"/>
              <a:gd name="connsiteY71" fmla="*/ 8299286 h 10287000"/>
              <a:gd name="connsiteX72" fmla="*/ 9089431 w 9089431"/>
              <a:gd name="connsiteY72" fmla="*/ 8456135 h 10287000"/>
              <a:gd name="connsiteX73" fmla="*/ 9089431 w 9089431"/>
              <a:gd name="connsiteY73" fmla="*/ 8744641 h 10287000"/>
              <a:gd name="connsiteX74" fmla="*/ 9089431 w 9089431"/>
              <a:gd name="connsiteY74" fmla="*/ 9001125 h 10287000"/>
              <a:gd name="connsiteX75" fmla="*/ 9089431 w 9089431"/>
              <a:gd name="connsiteY75" fmla="*/ 9227472 h 10287000"/>
              <a:gd name="connsiteX76" fmla="*/ 9089431 w 9089431"/>
              <a:gd name="connsiteY76" fmla="*/ 9425564 h 10287000"/>
              <a:gd name="connsiteX77" fmla="*/ 9089431 w 9089431"/>
              <a:gd name="connsiteY77" fmla="*/ 9597286 h 10287000"/>
              <a:gd name="connsiteX78" fmla="*/ 9089431 w 9089431"/>
              <a:gd name="connsiteY78" fmla="*/ 9744521 h 10287000"/>
              <a:gd name="connsiteX79" fmla="*/ 9089431 w 9089431"/>
              <a:gd name="connsiteY79" fmla="*/ 9869153 h 10287000"/>
              <a:gd name="connsiteX80" fmla="*/ 9089431 w 9089431"/>
              <a:gd name="connsiteY80" fmla="*/ 9973066 h 10287000"/>
              <a:gd name="connsiteX81" fmla="*/ 9089431 w 9089431"/>
              <a:gd name="connsiteY81" fmla="*/ 10058142 h 10287000"/>
              <a:gd name="connsiteX82" fmla="*/ 9089431 w 9089431"/>
              <a:gd name="connsiteY82" fmla="*/ 10126266 h 10287000"/>
              <a:gd name="connsiteX83" fmla="*/ 9089431 w 9089431"/>
              <a:gd name="connsiteY83" fmla="*/ 10179321 h 10287000"/>
              <a:gd name="connsiteX84" fmla="*/ 9089431 w 9089431"/>
              <a:gd name="connsiteY84" fmla="*/ 10219190 h 10287000"/>
              <a:gd name="connsiteX85" fmla="*/ 9089431 w 9089431"/>
              <a:gd name="connsiteY85" fmla="*/ 10247758 h 10287000"/>
              <a:gd name="connsiteX86" fmla="*/ 9089431 w 9089431"/>
              <a:gd name="connsiteY86" fmla="*/ 10266908 h 10287000"/>
              <a:gd name="connsiteX87" fmla="*/ 9089431 w 9089431"/>
              <a:gd name="connsiteY87" fmla="*/ 10284489 h 10287000"/>
              <a:gd name="connsiteX88" fmla="*/ 9089431 w 9089431"/>
              <a:gd name="connsiteY88" fmla="*/ 10287000 h 10287000"/>
              <a:gd name="connsiteX89" fmla="*/ 324192 w 9089431"/>
              <a:gd name="connsiteY89" fmla="*/ 10287000 h 10287000"/>
              <a:gd name="connsiteX90" fmla="*/ 324192 w 9089431"/>
              <a:gd name="connsiteY90"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089431" h="10287000">
                <a:moveTo>
                  <a:pt x="324192" y="0"/>
                </a:moveTo>
                <a:lnTo>
                  <a:pt x="728676" y="0"/>
                </a:lnTo>
                <a:lnTo>
                  <a:pt x="1120521" y="0"/>
                </a:lnTo>
                <a:lnTo>
                  <a:pt x="1499928" y="0"/>
                </a:lnTo>
                <a:lnTo>
                  <a:pt x="1867097" y="0"/>
                </a:lnTo>
                <a:lnTo>
                  <a:pt x="2222228" y="0"/>
                </a:lnTo>
                <a:lnTo>
                  <a:pt x="2565523" y="0"/>
                </a:lnTo>
                <a:lnTo>
                  <a:pt x="2897182" y="0"/>
                </a:lnTo>
                <a:lnTo>
                  <a:pt x="3217406" y="0"/>
                </a:lnTo>
                <a:lnTo>
                  <a:pt x="3526395" y="0"/>
                </a:lnTo>
                <a:lnTo>
                  <a:pt x="3824349" y="0"/>
                </a:lnTo>
                <a:lnTo>
                  <a:pt x="4111470" y="0"/>
                </a:lnTo>
                <a:lnTo>
                  <a:pt x="4387959" y="0"/>
                </a:lnTo>
                <a:lnTo>
                  <a:pt x="4654015" y="0"/>
                </a:lnTo>
                <a:lnTo>
                  <a:pt x="4909839" y="0"/>
                </a:lnTo>
                <a:lnTo>
                  <a:pt x="5155633" y="0"/>
                </a:lnTo>
                <a:lnTo>
                  <a:pt x="5391596" y="0"/>
                </a:lnTo>
                <a:lnTo>
                  <a:pt x="5617929" y="0"/>
                </a:lnTo>
                <a:lnTo>
                  <a:pt x="5834833" y="0"/>
                </a:lnTo>
                <a:lnTo>
                  <a:pt x="6042509" y="0"/>
                </a:lnTo>
                <a:lnTo>
                  <a:pt x="6241156" y="0"/>
                </a:lnTo>
                <a:lnTo>
                  <a:pt x="6430977" y="0"/>
                </a:lnTo>
                <a:lnTo>
                  <a:pt x="6612170" y="0"/>
                </a:lnTo>
                <a:lnTo>
                  <a:pt x="6784938" y="0"/>
                </a:lnTo>
                <a:lnTo>
                  <a:pt x="6949480" y="0"/>
                </a:lnTo>
                <a:lnTo>
                  <a:pt x="7105997" y="0"/>
                </a:lnTo>
                <a:lnTo>
                  <a:pt x="7254691" y="0"/>
                </a:lnTo>
                <a:lnTo>
                  <a:pt x="7395760" y="0"/>
                </a:lnTo>
                <a:lnTo>
                  <a:pt x="7529407" y="0"/>
                </a:lnTo>
                <a:lnTo>
                  <a:pt x="7775233" y="0"/>
                </a:lnTo>
                <a:lnTo>
                  <a:pt x="7993777" y="0"/>
                </a:lnTo>
                <a:lnTo>
                  <a:pt x="8186639" y="0"/>
                </a:lnTo>
                <a:lnTo>
                  <a:pt x="8355427" y="0"/>
                </a:lnTo>
                <a:lnTo>
                  <a:pt x="8501747" y="0"/>
                </a:lnTo>
                <a:lnTo>
                  <a:pt x="8627201" y="0"/>
                </a:lnTo>
                <a:lnTo>
                  <a:pt x="8733397" y="0"/>
                </a:lnTo>
                <a:lnTo>
                  <a:pt x="8821937" y="0"/>
                </a:lnTo>
                <a:lnTo>
                  <a:pt x="8894427" y="0"/>
                </a:lnTo>
                <a:lnTo>
                  <a:pt x="8952475" y="0"/>
                </a:lnTo>
                <a:lnTo>
                  <a:pt x="8997681" y="0"/>
                </a:lnTo>
                <a:lnTo>
                  <a:pt x="9031653" y="0"/>
                </a:lnTo>
                <a:lnTo>
                  <a:pt x="9055995" y="0"/>
                </a:lnTo>
                <a:lnTo>
                  <a:pt x="9072311" y="0"/>
                </a:lnTo>
                <a:lnTo>
                  <a:pt x="9087291" y="0"/>
                </a:lnTo>
                <a:lnTo>
                  <a:pt x="9089431" y="0"/>
                </a:lnTo>
                <a:lnTo>
                  <a:pt x="9089431" y="474708"/>
                </a:lnTo>
                <a:lnTo>
                  <a:pt x="9089431" y="934583"/>
                </a:lnTo>
                <a:lnTo>
                  <a:pt x="9089431" y="1379859"/>
                </a:lnTo>
                <a:lnTo>
                  <a:pt x="9089431" y="1810773"/>
                </a:lnTo>
                <a:lnTo>
                  <a:pt x="9089431" y="2227561"/>
                </a:lnTo>
                <a:lnTo>
                  <a:pt x="9089431" y="2630456"/>
                </a:lnTo>
                <a:lnTo>
                  <a:pt x="9089431" y="3019695"/>
                </a:lnTo>
                <a:lnTo>
                  <a:pt x="9089431" y="3395514"/>
                </a:lnTo>
                <a:lnTo>
                  <a:pt x="9089431" y="3758147"/>
                </a:lnTo>
                <a:lnTo>
                  <a:pt x="9089431" y="4107831"/>
                </a:lnTo>
                <a:lnTo>
                  <a:pt x="9089431" y="4444800"/>
                </a:lnTo>
                <a:lnTo>
                  <a:pt x="9089431" y="4769291"/>
                </a:lnTo>
                <a:lnTo>
                  <a:pt x="9089431" y="5081538"/>
                </a:lnTo>
                <a:lnTo>
                  <a:pt x="9089431" y="5381776"/>
                </a:lnTo>
                <a:lnTo>
                  <a:pt x="9089431" y="5670243"/>
                </a:lnTo>
                <a:lnTo>
                  <a:pt x="9089431" y="5947172"/>
                </a:lnTo>
                <a:lnTo>
                  <a:pt x="9089431" y="6212800"/>
                </a:lnTo>
                <a:lnTo>
                  <a:pt x="9089431" y="6467361"/>
                </a:lnTo>
                <a:lnTo>
                  <a:pt x="9089431" y="6711092"/>
                </a:lnTo>
                <a:lnTo>
                  <a:pt x="9089431" y="6944228"/>
                </a:lnTo>
                <a:lnTo>
                  <a:pt x="9089431" y="7167003"/>
                </a:lnTo>
                <a:lnTo>
                  <a:pt x="9089431" y="7379654"/>
                </a:lnTo>
                <a:lnTo>
                  <a:pt x="9089431" y="7582417"/>
                </a:lnTo>
                <a:lnTo>
                  <a:pt x="9089431" y="7775526"/>
                </a:lnTo>
                <a:lnTo>
                  <a:pt x="9089431" y="7959216"/>
                </a:lnTo>
                <a:lnTo>
                  <a:pt x="9089431" y="8133725"/>
                </a:lnTo>
                <a:lnTo>
                  <a:pt x="9089431" y="8299286"/>
                </a:lnTo>
                <a:lnTo>
                  <a:pt x="9089431" y="8456135"/>
                </a:lnTo>
                <a:lnTo>
                  <a:pt x="9089431" y="8744641"/>
                </a:lnTo>
                <a:lnTo>
                  <a:pt x="9089431" y="9001125"/>
                </a:lnTo>
                <a:lnTo>
                  <a:pt x="9089431" y="9227472"/>
                </a:lnTo>
                <a:lnTo>
                  <a:pt x="9089431" y="9425564"/>
                </a:lnTo>
                <a:lnTo>
                  <a:pt x="9089431" y="9597286"/>
                </a:lnTo>
                <a:lnTo>
                  <a:pt x="9089431" y="9744521"/>
                </a:lnTo>
                <a:lnTo>
                  <a:pt x="9089431" y="9869153"/>
                </a:lnTo>
                <a:lnTo>
                  <a:pt x="9089431" y="9973066"/>
                </a:lnTo>
                <a:lnTo>
                  <a:pt x="9089431" y="10058142"/>
                </a:lnTo>
                <a:lnTo>
                  <a:pt x="9089431" y="10126266"/>
                </a:lnTo>
                <a:lnTo>
                  <a:pt x="9089431" y="10179321"/>
                </a:lnTo>
                <a:lnTo>
                  <a:pt x="9089431" y="10219190"/>
                </a:lnTo>
                <a:lnTo>
                  <a:pt x="9089431" y="10247758"/>
                </a:lnTo>
                <a:lnTo>
                  <a:pt x="9089431" y="10266908"/>
                </a:lnTo>
                <a:lnTo>
                  <a:pt x="9089431" y="10284489"/>
                </a:lnTo>
                <a:lnTo>
                  <a:pt x="9089431" y="10287000"/>
                </a:lnTo>
                <a:lnTo>
                  <a:pt x="324192" y="10287000"/>
                </a:lnTo>
                <a:cubicBezTo>
                  <a:pt x="-1311351" y="6365875"/>
                  <a:pt x="3960496" y="3810000"/>
                  <a:pt x="324192"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185285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ft Image Text">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8"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
        <p:nvSpPr>
          <p:cNvPr id="3" name="Title 2"/>
          <p:cNvSpPr>
            <a:spLocks noGrp="1"/>
          </p:cNvSpPr>
          <p:nvPr>
            <p:ph type="title"/>
          </p:nvPr>
        </p:nvSpPr>
        <p:spPr>
          <a:xfrm>
            <a:off x="4572000" y="377209"/>
            <a:ext cx="4114800" cy="457200"/>
          </a:xfrm>
        </p:spPr>
        <p:txBody>
          <a:bodyPr/>
          <a:lstStyle/>
          <a:p>
            <a:r>
              <a:rPr lang="cs-CZ"/>
              <a:t>Kliknutím lze upravit styl.</a:t>
            </a:r>
            <a:endParaRPr lang="en-US" dirty="0"/>
          </a:p>
        </p:txBody>
      </p:sp>
    </p:spTree>
    <p:extLst>
      <p:ext uri="{BB962C8B-B14F-4D97-AF65-F5344CB8AC3E}">
        <p14:creationId xmlns:p14="http://schemas.microsoft.com/office/powerpoint/2010/main" val="19271727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3520429"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9" name="Picture Placeholder 8"/>
          <p:cNvSpPr>
            <a:spLocks noGrp="1"/>
          </p:cNvSpPr>
          <p:nvPr>
            <p:ph type="pic" sz="quarter" idx="15"/>
          </p:nvPr>
        </p:nvSpPr>
        <p:spPr>
          <a:xfrm>
            <a:off x="6400711"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640146"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0766717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23" name="Picture Placeholder 22"/>
          <p:cNvSpPr>
            <a:spLocks noGrp="1"/>
          </p:cNvSpPr>
          <p:nvPr>
            <p:ph type="pic" sz="quarter" idx="10"/>
          </p:nvPr>
        </p:nvSpPr>
        <p:spPr>
          <a:xfrm>
            <a:off x="1207522" y="1758944"/>
            <a:ext cx="987805" cy="926759"/>
          </a:xfrm>
          <a:custGeom>
            <a:avLst/>
            <a:gdLst>
              <a:gd name="connsiteX0" fmla="*/ 994434 w 1975609"/>
              <a:gd name="connsiteY0" fmla="*/ 0 h 1853517"/>
              <a:gd name="connsiteX1" fmla="*/ 1816500 w 1975609"/>
              <a:gd name="connsiteY1" fmla="*/ 264788 h 1853517"/>
              <a:gd name="connsiteX2" fmla="*/ 1896054 w 1975609"/>
              <a:gd name="connsiteY2" fmla="*/ 357464 h 1853517"/>
              <a:gd name="connsiteX3" fmla="*/ 1896054 w 1975609"/>
              <a:gd name="connsiteY3" fmla="*/ 450140 h 1853517"/>
              <a:gd name="connsiteX4" fmla="*/ 1909314 w 1975609"/>
              <a:gd name="connsiteY4" fmla="*/ 450140 h 1853517"/>
              <a:gd name="connsiteX5" fmla="*/ 1962350 w 1975609"/>
              <a:gd name="connsiteY5" fmla="*/ 516337 h 1853517"/>
              <a:gd name="connsiteX6" fmla="*/ 1975609 w 1975609"/>
              <a:gd name="connsiteY6" fmla="*/ 688449 h 1853517"/>
              <a:gd name="connsiteX7" fmla="*/ 1736945 w 1975609"/>
              <a:gd name="connsiteY7" fmla="*/ 1231265 h 1853517"/>
              <a:gd name="connsiteX8" fmla="*/ 994434 w 1975609"/>
              <a:gd name="connsiteY8" fmla="*/ 1853517 h 1853517"/>
              <a:gd name="connsiteX9" fmla="*/ 251923 w 1975609"/>
              <a:gd name="connsiteY9" fmla="*/ 1231265 h 1853517"/>
              <a:gd name="connsiteX10" fmla="*/ 0 w 1975609"/>
              <a:gd name="connsiteY10" fmla="*/ 688449 h 1853517"/>
              <a:gd name="connsiteX11" fmla="*/ 26518 w 1975609"/>
              <a:gd name="connsiteY11" fmla="*/ 516337 h 1853517"/>
              <a:gd name="connsiteX12" fmla="*/ 66296 w 1975609"/>
              <a:gd name="connsiteY12" fmla="*/ 450140 h 1853517"/>
              <a:gd name="connsiteX13" fmla="*/ 92814 w 1975609"/>
              <a:gd name="connsiteY13" fmla="*/ 450140 h 1853517"/>
              <a:gd name="connsiteX14" fmla="*/ 92814 w 1975609"/>
              <a:gd name="connsiteY14" fmla="*/ 357464 h 1853517"/>
              <a:gd name="connsiteX15" fmla="*/ 172369 w 1975609"/>
              <a:gd name="connsiteY15" fmla="*/ 264788 h 1853517"/>
              <a:gd name="connsiteX16" fmla="*/ 994434 w 1975609"/>
              <a:gd name="connsiteY16" fmla="*/ 0 h 18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5609" h="1853517">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4" y="450140"/>
                  <a:pt x="1909314" y="450140"/>
                </a:cubicBezTo>
                <a:cubicBezTo>
                  <a:pt x="1935832" y="476619"/>
                  <a:pt x="1949091" y="489858"/>
                  <a:pt x="1962350" y="516337"/>
                </a:cubicBezTo>
                <a:cubicBezTo>
                  <a:pt x="1975609" y="569295"/>
                  <a:pt x="1975609" y="622252"/>
                  <a:pt x="1975609" y="688449"/>
                </a:cubicBezTo>
                <a:cubicBezTo>
                  <a:pt x="1975609" y="900280"/>
                  <a:pt x="1856277" y="1112110"/>
                  <a:pt x="1736945" y="1231265"/>
                </a:cubicBezTo>
                <a:cubicBezTo>
                  <a:pt x="1630872" y="1588729"/>
                  <a:pt x="1352431" y="1853517"/>
                  <a:pt x="994434" y="1853517"/>
                </a:cubicBezTo>
                <a:cubicBezTo>
                  <a:pt x="623179" y="1853517"/>
                  <a:pt x="344737" y="1588729"/>
                  <a:pt x="251923" y="1231265"/>
                </a:cubicBezTo>
                <a:cubicBezTo>
                  <a:pt x="132591" y="1112110"/>
                  <a:pt x="0" y="900280"/>
                  <a:pt x="0" y="688449"/>
                </a:cubicBezTo>
                <a:cubicBezTo>
                  <a:pt x="0" y="622252"/>
                  <a:pt x="0" y="569295"/>
                  <a:pt x="26518" y="516337"/>
                </a:cubicBezTo>
                <a:cubicBezTo>
                  <a:pt x="39777"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4" name="Picture Placeholder 23"/>
          <p:cNvSpPr>
            <a:spLocks noGrp="1"/>
          </p:cNvSpPr>
          <p:nvPr>
            <p:ph type="pic" sz="quarter" idx="11"/>
          </p:nvPr>
        </p:nvSpPr>
        <p:spPr>
          <a:xfrm>
            <a:off x="4087805" y="1760539"/>
            <a:ext cx="987117" cy="916621"/>
          </a:xfrm>
          <a:custGeom>
            <a:avLst/>
            <a:gdLst>
              <a:gd name="connsiteX0" fmla="*/ 994434 w 1974233"/>
              <a:gd name="connsiteY0" fmla="*/ 0 h 1833241"/>
              <a:gd name="connsiteX1" fmla="*/ 1816500 w 1974233"/>
              <a:gd name="connsiteY1" fmla="*/ 264788 h 1833241"/>
              <a:gd name="connsiteX2" fmla="*/ 1896054 w 1974233"/>
              <a:gd name="connsiteY2" fmla="*/ 357464 h 1833241"/>
              <a:gd name="connsiteX3" fmla="*/ 1896054 w 1974233"/>
              <a:gd name="connsiteY3" fmla="*/ 450140 h 1833241"/>
              <a:gd name="connsiteX4" fmla="*/ 1909313 w 1974233"/>
              <a:gd name="connsiteY4" fmla="*/ 450140 h 1833241"/>
              <a:gd name="connsiteX5" fmla="*/ 1962350 w 1974233"/>
              <a:gd name="connsiteY5" fmla="*/ 516337 h 1833241"/>
              <a:gd name="connsiteX6" fmla="*/ 1973952 w 1974233"/>
              <a:gd name="connsiteY6" fmla="*/ 597428 h 1833241"/>
              <a:gd name="connsiteX7" fmla="*/ 1974233 w 1974233"/>
              <a:gd name="connsiteY7" fmla="*/ 612882 h 1833241"/>
              <a:gd name="connsiteX8" fmla="*/ 1974233 w 1974233"/>
              <a:gd name="connsiteY8" fmla="*/ 708793 h 1833241"/>
              <a:gd name="connsiteX9" fmla="*/ 1970248 w 1974233"/>
              <a:gd name="connsiteY9" fmla="*/ 767705 h 1833241"/>
              <a:gd name="connsiteX10" fmla="*/ 1736945 w 1974233"/>
              <a:gd name="connsiteY10" fmla="*/ 1231265 h 1833241"/>
              <a:gd name="connsiteX11" fmla="*/ 1246564 w 1974233"/>
              <a:gd name="connsiteY11" fmla="*/ 1806559 h 1833241"/>
              <a:gd name="connsiteX12" fmla="*/ 1153403 w 1974233"/>
              <a:gd name="connsiteY12" fmla="*/ 1833241 h 1833241"/>
              <a:gd name="connsiteX13" fmla="*/ 830384 w 1974233"/>
              <a:gd name="connsiteY13" fmla="*/ 1833241 h 1833241"/>
              <a:gd name="connsiteX14" fmla="*/ 734845 w 1974233"/>
              <a:gd name="connsiteY14" fmla="*/ 1806559 h 1833241"/>
              <a:gd name="connsiteX15" fmla="*/ 251923 w 1974233"/>
              <a:gd name="connsiteY15" fmla="*/ 1231265 h 1833241"/>
              <a:gd name="connsiteX16" fmla="*/ 0 w 1974233"/>
              <a:gd name="connsiteY16" fmla="*/ 688449 h 1833241"/>
              <a:gd name="connsiteX17" fmla="*/ 26518 w 1974233"/>
              <a:gd name="connsiteY17" fmla="*/ 516337 h 1833241"/>
              <a:gd name="connsiteX18" fmla="*/ 66296 w 1974233"/>
              <a:gd name="connsiteY18" fmla="*/ 450140 h 1833241"/>
              <a:gd name="connsiteX19" fmla="*/ 92814 w 1974233"/>
              <a:gd name="connsiteY19" fmla="*/ 450140 h 1833241"/>
              <a:gd name="connsiteX20" fmla="*/ 92814 w 1974233"/>
              <a:gd name="connsiteY20" fmla="*/ 357464 h 1833241"/>
              <a:gd name="connsiteX21" fmla="*/ 172369 w 1974233"/>
              <a:gd name="connsiteY21" fmla="*/ 264788 h 1833241"/>
              <a:gd name="connsiteX22" fmla="*/ 994434 w 1974233"/>
              <a:gd name="connsiteY22" fmla="*/ 0 h 183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4233" h="1833241">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cubicBezTo>
                  <a:pt x="1968980" y="542816"/>
                  <a:pt x="1972294" y="569295"/>
                  <a:pt x="1973952" y="597428"/>
                </a:cubicBezTo>
                <a:lnTo>
                  <a:pt x="1974233" y="612882"/>
                </a:lnTo>
                <a:lnTo>
                  <a:pt x="1974233" y="708793"/>
                </a:lnTo>
                <a:lnTo>
                  <a:pt x="1970248" y="767705"/>
                </a:lnTo>
                <a:cubicBezTo>
                  <a:pt x="1945776" y="951789"/>
                  <a:pt x="1841361" y="1127005"/>
                  <a:pt x="1736945" y="1231265"/>
                </a:cubicBezTo>
                <a:cubicBezTo>
                  <a:pt x="1657390" y="1499363"/>
                  <a:pt x="1480878" y="1715331"/>
                  <a:pt x="1246564" y="1806559"/>
                </a:cubicBezTo>
                <a:lnTo>
                  <a:pt x="1153403" y="1833241"/>
                </a:lnTo>
                <a:lnTo>
                  <a:pt x="830384" y="1833241"/>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8"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6" name="Picture Placeholder 25"/>
          <p:cNvSpPr>
            <a:spLocks noGrp="1"/>
          </p:cNvSpPr>
          <p:nvPr>
            <p:ph type="pic" sz="quarter" idx="12"/>
          </p:nvPr>
        </p:nvSpPr>
        <p:spPr>
          <a:xfrm>
            <a:off x="6968086" y="1762127"/>
            <a:ext cx="986429" cy="904888"/>
          </a:xfrm>
          <a:custGeom>
            <a:avLst/>
            <a:gdLst>
              <a:gd name="connsiteX0" fmla="*/ 994434 w 1972857"/>
              <a:gd name="connsiteY0" fmla="*/ 0 h 1809775"/>
              <a:gd name="connsiteX1" fmla="*/ 1816500 w 1972857"/>
              <a:gd name="connsiteY1" fmla="*/ 264788 h 1809775"/>
              <a:gd name="connsiteX2" fmla="*/ 1896054 w 1972857"/>
              <a:gd name="connsiteY2" fmla="*/ 357464 h 1809775"/>
              <a:gd name="connsiteX3" fmla="*/ 1896054 w 1972857"/>
              <a:gd name="connsiteY3" fmla="*/ 450140 h 1809775"/>
              <a:gd name="connsiteX4" fmla="*/ 1909313 w 1972857"/>
              <a:gd name="connsiteY4" fmla="*/ 450140 h 1809775"/>
              <a:gd name="connsiteX5" fmla="*/ 1962350 w 1972857"/>
              <a:gd name="connsiteY5" fmla="*/ 516337 h 1809775"/>
              <a:gd name="connsiteX6" fmla="*/ 1972857 w 1972857"/>
              <a:gd name="connsiteY6" fmla="*/ 589777 h 1809775"/>
              <a:gd name="connsiteX7" fmla="*/ 1972857 w 1972857"/>
              <a:gd name="connsiteY7" fmla="*/ 729137 h 1809775"/>
              <a:gd name="connsiteX8" fmla="*/ 1970248 w 1972857"/>
              <a:gd name="connsiteY8" fmla="*/ 767705 h 1809775"/>
              <a:gd name="connsiteX9" fmla="*/ 1736945 w 1972857"/>
              <a:gd name="connsiteY9" fmla="*/ 1231265 h 1809775"/>
              <a:gd name="connsiteX10" fmla="*/ 1246564 w 1972857"/>
              <a:gd name="connsiteY10" fmla="*/ 1806559 h 1809775"/>
              <a:gd name="connsiteX11" fmla="*/ 1235334 w 1972857"/>
              <a:gd name="connsiteY11" fmla="*/ 1809775 h 1809775"/>
              <a:gd name="connsiteX12" fmla="*/ 746362 w 1972857"/>
              <a:gd name="connsiteY12" fmla="*/ 1809775 h 1809775"/>
              <a:gd name="connsiteX13" fmla="*/ 734845 w 1972857"/>
              <a:gd name="connsiteY13" fmla="*/ 1806559 h 1809775"/>
              <a:gd name="connsiteX14" fmla="*/ 251923 w 1972857"/>
              <a:gd name="connsiteY14" fmla="*/ 1231265 h 1809775"/>
              <a:gd name="connsiteX15" fmla="*/ 0 w 1972857"/>
              <a:gd name="connsiteY15" fmla="*/ 688449 h 1809775"/>
              <a:gd name="connsiteX16" fmla="*/ 26518 w 1972857"/>
              <a:gd name="connsiteY16" fmla="*/ 516337 h 1809775"/>
              <a:gd name="connsiteX17" fmla="*/ 66296 w 1972857"/>
              <a:gd name="connsiteY17" fmla="*/ 450140 h 1809775"/>
              <a:gd name="connsiteX18" fmla="*/ 92814 w 1972857"/>
              <a:gd name="connsiteY18" fmla="*/ 450140 h 1809775"/>
              <a:gd name="connsiteX19" fmla="*/ 92814 w 1972857"/>
              <a:gd name="connsiteY19" fmla="*/ 357464 h 1809775"/>
              <a:gd name="connsiteX20" fmla="*/ 172369 w 1972857"/>
              <a:gd name="connsiteY20" fmla="*/ 264788 h 1809775"/>
              <a:gd name="connsiteX21" fmla="*/ 994434 w 1972857"/>
              <a:gd name="connsiteY21" fmla="*/ 0 h 180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2857" h="1809775">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lnTo>
                  <a:pt x="1972857" y="589777"/>
                </a:lnTo>
                <a:lnTo>
                  <a:pt x="1972857" y="729137"/>
                </a:lnTo>
                <a:lnTo>
                  <a:pt x="1970248" y="767705"/>
                </a:lnTo>
                <a:cubicBezTo>
                  <a:pt x="1945776" y="951789"/>
                  <a:pt x="1841360" y="1127005"/>
                  <a:pt x="1736945" y="1231265"/>
                </a:cubicBezTo>
                <a:cubicBezTo>
                  <a:pt x="1657390" y="1499363"/>
                  <a:pt x="1480878" y="1715331"/>
                  <a:pt x="1246564" y="1806559"/>
                </a:cubicBezTo>
                <a:lnTo>
                  <a:pt x="1235334" y="1809775"/>
                </a:lnTo>
                <a:lnTo>
                  <a:pt x="746362" y="1809775"/>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7" y="489858"/>
                  <a:pt x="53036"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847101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5"/>
          </p:nvPr>
        </p:nvSpPr>
        <p:spPr>
          <a:xfrm>
            <a:off x="4937770"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4" name="Picture Placeholder 13"/>
          <p:cNvSpPr>
            <a:spLocks noGrp="1" noChangeAspect="1"/>
          </p:cNvSpPr>
          <p:nvPr>
            <p:ph type="pic" sz="quarter" idx="16"/>
          </p:nvPr>
        </p:nvSpPr>
        <p:spPr>
          <a:xfrm>
            <a:off x="640123"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2" name="Picture Placeholder 11"/>
          <p:cNvSpPr>
            <a:spLocks noGrp="1" noChangeAspect="1"/>
          </p:cNvSpPr>
          <p:nvPr>
            <p:ph type="pic" sz="quarter" idx="14"/>
          </p:nvPr>
        </p:nvSpPr>
        <p:spPr>
          <a:xfrm>
            <a:off x="4937756"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noChangeAspect="1"/>
          </p:cNvSpPr>
          <p:nvPr>
            <p:ph type="pic" sz="quarter" idx="13"/>
          </p:nvPr>
        </p:nvSpPr>
        <p:spPr>
          <a:xfrm>
            <a:off x="640109"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58463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3"/>
          <p:cNvSpPr>
            <a:spLocks noGrp="1"/>
          </p:cNvSpPr>
          <p:nvPr>
            <p:ph type="pic" sz="quarter" idx="10"/>
          </p:nvPr>
        </p:nvSpPr>
        <p:spPr>
          <a:xfrm>
            <a:off x="548684" y="1291611"/>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1"/>
          </p:nvPr>
        </p:nvSpPr>
        <p:spPr>
          <a:xfrm>
            <a:off x="2621302" y="1291604"/>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9" name="Picture Placeholder 3"/>
          <p:cNvSpPr>
            <a:spLocks noGrp="1"/>
          </p:cNvSpPr>
          <p:nvPr>
            <p:ph type="pic" sz="quarter" idx="12"/>
          </p:nvPr>
        </p:nvSpPr>
        <p:spPr>
          <a:xfrm>
            <a:off x="4693919" y="1291625"/>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3"/>
          <p:cNvSpPr>
            <a:spLocks noGrp="1"/>
          </p:cNvSpPr>
          <p:nvPr>
            <p:ph type="pic" sz="quarter" idx="13"/>
          </p:nvPr>
        </p:nvSpPr>
        <p:spPr>
          <a:xfrm>
            <a:off x="6766536" y="1291609"/>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6417561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 6">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40109" y="1337316"/>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7"/>
          </p:nvPr>
        </p:nvSpPr>
        <p:spPr>
          <a:xfrm>
            <a:off x="4937742" y="1337324"/>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9" name="Picture Placeholder 3"/>
          <p:cNvSpPr>
            <a:spLocks noGrp="1"/>
          </p:cNvSpPr>
          <p:nvPr>
            <p:ph type="pic" sz="quarter" idx="18"/>
          </p:nvPr>
        </p:nvSpPr>
        <p:spPr>
          <a:xfrm>
            <a:off x="640123" y="3120361"/>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10" name="Picture Placeholder 3"/>
          <p:cNvSpPr>
            <a:spLocks noGrp="1"/>
          </p:cNvSpPr>
          <p:nvPr>
            <p:ph type="pic" sz="quarter" idx="19"/>
          </p:nvPr>
        </p:nvSpPr>
        <p:spPr>
          <a:xfrm>
            <a:off x="4937756" y="3120377"/>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42926390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dividual Team 1">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685843" y="1291605"/>
            <a:ext cx="3200400" cy="3200365"/>
            <a:chOff x="975392" y="1691659"/>
            <a:chExt cx="2194584" cy="2194560"/>
          </a:xfrm>
          <a:solidFill>
            <a:schemeClr val="accent3"/>
          </a:solidFill>
        </p:grpSpPr>
        <p:sp>
          <p:nvSpPr>
            <p:cNvPr id="13" name="Pie 12"/>
            <p:cNvSpPr>
              <a:spLocks noChangeAspect="1"/>
            </p:cNvSpPr>
            <p:nvPr/>
          </p:nvSpPr>
          <p:spPr>
            <a:xfrm>
              <a:off x="975416" y="1691659"/>
              <a:ext cx="2194560" cy="2194560"/>
            </a:xfrm>
            <a:prstGeom prst="pie">
              <a:avLst>
                <a:gd name="adj1" fmla="val 21552992"/>
                <a:gd name="adj2" fmla="val 9405979"/>
              </a:avLst>
            </a:prstGeom>
            <a:solidFill>
              <a:schemeClr val="accent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sp>
          <p:nvSpPr>
            <p:cNvPr id="14" name="Pie 13"/>
            <p:cNvSpPr>
              <a:spLocks noChangeAspect="1"/>
            </p:cNvSpPr>
            <p:nvPr/>
          </p:nvSpPr>
          <p:spPr>
            <a:xfrm>
              <a:off x="975392" y="1691659"/>
              <a:ext cx="2194560" cy="2194560"/>
            </a:xfrm>
            <a:prstGeom prst="pie">
              <a:avLst>
                <a:gd name="adj1" fmla="val 12149636"/>
                <a:gd name="adj2" fmla="val 14591868"/>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grpSp>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179274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dividual Team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6" name="Picture Placeholder 15"/>
          <p:cNvSpPr>
            <a:spLocks noGrp="1"/>
          </p:cNvSpPr>
          <p:nvPr>
            <p:ph type="pic" sz="quarter" idx="10"/>
          </p:nvPr>
        </p:nvSpPr>
        <p:spPr>
          <a:xfrm>
            <a:off x="1673037" y="1291604"/>
            <a:ext cx="1213788" cy="2316122"/>
          </a:xfrm>
          <a:custGeom>
            <a:avLst/>
            <a:gdLst>
              <a:gd name="connsiteX0" fmla="*/ 1213788 w 2427575"/>
              <a:gd name="connsiteY0" fmla="*/ 0 h 4632244"/>
              <a:gd name="connsiteX1" fmla="*/ 2380396 w 2427575"/>
              <a:gd name="connsiteY1" fmla="*/ 931625 h 4632244"/>
              <a:gd name="connsiteX2" fmla="*/ 2069300 w 2427575"/>
              <a:gd name="connsiteY2" fmla="*/ 2665481 h 4632244"/>
              <a:gd name="connsiteX3" fmla="*/ 1861903 w 2427575"/>
              <a:gd name="connsiteY3" fmla="*/ 3286564 h 4632244"/>
              <a:gd name="connsiteX4" fmla="*/ 1991527 w 2427575"/>
              <a:gd name="connsiteY4" fmla="*/ 3441835 h 4632244"/>
              <a:gd name="connsiteX5" fmla="*/ 1991527 w 2427575"/>
              <a:gd name="connsiteY5" fmla="*/ 3907647 h 4632244"/>
              <a:gd name="connsiteX6" fmla="*/ 1395260 w 2427575"/>
              <a:gd name="connsiteY6" fmla="*/ 4632244 h 4632244"/>
              <a:gd name="connsiteX7" fmla="*/ 1239713 w 2427575"/>
              <a:gd name="connsiteY7" fmla="*/ 4554609 h 4632244"/>
              <a:gd name="connsiteX8" fmla="*/ 1058241 w 2427575"/>
              <a:gd name="connsiteY8" fmla="*/ 4632244 h 4632244"/>
              <a:gd name="connsiteX9" fmla="*/ 487899 w 2427575"/>
              <a:gd name="connsiteY9" fmla="*/ 3907647 h 4632244"/>
              <a:gd name="connsiteX10" fmla="*/ 487899 w 2427575"/>
              <a:gd name="connsiteY10" fmla="*/ 3390078 h 4632244"/>
              <a:gd name="connsiteX11" fmla="*/ 565673 w 2427575"/>
              <a:gd name="connsiteY11" fmla="*/ 3286564 h 4632244"/>
              <a:gd name="connsiteX12" fmla="*/ 358276 w 2427575"/>
              <a:gd name="connsiteY12" fmla="*/ 2665481 h 4632244"/>
              <a:gd name="connsiteX13" fmla="*/ 47181 w 2427575"/>
              <a:gd name="connsiteY13" fmla="*/ 931625 h 4632244"/>
              <a:gd name="connsiteX14" fmla="*/ 1213788 w 2427575"/>
              <a:gd name="connsiteY14" fmla="*/ 0 h 463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7575" h="4632244">
                <a:moveTo>
                  <a:pt x="1213788" y="0"/>
                </a:moveTo>
                <a:cubicBezTo>
                  <a:pt x="1758205" y="0"/>
                  <a:pt x="2276697" y="362299"/>
                  <a:pt x="2380396" y="931625"/>
                </a:cubicBezTo>
                <a:cubicBezTo>
                  <a:pt x="2484094" y="1475072"/>
                  <a:pt x="2432245" y="2199669"/>
                  <a:pt x="2069300" y="2665481"/>
                </a:cubicBezTo>
                <a:cubicBezTo>
                  <a:pt x="1706356" y="3105415"/>
                  <a:pt x="1861903" y="3286564"/>
                  <a:pt x="1861903" y="3286564"/>
                </a:cubicBezTo>
                <a:cubicBezTo>
                  <a:pt x="1913753" y="3338321"/>
                  <a:pt x="1939677" y="3390078"/>
                  <a:pt x="1991527" y="3441835"/>
                </a:cubicBezTo>
                <a:cubicBezTo>
                  <a:pt x="1991527" y="3441835"/>
                  <a:pt x="1991527" y="3441835"/>
                  <a:pt x="1991527" y="3907647"/>
                </a:cubicBezTo>
                <a:cubicBezTo>
                  <a:pt x="1991527" y="4269946"/>
                  <a:pt x="1732280" y="4554609"/>
                  <a:pt x="1395260" y="4632244"/>
                </a:cubicBezTo>
                <a:cubicBezTo>
                  <a:pt x="1369336" y="4580487"/>
                  <a:pt x="1317487" y="4554609"/>
                  <a:pt x="1239713" y="4554609"/>
                </a:cubicBezTo>
                <a:cubicBezTo>
                  <a:pt x="1161939" y="4554609"/>
                  <a:pt x="1110090" y="4580487"/>
                  <a:pt x="1058241" y="4632244"/>
                </a:cubicBezTo>
                <a:cubicBezTo>
                  <a:pt x="747145" y="4554609"/>
                  <a:pt x="487899" y="4269946"/>
                  <a:pt x="487899" y="3907647"/>
                </a:cubicBezTo>
                <a:cubicBezTo>
                  <a:pt x="487899" y="3907647"/>
                  <a:pt x="487899" y="3907647"/>
                  <a:pt x="487899" y="3390078"/>
                </a:cubicBezTo>
                <a:cubicBezTo>
                  <a:pt x="513824" y="3364200"/>
                  <a:pt x="539748" y="3338321"/>
                  <a:pt x="565673" y="3286564"/>
                </a:cubicBezTo>
                <a:cubicBezTo>
                  <a:pt x="565673" y="3286564"/>
                  <a:pt x="721221" y="3105415"/>
                  <a:pt x="358276" y="2665481"/>
                </a:cubicBezTo>
                <a:cubicBezTo>
                  <a:pt x="-4669" y="2199669"/>
                  <a:pt x="-56518" y="1475072"/>
                  <a:pt x="47181" y="931625"/>
                </a:cubicBezTo>
                <a:cubicBezTo>
                  <a:pt x="150879" y="362299"/>
                  <a:pt x="669371" y="0"/>
                  <a:pt x="1213788" y="0"/>
                </a:cubicBezTo>
                <a:close/>
              </a:path>
            </a:pathLst>
          </a:custGeom>
          <a:solidFill>
            <a:schemeClr val="bg1">
              <a:lumMod val="95000"/>
            </a:schemeClr>
          </a:solidFill>
          <a:ln w="381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4131100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11.09.2022</a:t>
            </a:fld>
            <a:endParaRPr lang="cs-CZ"/>
          </a:p>
        </p:txBody>
      </p:sp>
      <p:sp>
        <p:nvSpPr>
          <p:cNvPr id="3" name="Zástupný symbol pro zápatí 2"/>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4" name="Zástupný symbol pro číslo snímku 3"/>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39692540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9" name="Picture Placeholder 25"/>
          <p:cNvSpPr>
            <a:spLocks noGrp="1" noChangeAspect="1"/>
          </p:cNvSpPr>
          <p:nvPr>
            <p:ph type="pic" sz="quarter" idx="10"/>
          </p:nvPr>
        </p:nvSpPr>
        <p:spPr>
          <a:xfrm>
            <a:off x="1051582" y="1657343"/>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0" name="Picture Placeholder 25"/>
          <p:cNvSpPr>
            <a:spLocks noGrp="1" noChangeAspect="1"/>
          </p:cNvSpPr>
          <p:nvPr>
            <p:ph type="pic" sz="quarter" idx="11"/>
          </p:nvPr>
        </p:nvSpPr>
        <p:spPr>
          <a:xfrm>
            <a:off x="3794769" y="1657360"/>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1" name="Picture Placeholder 25"/>
          <p:cNvSpPr>
            <a:spLocks noGrp="1" noChangeAspect="1"/>
          </p:cNvSpPr>
          <p:nvPr>
            <p:ph type="pic" sz="quarter" idx="12"/>
          </p:nvPr>
        </p:nvSpPr>
        <p:spPr>
          <a:xfrm>
            <a:off x="6537956" y="1657377"/>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3" name="Title 2"/>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10626227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rvice 2">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7" name="Picture Placeholder 16"/>
          <p:cNvSpPr>
            <a:spLocks noGrp="1" noChangeAspect="1"/>
          </p:cNvSpPr>
          <p:nvPr>
            <p:ph type="pic" sz="quarter" idx="10"/>
          </p:nvPr>
        </p:nvSpPr>
        <p:spPr>
          <a:xfrm>
            <a:off x="663249"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77 w 3200400"/>
              <a:gd name="connsiteY3" fmla="*/ 2927117 h 3200400"/>
              <a:gd name="connsiteX4" fmla="*/ 2316532 w 3200400"/>
              <a:gd name="connsiteY4" fmla="*/ 3029626 h 3200400"/>
              <a:gd name="connsiteX5" fmla="*/ 2246553 w 3200400"/>
              <a:gd name="connsiteY5" fmla="*/ 3063336 h 3200400"/>
              <a:gd name="connsiteX6" fmla="*/ 2208492 w 3200400"/>
              <a:gd name="connsiteY6" fmla="*/ 3079984 h 3200400"/>
              <a:gd name="connsiteX7" fmla="*/ 2076051 w 3200400"/>
              <a:gd name="connsiteY7" fmla="*/ 3128458 h 3200400"/>
              <a:gd name="connsiteX8" fmla="*/ 1938215 w 3200400"/>
              <a:gd name="connsiteY8" fmla="*/ 3163900 h 3200400"/>
              <a:gd name="connsiteX9" fmla="*/ 1896509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731712 w 3200400"/>
              <a:gd name="connsiteY18" fmla="*/ 2731712 h 3200400"/>
              <a:gd name="connsiteX19" fmla="*/ 2701622 w 3200400"/>
              <a:gd name="connsiteY19" fmla="*/ 2759060 h 3200400"/>
              <a:gd name="connsiteX20" fmla="*/ 738779 w 3200400"/>
              <a:gd name="connsiteY20" fmla="*/ 253080 h 3200400"/>
              <a:gd name="connsiteX21" fmla="*/ 837450 w 3200400"/>
              <a:gd name="connsiteY21" fmla="*/ 193136 h 3200400"/>
              <a:gd name="connsiteX22" fmla="*/ 998182 w 3200400"/>
              <a:gd name="connsiteY22" fmla="*/ 118120 h 3200400"/>
              <a:gd name="connsiteX23" fmla="*/ 1050429 w 3200400"/>
              <a:gd name="connsiteY23" fmla="*/ 98997 h 3200400"/>
              <a:gd name="connsiteX24" fmla="*/ 1170004 w 3200400"/>
              <a:gd name="connsiteY24" fmla="*/ 60203 h 3200400"/>
              <a:gd name="connsiteX25" fmla="*/ 1231264 w 3200400"/>
              <a:gd name="connsiteY25" fmla="*/ 44451 h 3200400"/>
              <a:gd name="connsiteX26" fmla="*/ 1356622 w 3200400"/>
              <a:gd name="connsiteY26" fmla="*/ 20466 h 3200400"/>
              <a:gd name="connsiteX27" fmla="*/ 1413591 w 3200400"/>
              <a:gd name="connsiteY27"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0400" h="3200400">
                <a:moveTo>
                  <a:pt x="563199" y="382790"/>
                </a:moveTo>
                <a:lnTo>
                  <a:pt x="2533472" y="2898258"/>
                </a:lnTo>
                <a:lnTo>
                  <a:pt x="2494887" y="2927111"/>
                </a:lnTo>
                <a:lnTo>
                  <a:pt x="2494877" y="2927117"/>
                </a:lnTo>
                <a:lnTo>
                  <a:pt x="2316532" y="3029626"/>
                </a:lnTo>
                <a:lnTo>
                  <a:pt x="2246553" y="3063336"/>
                </a:lnTo>
                <a:lnTo>
                  <a:pt x="2208492" y="3079984"/>
                </a:lnTo>
                <a:lnTo>
                  <a:pt x="2076051" y="3128458"/>
                </a:lnTo>
                <a:lnTo>
                  <a:pt x="1938215" y="3163900"/>
                </a:lnTo>
                <a:lnTo>
                  <a:pt x="1896509"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2042083"/>
                  <a:pt x="3021292" y="2442133"/>
                  <a:pt x="2731712" y="2731712"/>
                </a:cubicBezTo>
                <a:lnTo>
                  <a:pt x="2701622" y="2759060"/>
                </a:lnTo>
                <a:lnTo>
                  <a:pt x="738779" y="253080"/>
                </a:lnTo>
                <a:lnTo>
                  <a:pt x="837450" y="193136"/>
                </a:lnTo>
                <a:lnTo>
                  <a:pt x="998182" y="118120"/>
                </a:lnTo>
                <a:lnTo>
                  <a:pt x="1050429" y="98997"/>
                </a:lnTo>
                <a:lnTo>
                  <a:pt x="1170004" y="60203"/>
                </a:lnTo>
                <a:lnTo>
                  <a:pt x="1231264" y="44451"/>
                </a:lnTo>
                <a:lnTo>
                  <a:pt x="1356622" y="20466"/>
                </a:lnTo>
                <a:lnTo>
                  <a:pt x="1413591"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8" name="Picture Placeholder 17"/>
          <p:cNvSpPr>
            <a:spLocks noGrp="1" noChangeAspect="1"/>
          </p:cNvSpPr>
          <p:nvPr>
            <p:ph type="pic" sz="quarter" idx="11"/>
          </p:nvPr>
        </p:nvSpPr>
        <p:spPr>
          <a:xfrm>
            <a:off x="2739700" y="1566032"/>
            <a:ext cx="1596092" cy="1600007"/>
          </a:xfrm>
          <a:custGeom>
            <a:avLst/>
            <a:gdLst>
              <a:gd name="connsiteX0" fmla="*/ 558400 w 3192184"/>
              <a:gd name="connsiteY0" fmla="*/ 386944 h 3200014"/>
              <a:gd name="connsiteX1" fmla="*/ 2525257 w 3192184"/>
              <a:gd name="connsiteY1" fmla="*/ 2898050 h 3200014"/>
              <a:gd name="connsiteX2" fmla="*/ 2486672 w 3192184"/>
              <a:gd name="connsiteY2" fmla="*/ 2926903 h 3200014"/>
              <a:gd name="connsiteX3" fmla="*/ 1953369 w 3192184"/>
              <a:gd name="connsiteY3" fmla="*/ 3159216 h 3200014"/>
              <a:gd name="connsiteX4" fmla="*/ 1856049 w 3192184"/>
              <a:gd name="connsiteY4" fmla="*/ 3177853 h 3200014"/>
              <a:gd name="connsiteX5" fmla="*/ 1815051 w 3192184"/>
              <a:gd name="connsiteY5" fmla="*/ 3184111 h 3200014"/>
              <a:gd name="connsiteX6" fmla="*/ 1732934 w 3192184"/>
              <a:gd name="connsiteY6" fmla="*/ 3193490 h 3200014"/>
              <a:gd name="connsiteX7" fmla="*/ 1624916 w 3192184"/>
              <a:gd name="connsiteY7" fmla="*/ 3198944 h 3200014"/>
              <a:gd name="connsiteX8" fmla="*/ 1596678 w 3192184"/>
              <a:gd name="connsiteY8" fmla="*/ 3200014 h 3200014"/>
              <a:gd name="connsiteX9" fmla="*/ 1436589 w 3192184"/>
              <a:gd name="connsiteY9" fmla="*/ 3191931 h 3200014"/>
              <a:gd name="connsiteX10" fmla="*/ 0 w 3192184"/>
              <a:gd name="connsiteY10" fmla="*/ 1599992 h 3200014"/>
              <a:gd name="connsiteX11" fmla="*/ 468688 w 3192184"/>
              <a:gd name="connsiteY11" fmla="*/ 468480 h 3200014"/>
              <a:gd name="connsiteX12" fmla="*/ 1596092 w 3192184"/>
              <a:gd name="connsiteY12" fmla="*/ 0 h 3200014"/>
              <a:gd name="connsiteX13" fmla="*/ 1755595 w 3192184"/>
              <a:gd name="connsiteY13" fmla="*/ 8054 h 3200014"/>
              <a:gd name="connsiteX14" fmla="*/ 3192184 w 3192184"/>
              <a:gd name="connsiteY14" fmla="*/ 1599992 h 3200014"/>
              <a:gd name="connsiteX15" fmla="*/ 2723497 w 3192184"/>
              <a:gd name="connsiteY15" fmla="*/ 2731505 h 3200014"/>
              <a:gd name="connsiteX16" fmla="*/ 2693406 w 3192184"/>
              <a:gd name="connsiteY16" fmla="*/ 2758852 h 3200014"/>
              <a:gd name="connsiteX17" fmla="*/ 733212 w 3192184"/>
              <a:gd name="connsiteY17" fmla="*/ 256254 h 3200014"/>
              <a:gd name="connsiteX18" fmla="*/ 837450 w 3192184"/>
              <a:gd name="connsiteY18" fmla="*/ 192928 h 3200014"/>
              <a:gd name="connsiteX19" fmla="*/ 977330 w 3192184"/>
              <a:gd name="connsiteY19" fmla="*/ 125544 h 3200014"/>
              <a:gd name="connsiteX20" fmla="*/ 1114549 w 3192184"/>
              <a:gd name="connsiteY20" fmla="*/ 75321 h 3200014"/>
              <a:gd name="connsiteX21" fmla="*/ 1130403 w 3192184"/>
              <a:gd name="connsiteY21" fmla="*/ 70178 h 3200014"/>
              <a:gd name="connsiteX22" fmla="*/ 1255158 w 3192184"/>
              <a:gd name="connsiteY22" fmla="*/ 38100 h 3200014"/>
              <a:gd name="connsiteX23" fmla="*/ 1316019 w 3192184"/>
              <a:gd name="connsiteY23" fmla="*/ 26455 h 3200014"/>
              <a:gd name="connsiteX24" fmla="*/ 1419379 w 3192184"/>
              <a:gd name="connsiteY24" fmla="*/ 10680 h 3200014"/>
              <a:gd name="connsiteX25" fmla="*/ 1559021 w 3192184"/>
              <a:gd name="connsiteY25" fmla="*/ 1872 h 320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92184" h="3200014">
                <a:moveTo>
                  <a:pt x="558400" y="386944"/>
                </a:moveTo>
                <a:lnTo>
                  <a:pt x="2525257" y="2898050"/>
                </a:lnTo>
                <a:lnTo>
                  <a:pt x="2486672" y="2926903"/>
                </a:lnTo>
                <a:cubicBezTo>
                  <a:pt x="2327050" y="3034741"/>
                  <a:pt x="2146926" y="3114535"/>
                  <a:pt x="1953369" y="3159216"/>
                </a:cubicBezTo>
                <a:lnTo>
                  <a:pt x="1856049" y="3177853"/>
                </a:lnTo>
                <a:lnTo>
                  <a:pt x="1815051" y="3184111"/>
                </a:lnTo>
                <a:lnTo>
                  <a:pt x="1732934" y="3193490"/>
                </a:lnTo>
                <a:lnTo>
                  <a:pt x="1624916" y="3198944"/>
                </a:lnTo>
                <a:lnTo>
                  <a:pt x="1596678" y="3200014"/>
                </a:lnTo>
                <a:lnTo>
                  <a:pt x="1436589" y="3191931"/>
                </a:lnTo>
                <a:cubicBezTo>
                  <a:pt x="629679" y="3109984"/>
                  <a:pt x="0" y="2428523"/>
                  <a:pt x="0" y="1599992"/>
                </a:cubicBezTo>
                <a:cubicBezTo>
                  <a:pt x="0" y="1158109"/>
                  <a:pt x="179109" y="758059"/>
                  <a:pt x="468688" y="468480"/>
                </a:cubicBezTo>
                <a:close/>
                <a:moveTo>
                  <a:pt x="1596092" y="0"/>
                </a:moveTo>
                <a:lnTo>
                  <a:pt x="1755595" y="8054"/>
                </a:lnTo>
                <a:cubicBezTo>
                  <a:pt x="2562506" y="90000"/>
                  <a:pt x="3192184" y="771462"/>
                  <a:pt x="3192184" y="1599992"/>
                </a:cubicBezTo>
                <a:cubicBezTo>
                  <a:pt x="3192184" y="2041875"/>
                  <a:pt x="3013075" y="2441925"/>
                  <a:pt x="2723497" y="2731505"/>
                </a:cubicBezTo>
                <a:lnTo>
                  <a:pt x="2693406" y="2758852"/>
                </a:lnTo>
                <a:lnTo>
                  <a:pt x="733212" y="256254"/>
                </a:lnTo>
                <a:lnTo>
                  <a:pt x="837450" y="192928"/>
                </a:lnTo>
                <a:cubicBezTo>
                  <a:pt x="882797" y="168293"/>
                  <a:pt x="929469" y="145787"/>
                  <a:pt x="977330" y="125544"/>
                </a:cubicBezTo>
                <a:lnTo>
                  <a:pt x="1114549" y="75321"/>
                </a:lnTo>
                <a:lnTo>
                  <a:pt x="1130403" y="70178"/>
                </a:lnTo>
                <a:lnTo>
                  <a:pt x="1255158" y="38100"/>
                </a:lnTo>
                <a:lnTo>
                  <a:pt x="1316019" y="26455"/>
                </a:lnTo>
                <a:lnTo>
                  <a:pt x="1419379" y="10680"/>
                </a:lnTo>
                <a:lnTo>
                  <a:pt x="1559021" y="18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9" name="Picture Placeholder 18"/>
          <p:cNvSpPr>
            <a:spLocks noGrp="1" noChangeAspect="1"/>
          </p:cNvSpPr>
          <p:nvPr>
            <p:ph type="pic" sz="quarter" idx="12"/>
          </p:nvPr>
        </p:nvSpPr>
        <p:spPr>
          <a:xfrm>
            <a:off x="4816158" y="1566122"/>
            <a:ext cx="1592259" cy="1599828"/>
          </a:xfrm>
          <a:custGeom>
            <a:avLst/>
            <a:gdLst>
              <a:gd name="connsiteX0" fmla="*/ 553921 w 3184517"/>
              <a:gd name="connsiteY0" fmla="*/ 390822 h 3199655"/>
              <a:gd name="connsiteX1" fmla="*/ 2517589 w 3184517"/>
              <a:gd name="connsiteY1" fmla="*/ 2897857 h 3199655"/>
              <a:gd name="connsiteX2" fmla="*/ 2479005 w 3184517"/>
              <a:gd name="connsiteY2" fmla="*/ 2926710 h 3199655"/>
              <a:gd name="connsiteX3" fmla="*/ 1828012 w 3184517"/>
              <a:gd name="connsiteY3" fmla="*/ 3181561 h 3199655"/>
              <a:gd name="connsiteX4" fmla="*/ 1719192 w 3184517"/>
              <a:gd name="connsiteY4" fmla="*/ 3193991 h 3199655"/>
              <a:gd name="connsiteX5" fmla="*/ 1647981 w 3184517"/>
              <a:gd name="connsiteY5" fmla="*/ 3197587 h 3199655"/>
              <a:gd name="connsiteX6" fmla="*/ 1593390 w 3184517"/>
              <a:gd name="connsiteY6" fmla="*/ 3199655 h 3199655"/>
              <a:gd name="connsiteX7" fmla="*/ 1436589 w 3184517"/>
              <a:gd name="connsiteY7" fmla="*/ 3191738 h 3199655"/>
              <a:gd name="connsiteX8" fmla="*/ 0 w 3184517"/>
              <a:gd name="connsiteY8" fmla="*/ 1599799 h 3199655"/>
              <a:gd name="connsiteX9" fmla="*/ 468688 w 3184517"/>
              <a:gd name="connsiteY9" fmla="*/ 468287 h 3199655"/>
              <a:gd name="connsiteX10" fmla="*/ 1592259 w 3184517"/>
              <a:gd name="connsiteY10" fmla="*/ 0 h 3199655"/>
              <a:gd name="connsiteX11" fmla="*/ 1747928 w 3184517"/>
              <a:gd name="connsiteY11" fmla="*/ 7861 h 3199655"/>
              <a:gd name="connsiteX12" fmla="*/ 3184517 w 3184517"/>
              <a:gd name="connsiteY12" fmla="*/ 1599799 h 3199655"/>
              <a:gd name="connsiteX13" fmla="*/ 2715829 w 3184517"/>
              <a:gd name="connsiteY13" fmla="*/ 2731312 h 3199655"/>
              <a:gd name="connsiteX14" fmla="*/ 2685739 w 3184517"/>
              <a:gd name="connsiteY14" fmla="*/ 2758659 h 3199655"/>
              <a:gd name="connsiteX15" fmla="*/ 728016 w 3184517"/>
              <a:gd name="connsiteY15" fmla="*/ 259217 h 3199655"/>
              <a:gd name="connsiteX16" fmla="*/ 837450 w 3184517"/>
              <a:gd name="connsiteY16" fmla="*/ 192735 h 3199655"/>
              <a:gd name="connsiteX17" fmla="*/ 1124350 w 3184517"/>
              <a:gd name="connsiteY17" fmla="*/ 71541 h 3199655"/>
              <a:gd name="connsiteX18" fmla="*/ 1277454 w 3184517"/>
              <a:gd name="connsiteY18" fmla="*/ 32174 h 3199655"/>
              <a:gd name="connsiteX19" fmla="*/ 1278128 w 3184517"/>
              <a:gd name="connsiteY19" fmla="*/ 32045 h 3199655"/>
              <a:gd name="connsiteX20" fmla="*/ 1424781 w 3184517"/>
              <a:gd name="connsiteY20" fmla="*/ 9663 h 3199655"/>
              <a:gd name="connsiteX21" fmla="*/ 1520593 w 3184517"/>
              <a:gd name="connsiteY21" fmla="*/ 3619 h 319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4517" h="3199655">
                <a:moveTo>
                  <a:pt x="553921" y="390822"/>
                </a:moveTo>
                <a:lnTo>
                  <a:pt x="2517589" y="2897857"/>
                </a:lnTo>
                <a:lnTo>
                  <a:pt x="2479005" y="2926710"/>
                </a:lnTo>
                <a:cubicBezTo>
                  <a:pt x="2287459" y="3056116"/>
                  <a:pt x="2066390" y="3145138"/>
                  <a:pt x="1828012" y="3181561"/>
                </a:cubicBezTo>
                <a:lnTo>
                  <a:pt x="1719192" y="3193991"/>
                </a:lnTo>
                <a:lnTo>
                  <a:pt x="1647981" y="3197587"/>
                </a:lnTo>
                <a:lnTo>
                  <a:pt x="1593390" y="3199655"/>
                </a:lnTo>
                <a:lnTo>
                  <a:pt x="1436589" y="3191738"/>
                </a:lnTo>
                <a:cubicBezTo>
                  <a:pt x="629678" y="3109791"/>
                  <a:pt x="0" y="2428330"/>
                  <a:pt x="0" y="1599799"/>
                </a:cubicBezTo>
                <a:cubicBezTo>
                  <a:pt x="0" y="1157916"/>
                  <a:pt x="179109" y="757866"/>
                  <a:pt x="468688" y="468287"/>
                </a:cubicBezTo>
                <a:close/>
                <a:moveTo>
                  <a:pt x="1592259" y="0"/>
                </a:moveTo>
                <a:lnTo>
                  <a:pt x="1747928" y="7861"/>
                </a:lnTo>
                <a:cubicBezTo>
                  <a:pt x="2554839" y="89807"/>
                  <a:pt x="3184517" y="771269"/>
                  <a:pt x="3184517" y="1599799"/>
                </a:cubicBezTo>
                <a:cubicBezTo>
                  <a:pt x="3184517" y="2041682"/>
                  <a:pt x="3005409" y="2441732"/>
                  <a:pt x="2715829" y="2731312"/>
                </a:cubicBezTo>
                <a:lnTo>
                  <a:pt x="2685739" y="2758659"/>
                </a:lnTo>
                <a:lnTo>
                  <a:pt x="728016" y="259217"/>
                </a:lnTo>
                <a:lnTo>
                  <a:pt x="837450" y="192735"/>
                </a:lnTo>
                <a:cubicBezTo>
                  <a:pt x="928145" y="143466"/>
                  <a:pt x="1024135" y="102711"/>
                  <a:pt x="1124350" y="71541"/>
                </a:cubicBezTo>
                <a:lnTo>
                  <a:pt x="1277454" y="32174"/>
                </a:lnTo>
                <a:lnTo>
                  <a:pt x="1278128" y="32045"/>
                </a:lnTo>
                <a:lnTo>
                  <a:pt x="1424781" y="9663"/>
                </a:lnTo>
                <a:lnTo>
                  <a:pt x="1520593" y="3619"/>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noChangeAspect="1"/>
          </p:cNvSpPr>
          <p:nvPr>
            <p:ph type="pic" sz="quarter" idx="13"/>
          </p:nvPr>
        </p:nvSpPr>
        <p:spPr>
          <a:xfrm>
            <a:off x="6892601"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69 w 3200400"/>
              <a:gd name="connsiteY3" fmla="*/ 2927122 h 3200400"/>
              <a:gd name="connsiteX4" fmla="*/ 2316533 w 3200400"/>
              <a:gd name="connsiteY4" fmla="*/ 3029625 h 3200400"/>
              <a:gd name="connsiteX5" fmla="*/ 2246552 w 3200400"/>
              <a:gd name="connsiteY5" fmla="*/ 3063337 h 3200400"/>
              <a:gd name="connsiteX6" fmla="*/ 2208492 w 3200400"/>
              <a:gd name="connsiteY6" fmla="*/ 3079984 h 3200400"/>
              <a:gd name="connsiteX7" fmla="*/ 2076051 w 3200400"/>
              <a:gd name="connsiteY7" fmla="*/ 3128458 h 3200400"/>
              <a:gd name="connsiteX8" fmla="*/ 1938214 w 3200400"/>
              <a:gd name="connsiteY8" fmla="*/ 3163900 h 3200400"/>
              <a:gd name="connsiteX9" fmla="*/ 1896510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834992 w 3200400"/>
              <a:gd name="connsiteY18" fmla="*/ 2618076 h 3200400"/>
              <a:gd name="connsiteX19" fmla="*/ 2746937 w 3200400"/>
              <a:gd name="connsiteY19" fmla="*/ 2714961 h 3200400"/>
              <a:gd name="connsiteX20" fmla="*/ 2731712 w 3200400"/>
              <a:gd name="connsiteY20" fmla="*/ 2731713 h 3200400"/>
              <a:gd name="connsiteX21" fmla="*/ 2728198 w 3200400"/>
              <a:gd name="connsiteY21" fmla="*/ 2734906 h 3200400"/>
              <a:gd name="connsiteX22" fmla="*/ 2701622 w 3200400"/>
              <a:gd name="connsiteY22" fmla="*/ 2759060 h 3200400"/>
              <a:gd name="connsiteX23" fmla="*/ 738778 w 3200400"/>
              <a:gd name="connsiteY23" fmla="*/ 253080 h 3200400"/>
              <a:gd name="connsiteX24" fmla="*/ 837450 w 3200400"/>
              <a:gd name="connsiteY24" fmla="*/ 193136 h 3200400"/>
              <a:gd name="connsiteX25" fmla="*/ 998183 w 3200400"/>
              <a:gd name="connsiteY25" fmla="*/ 118120 h 3200400"/>
              <a:gd name="connsiteX26" fmla="*/ 1050428 w 3200400"/>
              <a:gd name="connsiteY26" fmla="*/ 98998 h 3200400"/>
              <a:gd name="connsiteX27" fmla="*/ 1170004 w 3200400"/>
              <a:gd name="connsiteY27" fmla="*/ 60203 h 3200400"/>
              <a:gd name="connsiteX28" fmla="*/ 1231264 w 3200400"/>
              <a:gd name="connsiteY28" fmla="*/ 44451 h 3200400"/>
              <a:gd name="connsiteX29" fmla="*/ 1356622 w 3200400"/>
              <a:gd name="connsiteY29" fmla="*/ 20466 h 3200400"/>
              <a:gd name="connsiteX30" fmla="*/ 1413590 w 3200400"/>
              <a:gd name="connsiteY30"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0400" h="3200400">
                <a:moveTo>
                  <a:pt x="563199" y="382790"/>
                </a:moveTo>
                <a:lnTo>
                  <a:pt x="2533472" y="2898258"/>
                </a:lnTo>
                <a:lnTo>
                  <a:pt x="2494887" y="2927111"/>
                </a:lnTo>
                <a:lnTo>
                  <a:pt x="2494869" y="2927122"/>
                </a:lnTo>
                <a:lnTo>
                  <a:pt x="2316533" y="3029625"/>
                </a:lnTo>
                <a:lnTo>
                  <a:pt x="2246552" y="3063337"/>
                </a:lnTo>
                <a:lnTo>
                  <a:pt x="2208492" y="3079984"/>
                </a:lnTo>
                <a:lnTo>
                  <a:pt x="2076051" y="3128458"/>
                </a:lnTo>
                <a:lnTo>
                  <a:pt x="1938214" y="3163900"/>
                </a:lnTo>
                <a:lnTo>
                  <a:pt x="1896510"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1986848"/>
                  <a:pt x="3063270" y="2341467"/>
                  <a:pt x="2834992" y="2618076"/>
                </a:cubicBezTo>
                <a:lnTo>
                  <a:pt x="2746937" y="2714961"/>
                </a:lnTo>
                <a:lnTo>
                  <a:pt x="2731712" y="2731713"/>
                </a:lnTo>
                <a:lnTo>
                  <a:pt x="2728198" y="2734906"/>
                </a:lnTo>
                <a:lnTo>
                  <a:pt x="2701622" y="2759060"/>
                </a:lnTo>
                <a:lnTo>
                  <a:pt x="738778" y="253080"/>
                </a:lnTo>
                <a:lnTo>
                  <a:pt x="837450" y="193136"/>
                </a:lnTo>
                <a:lnTo>
                  <a:pt x="998183" y="118120"/>
                </a:lnTo>
                <a:lnTo>
                  <a:pt x="1050428" y="98998"/>
                </a:lnTo>
                <a:lnTo>
                  <a:pt x="1170004" y="60203"/>
                </a:lnTo>
                <a:lnTo>
                  <a:pt x="1231264" y="44451"/>
                </a:lnTo>
                <a:lnTo>
                  <a:pt x="1356622" y="20466"/>
                </a:lnTo>
                <a:lnTo>
                  <a:pt x="1413590"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2706612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rvice 3">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9" name="Picture Placeholder 18"/>
          <p:cNvSpPr>
            <a:spLocks noGrp="1"/>
          </p:cNvSpPr>
          <p:nvPr>
            <p:ph type="pic" sz="quarter" idx="13"/>
          </p:nvPr>
        </p:nvSpPr>
        <p:spPr>
          <a:xfrm>
            <a:off x="763650" y="1828832"/>
            <a:ext cx="1393870" cy="1421945"/>
          </a:xfrm>
          <a:custGeom>
            <a:avLst/>
            <a:gdLst>
              <a:gd name="connsiteX0" fmla="*/ 1185317 w 2787740"/>
              <a:gd name="connsiteY0" fmla="*/ 0 h 2843890"/>
              <a:gd name="connsiteX1" fmla="*/ 1608243 w 2787740"/>
              <a:gd name="connsiteY1" fmla="*/ 0 h 2843890"/>
              <a:gd name="connsiteX2" fmla="*/ 1666141 w 2787740"/>
              <a:gd name="connsiteY2" fmla="*/ 6514 h 2843890"/>
              <a:gd name="connsiteX3" fmla="*/ 2787740 w 2787740"/>
              <a:gd name="connsiteY3" fmla="*/ 973139 h 2843890"/>
              <a:gd name="connsiteX4" fmla="*/ 1776888 w 2787740"/>
              <a:gd name="connsiteY4" fmla="*/ 2165052 h 2843890"/>
              <a:gd name="connsiteX5" fmla="*/ 1500483 w 2787740"/>
              <a:gd name="connsiteY5" fmla="*/ 2788636 h 2843890"/>
              <a:gd name="connsiteX6" fmla="*/ 1389922 w 2787740"/>
              <a:gd name="connsiteY6" fmla="*/ 2843890 h 2843890"/>
              <a:gd name="connsiteX7" fmla="*/ 1287257 w 2787740"/>
              <a:gd name="connsiteY7" fmla="*/ 2788636 h 2843890"/>
              <a:gd name="connsiteX8" fmla="*/ 1010852 w 2787740"/>
              <a:gd name="connsiteY8" fmla="*/ 2165052 h 2843890"/>
              <a:gd name="connsiteX9" fmla="*/ 0 w 2787740"/>
              <a:gd name="connsiteY9" fmla="*/ 973139 h 2843890"/>
              <a:gd name="connsiteX10" fmla="*/ 1126890 w 2787740"/>
              <a:gd name="connsiteY10"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43890">
                <a:moveTo>
                  <a:pt x="1185317" y="0"/>
                </a:moveTo>
                <a:lnTo>
                  <a:pt x="1608243" y="0"/>
                </a:lnTo>
                <a:lnTo>
                  <a:pt x="1666141" y="6514"/>
                </a:lnTo>
                <a:cubicBezTo>
                  <a:pt x="2279846" y="98568"/>
                  <a:pt x="2787740" y="496571"/>
                  <a:pt x="2787740" y="973139"/>
                </a:cubicBezTo>
                <a:cubicBezTo>
                  <a:pt x="2787740" y="1462534"/>
                  <a:pt x="2282314" y="1936142"/>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p:cNvSpPr>
          <p:nvPr>
            <p:ph type="pic" sz="quarter" idx="14"/>
          </p:nvPr>
        </p:nvSpPr>
        <p:spPr>
          <a:xfrm>
            <a:off x="2836267" y="1828832"/>
            <a:ext cx="1393066" cy="1421945"/>
          </a:xfrm>
          <a:custGeom>
            <a:avLst/>
            <a:gdLst>
              <a:gd name="connsiteX0" fmla="*/ 1185317 w 2786132"/>
              <a:gd name="connsiteY0" fmla="*/ 0 h 2843890"/>
              <a:gd name="connsiteX1" fmla="*/ 1608244 w 2786132"/>
              <a:gd name="connsiteY1" fmla="*/ 0 h 2843890"/>
              <a:gd name="connsiteX2" fmla="*/ 1666141 w 2786132"/>
              <a:gd name="connsiteY2" fmla="*/ 6514 h 2843890"/>
              <a:gd name="connsiteX3" fmla="*/ 2780113 w 2786132"/>
              <a:gd name="connsiteY3" fmla="*/ 872303 h 2843890"/>
              <a:gd name="connsiteX4" fmla="*/ 2786132 w 2786132"/>
              <a:gd name="connsiteY4" fmla="*/ 951881 h 2843890"/>
              <a:gd name="connsiteX5" fmla="*/ 2786132 w 2786132"/>
              <a:gd name="connsiteY5" fmla="*/ 998515 h 2843890"/>
              <a:gd name="connsiteX6" fmla="*/ 2781940 w 2786132"/>
              <a:gd name="connsiteY6" fmla="*/ 1064660 h 2843890"/>
              <a:gd name="connsiteX7" fmla="*/ 1776888 w 2786132"/>
              <a:gd name="connsiteY7" fmla="*/ 2165052 h 2843890"/>
              <a:gd name="connsiteX8" fmla="*/ 1500483 w 2786132"/>
              <a:gd name="connsiteY8" fmla="*/ 2788636 h 2843890"/>
              <a:gd name="connsiteX9" fmla="*/ 1389922 w 2786132"/>
              <a:gd name="connsiteY9" fmla="*/ 2843890 h 2843890"/>
              <a:gd name="connsiteX10" fmla="*/ 1287257 w 2786132"/>
              <a:gd name="connsiteY10" fmla="*/ 2788636 h 2843890"/>
              <a:gd name="connsiteX11" fmla="*/ 1010852 w 2786132"/>
              <a:gd name="connsiteY11" fmla="*/ 2165052 h 2843890"/>
              <a:gd name="connsiteX12" fmla="*/ 0 w 2786132"/>
              <a:gd name="connsiteY12" fmla="*/ 973139 h 2843890"/>
              <a:gd name="connsiteX13" fmla="*/ 1126890 w 2786132"/>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6132" h="2843890">
                <a:moveTo>
                  <a:pt x="1185317" y="0"/>
                </a:moveTo>
                <a:lnTo>
                  <a:pt x="1608244" y="0"/>
                </a:lnTo>
                <a:lnTo>
                  <a:pt x="1666141" y="6514"/>
                </a:lnTo>
                <a:cubicBezTo>
                  <a:pt x="2236010" y="91993"/>
                  <a:pt x="2714644" y="441275"/>
                  <a:pt x="2780113" y="872303"/>
                </a:cubicBezTo>
                <a:lnTo>
                  <a:pt x="2786132" y="951881"/>
                </a:lnTo>
                <a:lnTo>
                  <a:pt x="2786132" y="998515"/>
                </a:lnTo>
                <a:lnTo>
                  <a:pt x="2781940" y="1064660"/>
                </a:lnTo>
                <a:cubicBezTo>
                  <a:pt x="2724562" y="1520779"/>
                  <a:pt x="2250725" y="1950449"/>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1" name="Picture Placeholder 20"/>
          <p:cNvSpPr>
            <a:spLocks noGrp="1"/>
          </p:cNvSpPr>
          <p:nvPr>
            <p:ph type="pic" sz="quarter" idx="15"/>
          </p:nvPr>
        </p:nvSpPr>
        <p:spPr>
          <a:xfrm>
            <a:off x="4908885" y="1828832"/>
            <a:ext cx="1392262" cy="1421945"/>
          </a:xfrm>
          <a:custGeom>
            <a:avLst/>
            <a:gdLst>
              <a:gd name="connsiteX0" fmla="*/ 1185317 w 2784524"/>
              <a:gd name="connsiteY0" fmla="*/ 0 h 2843890"/>
              <a:gd name="connsiteX1" fmla="*/ 1608244 w 2784524"/>
              <a:gd name="connsiteY1" fmla="*/ 0 h 2843890"/>
              <a:gd name="connsiteX2" fmla="*/ 1666141 w 2784524"/>
              <a:gd name="connsiteY2" fmla="*/ 6514 h 2843890"/>
              <a:gd name="connsiteX3" fmla="*/ 2780113 w 2784524"/>
              <a:gd name="connsiteY3" fmla="*/ 872303 h 2843890"/>
              <a:gd name="connsiteX4" fmla="*/ 2784524 w 2784524"/>
              <a:gd name="connsiteY4" fmla="*/ 930623 h 2843890"/>
              <a:gd name="connsiteX5" fmla="*/ 2784524 w 2784524"/>
              <a:gd name="connsiteY5" fmla="*/ 1023890 h 2843890"/>
              <a:gd name="connsiteX6" fmla="*/ 2781940 w 2784524"/>
              <a:gd name="connsiteY6" fmla="*/ 1064660 h 2843890"/>
              <a:gd name="connsiteX7" fmla="*/ 1776888 w 2784524"/>
              <a:gd name="connsiteY7" fmla="*/ 2165052 h 2843890"/>
              <a:gd name="connsiteX8" fmla="*/ 1500483 w 2784524"/>
              <a:gd name="connsiteY8" fmla="*/ 2788636 h 2843890"/>
              <a:gd name="connsiteX9" fmla="*/ 1389921 w 2784524"/>
              <a:gd name="connsiteY9" fmla="*/ 2843890 h 2843890"/>
              <a:gd name="connsiteX10" fmla="*/ 1287257 w 2784524"/>
              <a:gd name="connsiteY10" fmla="*/ 2788636 h 2843890"/>
              <a:gd name="connsiteX11" fmla="*/ 1010852 w 2784524"/>
              <a:gd name="connsiteY11" fmla="*/ 2165052 h 2843890"/>
              <a:gd name="connsiteX12" fmla="*/ 0 w 2784524"/>
              <a:gd name="connsiteY12" fmla="*/ 973139 h 2843890"/>
              <a:gd name="connsiteX13" fmla="*/ 1126890 w 2784524"/>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4524" h="2843890">
                <a:moveTo>
                  <a:pt x="1185317" y="0"/>
                </a:moveTo>
                <a:lnTo>
                  <a:pt x="1608244" y="0"/>
                </a:lnTo>
                <a:lnTo>
                  <a:pt x="1666141" y="6514"/>
                </a:lnTo>
                <a:cubicBezTo>
                  <a:pt x="2236010" y="91993"/>
                  <a:pt x="2714644" y="441275"/>
                  <a:pt x="2780113" y="872303"/>
                </a:cubicBezTo>
                <a:lnTo>
                  <a:pt x="2784524" y="930623"/>
                </a:lnTo>
                <a:lnTo>
                  <a:pt x="2784524" y="1023890"/>
                </a:lnTo>
                <a:lnTo>
                  <a:pt x="2781940" y="1064660"/>
                </a:lnTo>
                <a:cubicBezTo>
                  <a:pt x="2724562" y="1520779"/>
                  <a:pt x="2250725" y="1950449"/>
                  <a:pt x="1776888" y="2165052"/>
                </a:cubicBezTo>
                <a:cubicBezTo>
                  <a:pt x="1492586" y="2299241"/>
                  <a:pt x="1492586" y="2614980"/>
                  <a:pt x="1500483" y="2788636"/>
                </a:cubicBezTo>
                <a:cubicBezTo>
                  <a:pt x="1500483" y="2828103"/>
                  <a:pt x="1445202" y="2843890"/>
                  <a:pt x="1389921"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2" name="Picture Placeholder 21"/>
          <p:cNvSpPr>
            <a:spLocks noGrp="1"/>
          </p:cNvSpPr>
          <p:nvPr>
            <p:ph type="pic" sz="quarter" idx="16"/>
          </p:nvPr>
        </p:nvSpPr>
        <p:spPr>
          <a:xfrm>
            <a:off x="6979090" y="1828832"/>
            <a:ext cx="1393870" cy="1425331"/>
          </a:xfrm>
          <a:custGeom>
            <a:avLst/>
            <a:gdLst>
              <a:gd name="connsiteX0" fmla="*/ 1246065 w 2787740"/>
              <a:gd name="connsiteY0" fmla="*/ 0 h 2850662"/>
              <a:gd name="connsiteX1" fmla="*/ 1548047 w 2787740"/>
              <a:gd name="connsiteY1" fmla="*/ 0 h 2850662"/>
              <a:gd name="connsiteX2" fmla="*/ 1666142 w 2787740"/>
              <a:gd name="connsiteY2" fmla="*/ 13286 h 2850662"/>
              <a:gd name="connsiteX3" fmla="*/ 2787740 w 2787740"/>
              <a:gd name="connsiteY3" fmla="*/ 979911 h 2850662"/>
              <a:gd name="connsiteX4" fmla="*/ 1776888 w 2787740"/>
              <a:gd name="connsiteY4" fmla="*/ 2171824 h 2850662"/>
              <a:gd name="connsiteX5" fmla="*/ 1500483 w 2787740"/>
              <a:gd name="connsiteY5" fmla="*/ 2795408 h 2850662"/>
              <a:gd name="connsiteX6" fmla="*/ 1389921 w 2787740"/>
              <a:gd name="connsiteY6" fmla="*/ 2850662 h 2850662"/>
              <a:gd name="connsiteX7" fmla="*/ 1287257 w 2787740"/>
              <a:gd name="connsiteY7" fmla="*/ 2795408 h 2850662"/>
              <a:gd name="connsiteX8" fmla="*/ 1010852 w 2787740"/>
              <a:gd name="connsiteY8" fmla="*/ 2171824 h 2850662"/>
              <a:gd name="connsiteX9" fmla="*/ 0 w 2787740"/>
              <a:gd name="connsiteY9" fmla="*/ 979911 h 2850662"/>
              <a:gd name="connsiteX10" fmla="*/ 1126890 w 2787740"/>
              <a:gd name="connsiteY10" fmla="*/ 13286 h 28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50662">
                <a:moveTo>
                  <a:pt x="1246065" y="0"/>
                </a:moveTo>
                <a:lnTo>
                  <a:pt x="1548047" y="0"/>
                </a:lnTo>
                <a:lnTo>
                  <a:pt x="1666142" y="13286"/>
                </a:lnTo>
                <a:cubicBezTo>
                  <a:pt x="2279847" y="105340"/>
                  <a:pt x="2787740" y="503343"/>
                  <a:pt x="2787740" y="979911"/>
                </a:cubicBezTo>
                <a:cubicBezTo>
                  <a:pt x="2787740" y="1469306"/>
                  <a:pt x="2282314" y="1942914"/>
                  <a:pt x="1776888" y="2171824"/>
                </a:cubicBezTo>
                <a:cubicBezTo>
                  <a:pt x="1492586" y="2306013"/>
                  <a:pt x="1492586" y="2621752"/>
                  <a:pt x="1500483" y="2795408"/>
                </a:cubicBezTo>
                <a:cubicBezTo>
                  <a:pt x="1500483" y="2834875"/>
                  <a:pt x="1445202" y="2850662"/>
                  <a:pt x="1389921" y="2850662"/>
                </a:cubicBezTo>
                <a:cubicBezTo>
                  <a:pt x="1342538" y="2850662"/>
                  <a:pt x="1295154" y="2834875"/>
                  <a:pt x="1287257" y="2795408"/>
                </a:cubicBezTo>
                <a:cubicBezTo>
                  <a:pt x="1287257" y="2621752"/>
                  <a:pt x="1295154" y="2306013"/>
                  <a:pt x="1010852" y="2171824"/>
                </a:cubicBezTo>
                <a:cubicBezTo>
                  <a:pt x="505426" y="1942914"/>
                  <a:pt x="0" y="1469306"/>
                  <a:pt x="0" y="979911"/>
                </a:cubicBezTo>
                <a:cubicBezTo>
                  <a:pt x="0" y="503343"/>
                  <a:pt x="507894" y="105340"/>
                  <a:pt x="1126890" y="13286"/>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786701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imonial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6612665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2" name="Picture Placeholder 6"/>
          <p:cNvSpPr>
            <a:spLocks noGrp="1"/>
          </p:cNvSpPr>
          <p:nvPr>
            <p:ph type="pic" sz="quarter" idx="13"/>
          </p:nvPr>
        </p:nvSpPr>
        <p:spPr>
          <a:xfrm>
            <a:off x="594375" y="1200173"/>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4"/>
          </p:nvPr>
        </p:nvSpPr>
        <p:spPr>
          <a:xfrm>
            <a:off x="3246135" y="2937507"/>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5"/>
          </p:nvPr>
        </p:nvSpPr>
        <p:spPr>
          <a:xfrm>
            <a:off x="5897895" y="1200172"/>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2281032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7" y="293750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4"/>
          </p:nvPr>
        </p:nvSpPr>
        <p:spPr>
          <a:xfrm>
            <a:off x="2560305" y="119982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5" name="Picture Placeholder 6"/>
          <p:cNvSpPr>
            <a:spLocks noGrp="1"/>
          </p:cNvSpPr>
          <p:nvPr>
            <p:ph type="pic" sz="quarter" idx="15"/>
          </p:nvPr>
        </p:nvSpPr>
        <p:spPr>
          <a:xfrm>
            <a:off x="4571963" y="293716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6" name="Picture Placeholder 6"/>
          <p:cNvSpPr>
            <a:spLocks noGrp="1"/>
          </p:cNvSpPr>
          <p:nvPr>
            <p:ph type="pic" sz="quarter" idx="16"/>
          </p:nvPr>
        </p:nvSpPr>
        <p:spPr>
          <a:xfrm>
            <a:off x="6583621" y="120016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266503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7" y="120016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4"/>
          </p:nvPr>
        </p:nvSpPr>
        <p:spPr>
          <a:xfrm>
            <a:off x="548686"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5"/>
          </p:nvPr>
        </p:nvSpPr>
        <p:spPr>
          <a:xfrm>
            <a:off x="3246136"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2" name="Picture Placeholder 6"/>
          <p:cNvSpPr>
            <a:spLocks noGrp="1"/>
          </p:cNvSpPr>
          <p:nvPr>
            <p:ph type="pic" sz="quarter" idx="16"/>
          </p:nvPr>
        </p:nvSpPr>
        <p:spPr>
          <a:xfrm>
            <a:off x="5943592"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7"/>
          </p:nvPr>
        </p:nvSpPr>
        <p:spPr>
          <a:xfrm>
            <a:off x="5943592" y="1200165"/>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159437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7" y="1200166"/>
            <a:ext cx="306328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4"/>
          </p:nvPr>
        </p:nvSpPr>
        <p:spPr>
          <a:xfrm>
            <a:off x="548647" y="2983207"/>
            <a:ext cx="1508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5"/>
          </p:nvPr>
        </p:nvSpPr>
        <p:spPr>
          <a:xfrm>
            <a:off x="3657609" y="1200165"/>
            <a:ext cx="2240280" cy="352040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6"/>
          </p:nvPr>
        </p:nvSpPr>
        <p:spPr>
          <a:xfrm>
            <a:off x="5943527" y="2983207"/>
            <a:ext cx="2651760"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8591535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ortfolio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548684" y="1291568"/>
            <a:ext cx="3977596" cy="3291840"/>
          </a:xfrm>
          <a:custGeom>
            <a:avLst/>
            <a:gdLst>
              <a:gd name="connsiteX0" fmla="*/ 0 w 7955192"/>
              <a:gd name="connsiteY0" fmla="*/ 0 h 6583680"/>
              <a:gd name="connsiteX1" fmla="*/ 7955192 w 7955192"/>
              <a:gd name="connsiteY1" fmla="*/ 0 h 6583680"/>
              <a:gd name="connsiteX2" fmla="*/ 7955192 w 7955192"/>
              <a:gd name="connsiteY2" fmla="*/ 1467658 h 6583680"/>
              <a:gd name="connsiteX3" fmla="*/ 7859648 w 7955192"/>
              <a:gd name="connsiteY3" fmla="*/ 1472482 h 6583680"/>
              <a:gd name="connsiteX4" fmla="*/ 6217832 w 7955192"/>
              <a:gd name="connsiteY4" fmla="*/ 3291840 h 6583680"/>
              <a:gd name="connsiteX5" fmla="*/ 7859648 w 7955192"/>
              <a:gd name="connsiteY5" fmla="*/ 5111198 h 6583680"/>
              <a:gd name="connsiteX6" fmla="*/ 7955192 w 7955192"/>
              <a:gd name="connsiteY6" fmla="*/ 5116023 h 6583680"/>
              <a:gd name="connsiteX7" fmla="*/ 7955192 w 7955192"/>
              <a:gd name="connsiteY7" fmla="*/ 6583680 h 6583680"/>
              <a:gd name="connsiteX8" fmla="*/ 0 w 7955192"/>
              <a:gd name="connsiteY8" fmla="*/ 6583680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192" h="6583680">
                <a:moveTo>
                  <a:pt x="0" y="0"/>
                </a:moveTo>
                <a:lnTo>
                  <a:pt x="7955192" y="0"/>
                </a:lnTo>
                <a:lnTo>
                  <a:pt x="7955192" y="1467658"/>
                </a:lnTo>
                <a:lnTo>
                  <a:pt x="7859648" y="1472482"/>
                </a:lnTo>
                <a:cubicBezTo>
                  <a:pt x="6937465" y="1566135"/>
                  <a:pt x="6217832" y="2344949"/>
                  <a:pt x="6217832" y="3291840"/>
                </a:cubicBezTo>
                <a:cubicBezTo>
                  <a:pt x="6217832" y="4238732"/>
                  <a:pt x="6937465" y="5017545"/>
                  <a:pt x="7859648" y="5111198"/>
                </a:cubicBezTo>
                <a:lnTo>
                  <a:pt x="7955192" y="5116023"/>
                </a:lnTo>
                <a:lnTo>
                  <a:pt x="7955192" y="6583680"/>
                </a:lnTo>
                <a:lnTo>
                  <a:pt x="0" y="65836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4617720" y="1291568"/>
            <a:ext cx="3975342" cy="3291840"/>
          </a:xfrm>
          <a:custGeom>
            <a:avLst/>
            <a:gdLst>
              <a:gd name="connsiteX0" fmla="*/ 0 w 7950684"/>
              <a:gd name="connsiteY0" fmla="*/ 0 h 6583680"/>
              <a:gd name="connsiteX1" fmla="*/ 7950684 w 7950684"/>
              <a:gd name="connsiteY1" fmla="*/ 0 h 6583680"/>
              <a:gd name="connsiteX2" fmla="*/ 7950684 w 7950684"/>
              <a:gd name="connsiteY2" fmla="*/ 6583680 h 6583680"/>
              <a:gd name="connsiteX3" fmla="*/ 0 w 7950684"/>
              <a:gd name="connsiteY3" fmla="*/ 6583680 h 6583680"/>
              <a:gd name="connsiteX4" fmla="*/ 0 w 7950684"/>
              <a:gd name="connsiteY4" fmla="*/ 5116080 h 6583680"/>
              <a:gd name="connsiteX5" fmla="*/ 95564 w 7950684"/>
              <a:gd name="connsiteY5" fmla="*/ 5111254 h 6583680"/>
              <a:gd name="connsiteX6" fmla="*/ 1737380 w 7950684"/>
              <a:gd name="connsiteY6" fmla="*/ 3291896 h 6583680"/>
              <a:gd name="connsiteX7" fmla="*/ 95564 w 7950684"/>
              <a:gd name="connsiteY7" fmla="*/ 1472538 h 6583680"/>
              <a:gd name="connsiteX8" fmla="*/ 0 w 7950684"/>
              <a:gd name="connsiteY8" fmla="*/ 1467713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0684" h="6583680">
                <a:moveTo>
                  <a:pt x="0" y="0"/>
                </a:moveTo>
                <a:lnTo>
                  <a:pt x="7950684" y="0"/>
                </a:lnTo>
                <a:lnTo>
                  <a:pt x="7950684" y="6583680"/>
                </a:lnTo>
                <a:lnTo>
                  <a:pt x="0" y="6583680"/>
                </a:lnTo>
                <a:lnTo>
                  <a:pt x="0" y="5116080"/>
                </a:lnTo>
                <a:lnTo>
                  <a:pt x="95564" y="5111254"/>
                </a:lnTo>
                <a:cubicBezTo>
                  <a:pt x="1017748" y="5017601"/>
                  <a:pt x="1737380" y="4238788"/>
                  <a:pt x="1737380" y="3291896"/>
                </a:cubicBezTo>
                <a:cubicBezTo>
                  <a:pt x="1737380" y="2345004"/>
                  <a:pt x="1017748" y="1566191"/>
                  <a:pt x="95564" y="1472538"/>
                </a:cubicBezTo>
                <a:lnTo>
                  <a:pt x="0" y="1467713"/>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7593697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ortfolio 6">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4754878" y="1306941"/>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51007" y="1306941"/>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3365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10" y="204787"/>
            <a:ext cx="3008313" cy="871538"/>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10"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11.09.2022</a:t>
            </a:fld>
            <a:endParaRPr lang="cs-CZ"/>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7" name="Zástupný symbol pro číslo snímku 6"/>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29428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ortfolio 7">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497133" y="202385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5"/>
          </p:nvPr>
        </p:nvSpPr>
        <p:spPr>
          <a:xfrm>
            <a:off x="2743201" y="1306937"/>
            <a:ext cx="3657600" cy="2819276"/>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48684" y="200829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010877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ortfolio 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7"/>
          <p:cNvSpPr>
            <a:spLocks noGrp="1"/>
          </p:cNvSpPr>
          <p:nvPr>
            <p:ph type="pic" sz="quarter" idx="25"/>
          </p:nvPr>
        </p:nvSpPr>
        <p:spPr>
          <a:xfrm rot="20775122">
            <a:off x="942533" y="1568634"/>
            <a:ext cx="2560320" cy="2468880"/>
          </a:xfrm>
          <a:prstGeom prst="rect">
            <a:avLst/>
          </a:prstGeom>
          <a:solidFill>
            <a:schemeClr val="bg1">
              <a:lumMod val="95000"/>
            </a:schemeClr>
          </a:solidFill>
          <a:ln w="76200" cap="flat" cmpd="sng">
            <a:solidFill>
              <a:schemeClr val="accent1"/>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0" name="Picture Placeholder 7"/>
          <p:cNvSpPr>
            <a:spLocks noGrp="1"/>
          </p:cNvSpPr>
          <p:nvPr>
            <p:ph type="pic" sz="quarter" idx="26"/>
          </p:nvPr>
        </p:nvSpPr>
        <p:spPr>
          <a:xfrm rot="457463">
            <a:off x="3002241" y="1831117"/>
            <a:ext cx="1280160" cy="1188720"/>
          </a:xfrm>
          <a:prstGeom prst="rect">
            <a:avLst/>
          </a:prstGeom>
          <a:solidFill>
            <a:schemeClr val="bg1">
              <a:lumMod val="95000"/>
            </a:schemeClr>
          </a:solidFill>
          <a:ln w="76200" cap="flat" cmpd="sng">
            <a:solidFill>
              <a:schemeClr val="accent2"/>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1" name="Picture Placeholder 7"/>
          <p:cNvSpPr>
            <a:spLocks noGrp="1"/>
          </p:cNvSpPr>
          <p:nvPr>
            <p:ph type="pic" sz="quarter" idx="27"/>
          </p:nvPr>
        </p:nvSpPr>
        <p:spPr>
          <a:xfrm rot="19994775">
            <a:off x="2471251" y="3017332"/>
            <a:ext cx="1371600" cy="1280160"/>
          </a:xfrm>
          <a:prstGeom prst="rect">
            <a:avLst/>
          </a:prstGeom>
          <a:solidFill>
            <a:schemeClr val="bg1">
              <a:lumMod val="95000"/>
            </a:schemeClr>
          </a:solidFill>
          <a:ln w="76200" cap="flat" cmpd="sng">
            <a:solidFill>
              <a:schemeClr val="accent3"/>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Tree>
    <p:extLst>
      <p:ext uri="{BB962C8B-B14F-4D97-AF65-F5344CB8AC3E}">
        <p14:creationId xmlns:p14="http://schemas.microsoft.com/office/powerpoint/2010/main" val="1202434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ortfolio 9">
    <p:spTree>
      <p:nvGrpSpPr>
        <p:cNvPr id="1" name=""/>
        <p:cNvGrpSpPr/>
        <p:nvPr/>
      </p:nvGrpSpPr>
      <p:grpSpPr>
        <a:xfrm>
          <a:off x="0" y="0"/>
          <a:ext cx="0" cy="0"/>
          <a:chOff x="0" y="0"/>
          <a:chExt cx="0" cy="0"/>
        </a:xfrm>
      </p:grpSpPr>
      <p:sp>
        <p:nvSpPr>
          <p:cNvPr id="8" name="Picture Placeholder 16"/>
          <p:cNvSpPr>
            <a:spLocks noGrp="1"/>
          </p:cNvSpPr>
          <p:nvPr>
            <p:ph type="pic" sz="quarter" idx="17"/>
          </p:nvPr>
        </p:nvSpPr>
        <p:spPr>
          <a:xfrm rot="479984">
            <a:off x="1796830" y="2660963"/>
            <a:ext cx="1371600" cy="1280160"/>
          </a:xfrm>
          <a:solidFill>
            <a:schemeClr val="bg1">
              <a:lumMod val="95000"/>
            </a:schemeClr>
          </a:solidFill>
          <a:ln w="76200">
            <a:solidFill>
              <a:schemeClr val="accent1"/>
            </a:solidFill>
          </a:ln>
        </p:spPr>
        <p:txBody>
          <a:bodyPr anchor="ctr" anchorCtr="0"/>
          <a:lstStyle>
            <a:lvl1pPr algn="ctr">
              <a:defRPr/>
            </a:lvl1pPr>
          </a:lstStyle>
          <a:p>
            <a:r>
              <a:rPr lang="cs-CZ"/>
              <a:t>Kliknutím na ikonu přidáte obrázek.</a:t>
            </a:r>
            <a:endParaRPr lang="en-US"/>
          </a:p>
        </p:txBody>
      </p:sp>
      <p:sp>
        <p:nvSpPr>
          <p:cNvPr id="6" name="Picture Placeholder 16"/>
          <p:cNvSpPr>
            <a:spLocks noGrp="1"/>
          </p:cNvSpPr>
          <p:nvPr>
            <p:ph type="pic" sz="quarter" idx="15"/>
          </p:nvPr>
        </p:nvSpPr>
        <p:spPr>
          <a:xfrm rot="816192">
            <a:off x="5108930" y="1578289"/>
            <a:ext cx="2743200" cy="2560320"/>
          </a:xfrm>
          <a:solidFill>
            <a:schemeClr val="bg1">
              <a:lumMod val="95000"/>
            </a:schemeClr>
          </a:solidFill>
          <a:ln w="76200">
            <a:solidFill>
              <a:schemeClr val="accent3"/>
            </a:solid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16"/>
          <p:cNvSpPr>
            <a:spLocks noGrp="1"/>
          </p:cNvSpPr>
          <p:nvPr>
            <p:ph type="pic" sz="quarter" idx="16"/>
          </p:nvPr>
        </p:nvSpPr>
        <p:spPr>
          <a:xfrm rot="20655709">
            <a:off x="3383275" y="2858448"/>
            <a:ext cx="1691640" cy="1645920"/>
          </a:xfrm>
          <a:solidFill>
            <a:schemeClr val="bg1">
              <a:lumMod val="95000"/>
            </a:schemeClr>
          </a:solidFill>
          <a:ln w="76200">
            <a:solidFill>
              <a:schemeClr val="accent2"/>
            </a:solid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1912377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803951" y="1592597"/>
            <a:ext cx="3474720" cy="2484981"/>
          </a:xfrm>
          <a:custGeom>
            <a:avLst/>
            <a:gdLst>
              <a:gd name="connsiteX0" fmla="*/ 0 w 6949440"/>
              <a:gd name="connsiteY0" fmla="*/ 0 h 4969962"/>
              <a:gd name="connsiteX1" fmla="*/ 6005507 w 6949440"/>
              <a:gd name="connsiteY1" fmla="*/ 166865 h 4969962"/>
              <a:gd name="connsiteX2" fmla="*/ 6949440 w 6949440"/>
              <a:gd name="connsiteY2" fmla="*/ 4737660 h 4969962"/>
              <a:gd name="connsiteX3" fmla="*/ 842505 w 6949440"/>
              <a:gd name="connsiteY3" fmla="*/ 4969962 h 4969962"/>
            </a:gdLst>
            <a:ahLst/>
            <a:cxnLst>
              <a:cxn ang="0">
                <a:pos x="connsiteX0" y="connsiteY0"/>
              </a:cxn>
              <a:cxn ang="0">
                <a:pos x="connsiteX1" y="connsiteY1"/>
              </a:cxn>
              <a:cxn ang="0">
                <a:pos x="connsiteX2" y="connsiteY2"/>
              </a:cxn>
              <a:cxn ang="0">
                <a:pos x="connsiteX3" y="connsiteY3"/>
              </a:cxn>
            </a:cxnLst>
            <a:rect l="l" t="t" r="r" b="b"/>
            <a:pathLst>
              <a:path w="6949440" h="4969962">
                <a:moveTo>
                  <a:pt x="0" y="0"/>
                </a:moveTo>
                <a:lnTo>
                  <a:pt x="6005507" y="166865"/>
                </a:lnTo>
                <a:lnTo>
                  <a:pt x="6949440" y="4737660"/>
                </a:lnTo>
                <a:lnTo>
                  <a:pt x="842505" y="4969962"/>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3617241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872952" y="1187472"/>
            <a:ext cx="3200400" cy="2166235"/>
          </a:xfrm>
          <a:custGeom>
            <a:avLst/>
            <a:gdLst>
              <a:gd name="connsiteX0" fmla="*/ 6400799 w 6400799"/>
              <a:gd name="connsiteY0" fmla="*/ 0 h 4332469"/>
              <a:gd name="connsiteX1" fmla="*/ 6400799 w 6400799"/>
              <a:gd name="connsiteY1" fmla="*/ 5 h 4332469"/>
              <a:gd name="connsiteX2" fmla="*/ 5557400 w 6400799"/>
              <a:gd name="connsiteY2" fmla="*/ 4249635 h 4332469"/>
              <a:gd name="connsiteX3" fmla="*/ 0 w 6400799"/>
              <a:gd name="connsiteY3" fmla="*/ 4332469 h 4332469"/>
              <a:gd name="connsiteX4" fmla="*/ 922468 w 6400799"/>
              <a:gd name="connsiteY4" fmla="*/ 793198 h 433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799" h="4332469">
                <a:moveTo>
                  <a:pt x="6400799" y="0"/>
                </a:moveTo>
                <a:lnTo>
                  <a:pt x="6400799" y="5"/>
                </a:lnTo>
                <a:lnTo>
                  <a:pt x="5557400" y="4249635"/>
                </a:lnTo>
                <a:lnTo>
                  <a:pt x="0" y="4332469"/>
                </a:lnTo>
                <a:lnTo>
                  <a:pt x="922468" y="793198"/>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2984962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1020141" y="1590017"/>
            <a:ext cx="1934927" cy="2834640"/>
          </a:xfrm>
          <a:custGeom>
            <a:avLst/>
            <a:gdLst>
              <a:gd name="connsiteX0" fmla="*/ 0 w 3869853"/>
              <a:gd name="connsiteY0" fmla="*/ 0 h 5669280"/>
              <a:gd name="connsiteX1" fmla="*/ 3387476 w 3869853"/>
              <a:gd name="connsiteY1" fmla="*/ 399271 h 5669280"/>
              <a:gd name="connsiteX2" fmla="*/ 3869853 w 3869853"/>
              <a:gd name="connsiteY2" fmla="*/ 5340469 h 5669280"/>
              <a:gd name="connsiteX3" fmla="*/ 381204 w 3869853"/>
              <a:gd name="connsiteY3" fmla="*/ 5669280 h 5669280"/>
            </a:gdLst>
            <a:ahLst/>
            <a:cxnLst>
              <a:cxn ang="0">
                <a:pos x="connsiteX0" y="connsiteY0"/>
              </a:cxn>
              <a:cxn ang="0">
                <a:pos x="connsiteX1" y="connsiteY1"/>
              </a:cxn>
              <a:cxn ang="0">
                <a:pos x="connsiteX2" y="connsiteY2"/>
              </a:cxn>
              <a:cxn ang="0">
                <a:pos x="connsiteX3" y="connsiteY3"/>
              </a:cxn>
            </a:cxnLst>
            <a:rect l="l" t="t" r="r" b="b"/>
            <a:pathLst>
              <a:path w="3869853" h="5669280">
                <a:moveTo>
                  <a:pt x="0" y="0"/>
                </a:moveTo>
                <a:lnTo>
                  <a:pt x="3387476" y="399271"/>
                </a:lnTo>
                <a:lnTo>
                  <a:pt x="3869853" y="5340469"/>
                </a:lnTo>
                <a:lnTo>
                  <a:pt x="381204" y="56692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3268034" y="3216853"/>
            <a:ext cx="611660" cy="1188720"/>
          </a:xfrm>
          <a:custGeom>
            <a:avLst/>
            <a:gdLst>
              <a:gd name="connsiteX0" fmla="*/ 0 w 1223320"/>
              <a:gd name="connsiteY0" fmla="*/ 0 h 2377440"/>
              <a:gd name="connsiteX1" fmla="*/ 1014491 w 1223320"/>
              <a:gd name="connsiteY1" fmla="*/ 85262 h 2377440"/>
              <a:gd name="connsiteX2" fmla="*/ 1223320 w 1223320"/>
              <a:gd name="connsiteY2" fmla="*/ 2294650 h 2377440"/>
              <a:gd name="connsiteX3" fmla="*/ 226129 w 1223320"/>
              <a:gd name="connsiteY3" fmla="*/ 2377440 h 2377440"/>
            </a:gdLst>
            <a:ahLst/>
            <a:cxnLst>
              <a:cxn ang="0">
                <a:pos x="connsiteX0" y="connsiteY0"/>
              </a:cxn>
              <a:cxn ang="0">
                <a:pos x="connsiteX1" y="connsiteY1"/>
              </a:cxn>
              <a:cxn ang="0">
                <a:pos x="connsiteX2" y="connsiteY2"/>
              </a:cxn>
              <a:cxn ang="0">
                <a:pos x="connsiteX3" y="connsiteY3"/>
              </a:cxn>
            </a:cxnLst>
            <a:rect l="l" t="t" r="r" b="b"/>
            <a:pathLst>
              <a:path w="1223320" h="2377440">
                <a:moveTo>
                  <a:pt x="0" y="0"/>
                </a:moveTo>
                <a:lnTo>
                  <a:pt x="1014491" y="85262"/>
                </a:lnTo>
                <a:lnTo>
                  <a:pt x="1223320" y="2294650"/>
                </a:lnTo>
                <a:lnTo>
                  <a:pt x="226129" y="237744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7618909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ortfolio 1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726303" y="1821267"/>
            <a:ext cx="3474720" cy="2153374"/>
          </a:xfrm>
          <a:custGeom>
            <a:avLst/>
            <a:gdLst>
              <a:gd name="connsiteX0" fmla="*/ 4451940 w 6949439"/>
              <a:gd name="connsiteY0" fmla="*/ 0 h 4306747"/>
              <a:gd name="connsiteX1" fmla="*/ 6949439 w 6949439"/>
              <a:gd name="connsiteY1" fmla="*/ 1507216 h 4306747"/>
              <a:gd name="connsiteX2" fmla="*/ 6949439 w 6949439"/>
              <a:gd name="connsiteY2" fmla="*/ 1507217 h 4306747"/>
              <a:gd name="connsiteX3" fmla="*/ 2523637 w 6949439"/>
              <a:gd name="connsiteY3" fmla="*/ 4306747 h 4306747"/>
              <a:gd name="connsiteX4" fmla="*/ 0 w 6949439"/>
              <a:gd name="connsiteY4" fmla="*/ 2631094 h 430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439" h="4306747">
                <a:moveTo>
                  <a:pt x="4451940" y="0"/>
                </a:moveTo>
                <a:lnTo>
                  <a:pt x="6949439" y="1507216"/>
                </a:lnTo>
                <a:lnTo>
                  <a:pt x="6949439" y="1507217"/>
                </a:lnTo>
                <a:lnTo>
                  <a:pt x="2523637" y="4306747"/>
                </a:lnTo>
                <a:lnTo>
                  <a:pt x="0" y="2631094"/>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37581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2295804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7" y="1108869"/>
            <a:ext cx="8229555" cy="3566319"/>
          </a:xfrm>
        </p:spPr>
        <p:txBody>
          <a:bodyPr/>
          <a:lstStyle/>
          <a:p>
            <a:pPr lvl="0"/>
            <a:r>
              <a:rPr lang="cs-CZ"/>
              <a:t>Upravte styly předlohy textu.</a:t>
            </a:r>
          </a:p>
        </p:txBody>
      </p:sp>
    </p:spTree>
    <p:extLst>
      <p:ext uri="{BB962C8B-B14F-4D97-AF65-F5344CB8AC3E}">
        <p14:creationId xmlns:p14="http://schemas.microsoft.com/office/powerpoint/2010/main" val="41543453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3886200" cy="3566319"/>
          </a:xfrm>
        </p:spPr>
        <p:txBody>
          <a:bodyPr/>
          <a:lstStyle/>
          <a:p>
            <a:pPr lvl="0"/>
            <a:r>
              <a:rPr lang="cs-CZ"/>
              <a:t>Upravte styly předlohy textu.</a:t>
            </a:r>
          </a:p>
        </p:txBody>
      </p:sp>
      <p:sp>
        <p:nvSpPr>
          <p:cNvPr id="8" name="Text Placeholder 6"/>
          <p:cNvSpPr>
            <a:spLocks noGrp="1"/>
          </p:cNvSpPr>
          <p:nvPr>
            <p:ph type="body" sz="quarter" idx="14"/>
          </p:nvPr>
        </p:nvSpPr>
        <p:spPr>
          <a:xfrm>
            <a:off x="4800598" y="1108733"/>
            <a:ext cx="3886200" cy="3566319"/>
          </a:xfrm>
        </p:spPr>
        <p:txBody>
          <a:bodyPr/>
          <a:lstStyle/>
          <a:p>
            <a:pPr lvl="0"/>
            <a:r>
              <a:rPr lang="cs-CZ"/>
              <a:t>Upravte styly předlohy textu.</a:t>
            </a:r>
          </a:p>
        </p:txBody>
      </p:sp>
    </p:spTree>
    <p:extLst>
      <p:ext uri="{BB962C8B-B14F-4D97-AF65-F5344CB8AC3E}">
        <p14:creationId xmlns:p14="http://schemas.microsoft.com/office/powerpoint/2010/main" val="889754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402551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11.09.2022</a:t>
            </a:fld>
            <a:endParaRPr lang="cs-CZ"/>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7" name="Zástupný symbol pro číslo snímku 6"/>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21897262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2560320" cy="3566319"/>
          </a:xfrm>
        </p:spPr>
        <p:txBody>
          <a:bodyPr/>
          <a:lstStyle/>
          <a:p>
            <a:pPr lvl="0"/>
            <a:r>
              <a:rPr lang="cs-CZ"/>
              <a:t>Upravte styly předlohy textu.</a:t>
            </a:r>
          </a:p>
        </p:txBody>
      </p:sp>
      <p:sp>
        <p:nvSpPr>
          <p:cNvPr id="9" name="Text Placeholder 6"/>
          <p:cNvSpPr>
            <a:spLocks noGrp="1"/>
          </p:cNvSpPr>
          <p:nvPr>
            <p:ph type="body" sz="quarter" idx="14"/>
          </p:nvPr>
        </p:nvSpPr>
        <p:spPr>
          <a:xfrm>
            <a:off x="3291840" y="1108869"/>
            <a:ext cx="2560320" cy="3566319"/>
          </a:xfrm>
        </p:spPr>
        <p:txBody>
          <a:bodyPr/>
          <a:lstStyle/>
          <a:p>
            <a:pPr lvl="0"/>
            <a:r>
              <a:rPr lang="cs-CZ"/>
              <a:t>Upravte styly předlohy textu.</a:t>
            </a:r>
          </a:p>
        </p:txBody>
      </p:sp>
      <p:sp>
        <p:nvSpPr>
          <p:cNvPr id="10" name="Text Placeholder 6"/>
          <p:cNvSpPr>
            <a:spLocks noGrp="1"/>
          </p:cNvSpPr>
          <p:nvPr>
            <p:ph type="body" sz="quarter" idx="15"/>
          </p:nvPr>
        </p:nvSpPr>
        <p:spPr>
          <a:xfrm>
            <a:off x="6126435" y="1108869"/>
            <a:ext cx="2560320" cy="3566319"/>
          </a:xfrm>
        </p:spPr>
        <p:txBody>
          <a:bodyPr/>
          <a:lstStyle/>
          <a:p>
            <a:pPr lvl="0"/>
            <a:r>
              <a:rPr lang="cs-CZ"/>
              <a:t>Upravte styly předlohy textu.</a:t>
            </a:r>
          </a:p>
        </p:txBody>
      </p:sp>
    </p:spTree>
    <p:extLst>
      <p:ext uri="{BB962C8B-B14F-4D97-AF65-F5344CB8AC3E}">
        <p14:creationId xmlns:p14="http://schemas.microsoft.com/office/powerpoint/2010/main" val="31898285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548640"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6766334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4571956"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2086921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kat 1">
    <p:spTree>
      <p:nvGrpSpPr>
        <p:cNvPr id="1" name=""/>
        <p:cNvGrpSpPr/>
        <p:nvPr/>
      </p:nvGrpSpPr>
      <p:grpSpPr>
        <a:xfrm>
          <a:off x="0" y="0"/>
          <a:ext cx="0" cy="0"/>
          <a:chOff x="0" y="0"/>
          <a:chExt cx="0" cy="0"/>
        </a:xfrm>
      </p:grpSpPr>
      <p:sp>
        <p:nvSpPr>
          <p:cNvPr id="4" name="Freeform 5"/>
          <p:cNvSpPr>
            <a:spLocks noChangeAspect="1"/>
          </p:cNvSpPr>
          <p:nvPr userDrawn="1"/>
        </p:nvSpPr>
        <p:spPr bwMode="auto">
          <a:xfrm>
            <a:off x="2424042" y="0"/>
            <a:ext cx="6719958" cy="5143500"/>
          </a:xfrm>
          <a:custGeom>
            <a:avLst/>
            <a:gdLst>
              <a:gd name="T0" fmla="*/ 0 w 849"/>
              <a:gd name="T1" fmla="*/ 0 h 649"/>
              <a:gd name="T2" fmla="*/ 332 w 849"/>
              <a:gd name="T3" fmla="*/ 649 h 649"/>
              <a:gd name="T4" fmla="*/ 849 w 849"/>
              <a:gd name="T5" fmla="*/ 649 h 649"/>
              <a:gd name="T6" fmla="*/ 849 w 849"/>
              <a:gd name="T7" fmla="*/ 0 h 649"/>
              <a:gd name="T8" fmla="*/ 0 w 849"/>
              <a:gd name="T9" fmla="*/ 0 h 649"/>
            </a:gdLst>
            <a:ahLst/>
            <a:cxnLst>
              <a:cxn ang="0">
                <a:pos x="T0" y="T1"/>
              </a:cxn>
              <a:cxn ang="0">
                <a:pos x="T2" y="T3"/>
              </a:cxn>
              <a:cxn ang="0">
                <a:pos x="T4" y="T5"/>
              </a:cxn>
              <a:cxn ang="0">
                <a:pos x="T6" y="T7"/>
              </a:cxn>
              <a:cxn ang="0">
                <a:pos x="T8" y="T9"/>
              </a:cxn>
            </a:cxnLst>
            <a:rect l="0" t="0" r="r" b="b"/>
            <a:pathLst>
              <a:path w="849" h="649">
                <a:moveTo>
                  <a:pt x="0" y="0"/>
                </a:moveTo>
                <a:cubicBezTo>
                  <a:pt x="100" y="110"/>
                  <a:pt x="274" y="337"/>
                  <a:pt x="332" y="649"/>
                </a:cubicBezTo>
                <a:cubicBezTo>
                  <a:pt x="849" y="649"/>
                  <a:pt x="849" y="649"/>
                  <a:pt x="849" y="649"/>
                </a:cubicBezTo>
                <a:cubicBezTo>
                  <a:pt x="849" y="0"/>
                  <a:pt x="849" y="0"/>
                  <a:pt x="849" y="0"/>
                </a:cubicBezTo>
                <a:lnTo>
                  <a:pt x="0" y="0"/>
                </a:lnTo>
                <a:close/>
              </a:path>
            </a:pathLst>
          </a:custGeom>
          <a:solidFill>
            <a:schemeClr val="accent1"/>
          </a:solidFill>
          <a:ln>
            <a:solidFill>
              <a:schemeClr val="accent5"/>
            </a:solidFill>
          </a:ln>
        </p:spPr>
        <p:txBody>
          <a:bodyPr vert="horz" wrap="square" lIns="68580" tIns="34290" rIns="68580" bIns="34290" numCol="1" anchor="t" anchorCtr="0" compatLnSpc="1">
            <a:prstTxWarp prst="textNoShape">
              <a:avLst/>
            </a:prstTxWarp>
          </a:bodyPr>
          <a:lstStyle/>
          <a:p>
            <a:pPr defTabSz="685800"/>
            <a:endParaRPr lang="en-US" sz="2000">
              <a:solidFill>
                <a:prstClr val="black"/>
              </a:solidFill>
            </a:endParaRPr>
          </a:p>
        </p:txBody>
      </p:sp>
      <p:sp>
        <p:nvSpPr>
          <p:cNvPr id="5" name="Freeform 4"/>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bg1">
              <a:lumMod val="85000"/>
            </a:schemeClr>
          </a:solidFill>
          <a:ln>
            <a:solidFill>
              <a:schemeClr val="bg1">
                <a:lumMod val="85000"/>
              </a:schemeClr>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32956261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kat 2">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2424043" y="0"/>
            <a:ext cx="6719958" cy="5143500"/>
          </a:xfrm>
          <a:custGeom>
            <a:avLst/>
            <a:gdLst>
              <a:gd name="connsiteX0" fmla="*/ 0 w 13439915"/>
              <a:gd name="connsiteY0" fmla="*/ 0 h 10287000"/>
              <a:gd name="connsiteX1" fmla="*/ 13439915 w 13439915"/>
              <a:gd name="connsiteY1" fmla="*/ 0 h 10287000"/>
              <a:gd name="connsiteX2" fmla="*/ 13439915 w 13439915"/>
              <a:gd name="connsiteY2" fmla="*/ 2512 h 10287000"/>
              <a:gd name="connsiteX3" fmla="*/ 13439915 w 13439915"/>
              <a:gd name="connsiteY3" fmla="*/ 8476 h 10287000"/>
              <a:gd name="connsiteX4" fmla="*/ 13439915 w 13439915"/>
              <a:gd name="connsiteY4" fmla="*/ 20092 h 10287000"/>
              <a:gd name="connsiteX5" fmla="*/ 13439915 w 13439915"/>
              <a:gd name="connsiteY5" fmla="*/ 39242 h 10287000"/>
              <a:gd name="connsiteX6" fmla="*/ 13439915 w 13439915"/>
              <a:gd name="connsiteY6" fmla="*/ 67810 h 10287000"/>
              <a:gd name="connsiteX7" fmla="*/ 13439915 w 13439915"/>
              <a:gd name="connsiteY7" fmla="*/ 107680 h 10287000"/>
              <a:gd name="connsiteX8" fmla="*/ 13439915 w 13439915"/>
              <a:gd name="connsiteY8" fmla="*/ 160735 h 10287000"/>
              <a:gd name="connsiteX9" fmla="*/ 13439915 w 13439915"/>
              <a:gd name="connsiteY9" fmla="*/ 228858 h 10287000"/>
              <a:gd name="connsiteX10" fmla="*/ 13439915 w 13439915"/>
              <a:gd name="connsiteY10" fmla="*/ 313934 h 10287000"/>
              <a:gd name="connsiteX11" fmla="*/ 13439915 w 13439915"/>
              <a:gd name="connsiteY11" fmla="*/ 417847 h 10287000"/>
              <a:gd name="connsiteX12" fmla="*/ 13439915 w 13439915"/>
              <a:gd name="connsiteY12" fmla="*/ 542479 h 10287000"/>
              <a:gd name="connsiteX13" fmla="*/ 13439915 w 13439915"/>
              <a:gd name="connsiteY13" fmla="*/ 689714 h 10287000"/>
              <a:gd name="connsiteX14" fmla="*/ 13439915 w 13439915"/>
              <a:gd name="connsiteY14" fmla="*/ 861436 h 10287000"/>
              <a:gd name="connsiteX15" fmla="*/ 13439915 w 13439915"/>
              <a:gd name="connsiteY15" fmla="*/ 1059529 h 10287000"/>
              <a:gd name="connsiteX16" fmla="*/ 13439915 w 13439915"/>
              <a:gd name="connsiteY16" fmla="*/ 1169052 h 10287000"/>
              <a:gd name="connsiteX17" fmla="*/ 13439915 w 13439915"/>
              <a:gd name="connsiteY17" fmla="*/ 1285875 h 10287000"/>
              <a:gd name="connsiteX18" fmla="*/ 13439915 w 13439915"/>
              <a:gd name="connsiteY18" fmla="*/ 1410232 h 10287000"/>
              <a:gd name="connsiteX19" fmla="*/ 13439915 w 13439915"/>
              <a:gd name="connsiteY19" fmla="*/ 1542360 h 10287000"/>
              <a:gd name="connsiteX20" fmla="*/ 13439915 w 13439915"/>
              <a:gd name="connsiteY20" fmla="*/ 1682492 h 10287000"/>
              <a:gd name="connsiteX21" fmla="*/ 13439915 w 13439915"/>
              <a:gd name="connsiteY21" fmla="*/ 1830865 h 10287000"/>
              <a:gd name="connsiteX22" fmla="*/ 13439915 w 13439915"/>
              <a:gd name="connsiteY22" fmla="*/ 1987715 h 10287000"/>
              <a:gd name="connsiteX23" fmla="*/ 13439915 w 13439915"/>
              <a:gd name="connsiteY23" fmla="*/ 2153276 h 10287000"/>
              <a:gd name="connsiteX24" fmla="*/ 13439915 w 13439915"/>
              <a:gd name="connsiteY24" fmla="*/ 2327784 h 10287000"/>
              <a:gd name="connsiteX25" fmla="*/ 13439915 w 13439915"/>
              <a:gd name="connsiteY25" fmla="*/ 2511475 h 10287000"/>
              <a:gd name="connsiteX26" fmla="*/ 13439915 w 13439915"/>
              <a:gd name="connsiteY26" fmla="*/ 2704584 h 10287000"/>
              <a:gd name="connsiteX27" fmla="*/ 13439915 w 13439915"/>
              <a:gd name="connsiteY27" fmla="*/ 2907346 h 10287000"/>
              <a:gd name="connsiteX28" fmla="*/ 13439915 w 13439915"/>
              <a:gd name="connsiteY28" fmla="*/ 3119997 h 10287000"/>
              <a:gd name="connsiteX29" fmla="*/ 13439915 w 13439915"/>
              <a:gd name="connsiteY29" fmla="*/ 3342773 h 10287000"/>
              <a:gd name="connsiteX30" fmla="*/ 13439915 w 13439915"/>
              <a:gd name="connsiteY30" fmla="*/ 3575908 h 10287000"/>
              <a:gd name="connsiteX31" fmla="*/ 13439915 w 13439915"/>
              <a:gd name="connsiteY31" fmla="*/ 3819639 h 10287000"/>
              <a:gd name="connsiteX32" fmla="*/ 13439915 w 13439915"/>
              <a:gd name="connsiteY32" fmla="*/ 4074201 h 10287000"/>
              <a:gd name="connsiteX33" fmla="*/ 13439915 w 13439915"/>
              <a:gd name="connsiteY33" fmla="*/ 4339829 h 10287000"/>
              <a:gd name="connsiteX34" fmla="*/ 13439915 w 13439915"/>
              <a:gd name="connsiteY34" fmla="*/ 4616758 h 10287000"/>
              <a:gd name="connsiteX35" fmla="*/ 13439915 w 13439915"/>
              <a:gd name="connsiteY35" fmla="*/ 4905224 h 10287000"/>
              <a:gd name="connsiteX36" fmla="*/ 13439915 w 13439915"/>
              <a:gd name="connsiteY36" fmla="*/ 5205463 h 10287000"/>
              <a:gd name="connsiteX37" fmla="*/ 13439915 w 13439915"/>
              <a:gd name="connsiteY37" fmla="*/ 5517710 h 10287000"/>
              <a:gd name="connsiteX38" fmla="*/ 13439915 w 13439915"/>
              <a:gd name="connsiteY38" fmla="*/ 5842200 h 10287000"/>
              <a:gd name="connsiteX39" fmla="*/ 13439915 w 13439915"/>
              <a:gd name="connsiteY39" fmla="*/ 6179170 h 10287000"/>
              <a:gd name="connsiteX40" fmla="*/ 13439915 w 13439915"/>
              <a:gd name="connsiteY40" fmla="*/ 6528853 h 10287000"/>
              <a:gd name="connsiteX41" fmla="*/ 13439915 w 13439915"/>
              <a:gd name="connsiteY41" fmla="*/ 6891487 h 10287000"/>
              <a:gd name="connsiteX42" fmla="*/ 13439915 w 13439915"/>
              <a:gd name="connsiteY42" fmla="*/ 7267305 h 10287000"/>
              <a:gd name="connsiteX43" fmla="*/ 13439915 w 13439915"/>
              <a:gd name="connsiteY43" fmla="*/ 7656545 h 10287000"/>
              <a:gd name="connsiteX44" fmla="*/ 13439915 w 13439915"/>
              <a:gd name="connsiteY44" fmla="*/ 8059440 h 10287000"/>
              <a:gd name="connsiteX45" fmla="*/ 13439915 w 13439915"/>
              <a:gd name="connsiteY45" fmla="*/ 8476227 h 10287000"/>
              <a:gd name="connsiteX46" fmla="*/ 13439915 w 13439915"/>
              <a:gd name="connsiteY46" fmla="*/ 8907141 h 10287000"/>
              <a:gd name="connsiteX47" fmla="*/ 13439915 w 13439915"/>
              <a:gd name="connsiteY47" fmla="*/ 9352418 h 10287000"/>
              <a:gd name="connsiteX48" fmla="*/ 13439915 w 13439915"/>
              <a:gd name="connsiteY48" fmla="*/ 9812292 h 10287000"/>
              <a:gd name="connsiteX49" fmla="*/ 13439915 w 13439915"/>
              <a:gd name="connsiteY49" fmla="*/ 10287000 h 10287000"/>
              <a:gd name="connsiteX50" fmla="*/ 13437917 w 13439915"/>
              <a:gd name="connsiteY50" fmla="*/ 10287000 h 10287000"/>
              <a:gd name="connsiteX51" fmla="*/ 13423931 w 13439915"/>
              <a:gd name="connsiteY51" fmla="*/ 10287000 h 10287000"/>
              <a:gd name="connsiteX52" fmla="*/ 13385967 w 13439915"/>
              <a:gd name="connsiteY52" fmla="*/ 10287000 h 10287000"/>
              <a:gd name="connsiteX53" fmla="*/ 13354247 w 13439915"/>
              <a:gd name="connsiteY53" fmla="*/ 10287000 h 10287000"/>
              <a:gd name="connsiteX54" fmla="*/ 13312037 w 13439915"/>
              <a:gd name="connsiteY54" fmla="*/ 10287000 h 10287000"/>
              <a:gd name="connsiteX55" fmla="*/ 13257837 w 13439915"/>
              <a:gd name="connsiteY55" fmla="*/ 10287000 h 10287000"/>
              <a:gd name="connsiteX56" fmla="*/ 13190151 w 13439915"/>
              <a:gd name="connsiteY56" fmla="*/ 10287000 h 10287000"/>
              <a:gd name="connsiteX57" fmla="*/ 13107479 w 13439915"/>
              <a:gd name="connsiteY57" fmla="*/ 10287000 h 10287000"/>
              <a:gd name="connsiteX58" fmla="*/ 13008323 w 13439915"/>
              <a:gd name="connsiteY58" fmla="*/ 10287000 h 10287000"/>
              <a:gd name="connsiteX59" fmla="*/ 12891185 w 13439915"/>
              <a:gd name="connsiteY59" fmla="*/ 10287000 h 10287000"/>
              <a:gd name="connsiteX60" fmla="*/ 12754563 w 13439915"/>
              <a:gd name="connsiteY60" fmla="*/ 10287000 h 10287000"/>
              <a:gd name="connsiteX61" fmla="*/ 12596963 w 13439915"/>
              <a:gd name="connsiteY61" fmla="*/ 10287000 h 10287000"/>
              <a:gd name="connsiteX62" fmla="*/ 12416883 w 13439915"/>
              <a:gd name="connsiteY62" fmla="*/ 10287000 h 10287000"/>
              <a:gd name="connsiteX63" fmla="*/ 12212825 w 13439915"/>
              <a:gd name="connsiteY63" fmla="*/ 10287000 h 10287000"/>
              <a:gd name="connsiteX64" fmla="*/ 11983293 w 13439915"/>
              <a:gd name="connsiteY64" fmla="*/ 10287000 h 10287000"/>
              <a:gd name="connsiteX65" fmla="*/ 11726785 w 13439915"/>
              <a:gd name="connsiteY65" fmla="*/ 10287000 h 10287000"/>
              <a:gd name="connsiteX66" fmla="*/ 11441805 w 13439915"/>
              <a:gd name="connsiteY66" fmla="*/ 10287000 h 10287000"/>
              <a:gd name="connsiteX67" fmla="*/ 11126853 w 13439915"/>
              <a:gd name="connsiteY67" fmla="*/ 10287000 h 10287000"/>
              <a:gd name="connsiteX68" fmla="*/ 10780430 w 13439915"/>
              <a:gd name="connsiteY68" fmla="*/ 10287000 h 10287000"/>
              <a:gd name="connsiteX69" fmla="*/ 10401039 w 13439915"/>
              <a:gd name="connsiteY69" fmla="*/ 10287000 h 10287000"/>
              <a:gd name="connsiteX70" fmla="*/ 9987180 w 13439915"/>
              <a:gd name="connsiteY70" fmla="*/ 10287000 h 10287000"/>
              <a:gd name="connsiteX71" fmla="*/ 9537356 w 13439915"/>
              <a:gd name="connsiteY71" fmla="*/ 10287000 h 10287000"/>
              <a:gd name="connsiteX72" fmla="*/ 9050067 w 13439915"/>
              <a:gd name="connsiteY72" fmla="*/ 10287000 h 10287000"/>
              <a:gd name="connsiteX73" fmla="*/ 8791904 w 13439915"/>
              <a:gd name="connsiteY73" fmla="*/ 10287000 h 10287000"/>
              <a:gd name="connsiteX74" fmla="*/ 8523814 w 13439915"/>
              <a:gd name="connsiteY74" fmla="*/ 10287000 h 10287000"/>
              <a:gd name="connsiteX75" fmla="*/ 8245609 w 13439915"/>
              <a:gd name="connsiteY75" fmla="*/ 10287000 h 10287000"/>
              <a:gd name="connsiteX76" fmla="*/ 7957100 w 13439915"/>
              <a:gd name="connsiteY76" fmla="*/ 10287000 h 10287000"/>
              <a:gd name="connsiteX77" fmla="*/ 7658102 w 13439915"/>
              <a:gd name="connsiteY77" fmla="*/ 10287000 h 10287000"/>
              <a:gd name="connsiteX78" fmla="*/ 7348426 w 13439915"/>
              <a:gd name="connsiteY78" fmla="*/ 10287000 h 10287000"/>
              <a:gd name="connsiteX79" fmla="*/ 7027885 w 13439915"/>
              <a:gd name="connsiteY79" fmla="*/ 10287000 h 10287000"/>
              <a:gd name="connsiteX80" fmla="*/ 6696293 w 13439915"/>
              <a:gd name="connsiteY80" fmla="*/ 10287000 h 10287000"/>
              <a:gd name="connsiteX81" fmla="*/ 6353461 w 13439915"/>
              <a:gd name="connsiteY81" fmla="*/ 10287000 h 10287000"/>
              <a:gd name="connsiteX82" fmla="*/ 5999202 w 13439915"/>
              <a:gd name="connsiteY82" fmla="*/ 10287000 h 10287000"/>
              <a:gd name="connsiteX83" fmla="*/ 5633329 w 13439915"/>
              <a:gd name="connsiteY83" fmla="*/ 10287000 h 10287000"/>
              <a:gd name="connsiteX84" fmla="*/ 5255655 w 13439915"/>
              <a:gd name="connsiteY84" fmla="*/ 10287000 h 10287000"/>
              <a:gd name="connsiteX85" fmla="*/ 0 w 13439915"/>
              <a:gd name="connsiteY8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439915" h="10287000">
                <a:moveTo>
                  <a:pt x="0" y="0"/>
                </a:moveTo>
                <a:lnTo>
                  <a:pt x="13439915" y="0"/>
                </a:lnTo>
                <a:lnTo>
                  <a:pt x="13439915" y="2512"/>
                </a:lnTo>
                <a:lnTo>
                  <a:pt x="13439915" y="8476"/>
                </a:lnTo>
                <a:lnTo>
                  <a:pt x="13439915" y="20092"/>
                </a:lnTo>
                <a:lnTo>
                  <a:pt x="13439915" y="39242"/>
                </a:lnTo>
                <a:lnTo>
                  <a:pt x="13439915" y="67810"/>
                </a:lnTo>
                <a:lnTo>
                  <a:pt x="13439915" y="107680"/>
                </a:lnTo>
                <a:lnTo>
                  <a:pt x="13439915" y="160735"/>
                </a:lnTo>
                <a:lnTo>
                  <a:pt x="13439915" y="228858"/>
                </a:lnTo>
                <a:lnTo>
                  <a:pt x="13439915" y="313934"/>
                </a:lnTo>
                <a:lnTo>
                  <a:pt x="13439915" y="417847"/>
                </a:lnTo>
                <a:lnTo>
                  <a:pt x="13439915" y="542479"/>
                </a:lnTo>
                <a:lnTo>
                  <a:pt x="13439915" y="689714"/>
                </a:lnTo>
                <a:lnTo>
                  <a:pt x="13439915" y="861436"/>
                </a:lnTo>
                <a:lnTo>
                  <a:pt x="13439915" y="1059529"/>
                </a:lnTo>
                <a:lnTo>
                  <a:pt x="13439915" y="1169052"/>
                </a:lnTo>
                <a:lnTo>
                  <a:pt x="13439915" y="1285875"/>
                </a:lnTo>
                <a:lnTo>
                  <a:pt x="13439915" y="1410232"/>
                </a:lnTo>
                <a:lnTo>
                  <a:pt x="13439915" y="1542360"/>
                </a:lnTo>
                <a:lnTo>
                  <a:pt x="13439915" y="1682492"/>
                </a:lnTo>
                <a:lnTo>
                  <a:pt x="13439915" y="1830865"/>
                </a:lnTo>
                <a:lnTo>
                  <a:pt x="13439915" y="1987715"/>
                </a:lnTo>
                <a:lnTo>
                  <a:pt x="13439915" y="2153276"/>
                </a:lnTo>
                <a:lnTo>
                  <a:pt x="13439915" y="2327784"/>
                </a:lnTo>
                <a:lnTo>
                  <a:pt x="13439915" y="2511475"/>
                </a:lnTo>
                <a:lnTo>
                  <a:pt x="13439915" y="2704584"/>
                </a:lnTo>
                <a:lnTo>
                  <a:pt x="13439915" y="2907346"/>
                </a:lnTo>
                <a:lnTo>
                  <a:pt x="13439915" y="3119997"/>
                </a:lnTo>
                <a:lnTo>
                  <a:pt x="13439915" y="3342773"/>
                </a:lnTo>
                <a:lnTo>
                  <a:pt x="13439915" y="3575908"/>
                </a:lnTo>
                <a:lnTo>
                  <a:pt x="13439915" y="3819639"/>
                </a:lnTo>
                <a:lnTo>
                  <a:pt x="13439915" y="4074201"/>
                </a:lnTo>
                <a:lnTo>
                  <a:pt x="13439915" y="4339829"/>
                </a:lnTo>
                <a:lnTo>
                  <a:pt x="13439915" y="4616758"/>
                </a:lnTo>
                <a:lnTo>
                  <a:pt x="13439915" y="4905224"/>
                </a:lnTo>
                <a:lnTo>
                  <a:pt x="13439915" y="5205463"/>
                </a:lnTo>
                <a:lnTo>
                  <a:pt x="13439915" y="5517710"/>
                </a:lnTo>
                <a:lnTo>
                  <a:pt x="13439915" y="5842200"/>
                </a:lnTo>
                <a:lnTo>
                  <a:pt x="13439915" y="6179170"/>
                </a:lnTo>
                <a:lnTo>
                  <a:pt x="13439915" y="6528853"/>
                </a:lnTo>
                <a:lnTo>
                  <a:pt x="13439915" y="6891487"/>
                </a:lnTo>
                <a:lnTo>
                  <a:pt x="13439915" y="7267305"/>
                </a:lnTo>
                <a:lnTo>
                  <a:pt x="13439915" y="7656545"/>
                </a:lnTo>
                <a:lnTo>
                  <a:pt x="13439915" y="8059440"/>
                </a:lnTo>
                <a:lnTo>
                  <a:pt x="13439915" y="8476227"/>
                </a:lnTo>
                <a:lnTo>
                  <a:pt x="13439915" y="8907141"/>
                </a:lnTo>
                <a:lnTo>
                  <a:pt x="13439915" y="9352418"/>
                </a:lnTo>
                <a:lnTo>
                  <a:pt x="13439915" y="9812292"/>
                </a:lnTo>
                <a:lnTo>
                  <a:pt x="13439915" y="10287000"/>
                </a:lnTo>
                <a:lnTo>
                  <a:pt x="13437917" y="10287000"/>
                </a:lnTo>
                <a:lnTo>
                  <a:pt x="13423931" y="10287000"/>
                </a:lnTo>
                <a:lnTo>
                  <a:pt x="13385967" y="10287000"/>
                </a:lnTo>
                <a:lnTo>
                  <a:pt x="13354247" y="10287000"/>
                </a:lnTo>
                <a:lnTo>
                  <a:pt x="13312037" y="10287000"/>
                </a:lnTo>
                <a:lnTo>
                  <a:pt x="13257837" y="10287000"/>
                </a:lnTo>
                <a:lnTo>
                  <a:pt x="13190151" y="10287000"/>
                </a:lnTo>
                <a:lnTo>
                  <a:pt x="13107479" y="10287000"/>
                </a:lnTo>
                <a:lnTo>
                  <a:pt x="13008323" y="10287000"/>
                </a:lnTo>
                <a:lnTo>
                  <a:pt x="12891185" y="10287000"/>
                </a:lnTo>
                <a:lnTo>
                  <a:pt x="12754563" y="10287000"/>
                </a:lnTo>
                <a:lnTo>
                  <a:pt x="12596963" y="10287000"/>
                </a:lnTo>
                <a:lnTo>
                  <a:pt x="12416883" y="10287000"/>
                </a:lnTo>
                <a:lnTo>
                  <a:pt x="12212825" y="10287000"/>
                </a:lnTo>
                <a:lnTo>
                  <a:pt x="11983293" y="10287000"/>
                </a:lnTo>
                <a:lnTo>
                  <a:pt x="11726785" y="10287000"/>
                </a:lnTo>
                <a:lnTo>
                  <a:pt x="11441805" y="10287000"/>
                </a:lnTo>
                <a:lnTo>
                  <a:pt x="11126853" y="10287000"/>
                </a:lnTo>
                <a:lnTo>
                  <a:pt x="10780430" y="10287000"/>
                </a:lnTo>
                <a:lnTo>
                  <a:pt x="10401039" y="10287000"/>
                </a:lnTo>
                <a:lnTo>
                  <a:pt x="9987180" y="10287000"/>
                </a:lnTo>
                <a:lnTo>
                  <a:pt x="9537356" y="10287000"/>
                </a:lnTo>
                <a:lnTo>
                  <a:pt x="9050067" y="10287000"/>
                </a:lnTo>
                <a:lnTo>
                  <a:pt x="8791904" y="10287000"/>
                </a:lnTo>
                <a:lnTo>
                  <a:pt x="8523814" y="10287000"/>
                </a:lnTo>
                <a:lnTo>
                  <a:pt x="8245609" y="10287000"/>
                </a:lnTo>
                <a:lnTo>
                  <a:pt x="7957100" y="10287000"/>
                </a:lnTo>
                <a:lnTo>
                  <a:pt x="7658102" y="10287000"/>
                </a:lnTo>
                <a:lnTo>
                  <a:pt x="7348426" y="10287000"/>
                </a:lnTo>
                <a:lnTo>
                  <a:pt x="7027885" y="10287000"/>
                </a:lnTo>
                <a:lnTo>
                  <a:pt x="6696293" y="10287000"/>
                </a:lnTo>
                <a:lnTo>
                  <a:pt x="6353461" y="10287000"/>
                </a:lnTo>
                <a:lnTo>
                  <a:pt x="5999202" y="10287000"/>
                </a:lnTo>
                <a:lnTo>
                  <a:pt x="5633329" y="10287000"/>
                </a:lnTo>
                <a:lnTo>
                  <a:pt x="5255655" y="10287000"/>
                </a:lnTo>
                <a:cubicBezTo>
                  <a:pt x="4337499" y="5341632"/>
                  <a:pt x="1583029" y="1743560"/>
                  <a:pt x="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
        <p:nvSpPr>
          <p:cNvPr id="26" name="Freeform 25"/>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19006762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Main Office">
    <p:spTree>
      <p:nvGrpSpPr>
        <p:cNvPr id="1" name=""/>
        <p:cNvGrpSpPr/>
        <p:nvPr/>
      </p:nvGrpSpPr>
      <p:grpSpPr>
        <a:xfrm>
          <a:off x="0" y="0"/>
          <a:ext cx="0" cy="0"/>
          <a:chOff x="0" y="0"/>
          <a:chExt cx="0" cy="0"/>
        </a:xfrm>
      </p:grpSpPr>
      <p:sp>
        <p:nvSpPr>
          <p:cNvPr id="2" name="Picture Placeholder 3"/>
          <p:cNvSpPr>
            <a:spLocks noGrp="1"/>
          </p:cNvSpPr>
          <p:nvPr>
            <p:ph type="pic" sz="quarter" idx="10"/>
          </p:nvPr>
        </p:nvSpPr>
        <p:spPr>
          <a:xfrm>
            <a:off x="0" y="-1"/>
            <a:ext cx="9144000" cy="428625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23440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2250" fill="hold"/>
                                        <p:tgtEl>
                                          <p:spTgt spid="2"/>
                                        </p:tgtEl>
                                        <p:attrNameLst>
                                          <p:attrName>ppt_w</p:attrName>
                                        </p:attrNameLst>
                                      </p:cBhvr>
                                      <p:tavLst>
                                        <p:tav tm="0">
                                          <p:val>
                                            <p:strVal val="#ppt_w+.3"/>
                                          </p:val>
                                        </p:tav>
                                        <p:tav tm="100000">
                                          <p:val>
                                            <p:strVal val="#ppt_w"/>
                                          </p:val>
                                        </p:tav>
                                      </p:tavLst>
                                    </p:anim>
                                    <p:anim calcmode="lin" valueType="num">
                                      <p:cBhvr>
                                        <p:cTn id="8" dur="2250" fill="hold"/>
                                        <p:tgtEl>
                                          <p:spTgt spid="2"/>
                                        </p:tgtEl>
                                        <p:attrNameLst>
                                          <p:attrName>ppt_h</p:attrName>
                                        </p:attrNameLst>
                                      </p:cBhvr>
                                      <p:tavLst>
                                        <p:tav tm="0">
                                          <p:val>
                                            <p:strVal val="#ppt_h"/>
                                          </p:val>
                                        </p:tav>
                                        <p:tav tm="100000">
                                          <p:val>
                                            <p:strVal val="#ppt_h"/>
                                          </p:val>
                                        </p:tav>
                                      </p:tavLst>
                                    </p:anim>
                                    <p:animEffect transition="in" filter="fade">
                                      <p:cBhvr>
                                        <p:cTn id="9"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9373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514350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483695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823001" y="697250"/>
            <a:ext cx="3748999" cy="3748999"/>
          </a:xfrm>
          <a:custGeom>
            <a:avLst/>
            <a:gdLst>
              <a:gd name="connsiteX0" fmla="*/ 1920220 w 7497998"/>
              <a:gd name="connsiteY0" fmla="*/ 5669179 h 7497998"/>
              <a:gd name="connsiteX1" fmla="*/ 5577819 w 7497998"/>
              <a:gd name="connsiteY1" fmla="*/ 5669179 h 7497998"/>
              <a:gd name="connsiteX2" fmla="*/ 5577819 w 7497998"/>
              <a:gd name="connsiteY2" fmla="*/ 7497998 h 7497998"/>
              <a:gd name="connsiteX3" fmla="*/ 1920220 w 7497998"/>
              <a:gd name="connsiteY3" fmla="*/ 7497998 h 7497998"/>
              <a:gd name="connsiteX4" fmla="*/ 5669198 w 7497998"/>
              <a:gd name="connsiteY4" fmla="*/ 1920218 h 7497998"/>
              <a:gd name="connsiteX5" fmla="*/ 7497998 w 7497998"/>
              <a:gd name="connsiteY5" fmla="*/ 1920218 h 7497998"/>
              <a:gd name="connsiteX6" fmla="*/ 7497998 w 7497998"/>
              <a:gd name="connsiteY6" fmla="*/ 5577818 h 7497998"/>
              <a:gd name="connsiteX7" fmla="*/ 5669198 w 7497998"/>
              <a:gd name="connsiteY7" fmla="*/ 5577818 h 7497998"/>
              <a:gd name="connsiteX8" fmla="*/ 0 w 7497998"/>
              <a:gd name="connsiteY8" fmla="*/ 1920218 h 7497998"/>
              <a:gd name="connsiteX9" fmla="*/ 1828800 w 7497998"/>
              <a:gd name="connsiteY9" fmla="*/ 1920218 h 7497998"/>
              <a:gd name="connsiteX10" fmla="*/ 1828800 w 7497998"/>
              <a:gd name="connsiteY10" fmla="*/ 5577818 h 7497998"/>
              <a:gd name="connsiteX11" fmla="*/ 0 w 7497998"/>
              <a:gd name="connsiteY11" fmla="*/ 5577818 h 7497998"/>
              <a:gd name="connsiteX12" fmla="*/ 1920179 w 7497998"/>
              <a:gd name="connsiteY12" fmla="*/ 1920179 h 7497998"/>
              <a:gd name="connsiteX13" fmla="*/ 5577779 w 7497998"/>
              <a:gd name="connsiteY13" fmla="*/ 1920179 h 7497998"/>
              <a:gd name="connsiteX14" fmla="*/ 5577779 w 7497998"/>
              <a:gd name="connsiteY14" fmla="*/ 5577818 h 7497998"/>
              <a:gd name="connsiteX15" fmla="*/ 1920179 w 7497998"/>
              <a:gd name="connsiteY15" fmla="*/ 5577818 h 7497998"/>
              <a:gd name="connsiteX16" fmla="*/ 1920219 w 7497998"/>
              <a:gd name="connsiteY16" fmla="*/ 0 h 7497998"/>
              <a:gd name="connsiteX17" fmla="*/ 5577819 w 7497998"/>
              <a:gd name="connsiteY17" fmla="*/ 0 h 7497998"/>
              <a:gd name="connsiteX18" fmla="*/ 5577819 w 7497998"/>
              <a:gd name="connsiteY18" fmla="*/ 1828819 h 7497998"/>
              <a:gd name="connsiteX19" fmla="*/ 1920219 w 7497998"/>
              <a:gd name="connsiteY19" fmla="*/ 1828819 h 749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97998" h="7497998">
                <a:moveTo>
                  <a:pt x="1920220" y="5669179"/>
                </a:moveTo>
                <a:lnTo>
                  <a:pt x="5577819" y="5669179"/>
                </a:lnTo>
                <a:lnTo>
                  <a:pt x="5577819" y="7497998"/>
                </a:lnTo>
                <a:lnTo>
                  <a:pt x="1920220" y="7497998"/>
                </a:lnTo>
                <a:close/>
                <a:moveTo>
                  <a:pt x="5669198" y="1920218"/>
                </a:moveTo>
                <a:lnTo>
                  <a:pt x="7497998" y="1920218"/>
                </a:lnTo>
                <a:lnTo>
                  <a:pt x="7497998" y="5577818"/>
                </a:lnTo>
                <a:lnTo>
                  <a:pt x="5669198" y="5577818"/>
                </a:lnTo>
                <a:close/>
                <a:moveTo>
                  <a:pt x="0" y="1920218"/>
                </a:moveTo>
                <a:lnTo>
                  <a:pt x="1828800" y="1920218"/>
                </a:lnTo>
                <a:lnTo>
                  <a:pt x="1828800" y="5577818"/>
                </a:lnTo>
                <a:lnTo>
                  <a:pt x="0" y="5577818"/>
                </a:lnTo>
                <a:close/>
                <a:moveTo>
                  <a:pt x="1920179" y="1920179"/>
                </a:moveTo>
                <a:lnTo>
                  <a:pt x="5577779" y="1920179"/>
                </a:lnTo>
                <a:lnTo>
                  <a:pt x="5577779" y="5577818"/>
                </a:lnTo>
                <a:lnTo>
                  <a:pt x="1920179" y="5577818"/>
                </a:lnTo>
                <a:close/>
                <a:moveTo>
                  <a:pt x="1920219" y="0"/>
                </a:moveTo>
                <a:lnTo>
                  <a:pt x="5577819" y="0"/>
                </a:lnTo>
                <a:lnTo>
                  <a:pt x="5577819" y="1828819"/>
                </a:lnTo>
                <a:lnTo>
                  <a:pt x="1920219" y="1828819"/>
                </a:ln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2059116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880186" y="1137243"/>
            <a:ext cx="3604324" cy="2988970"/>
          </a:xfrm>
          <a:custGeom>
            <a:avLst/>
            <a:gdLst>
              <a:gd name="connsiteX0" fmla="*/ 3665023 w 7208647"/>
              <a:gd name="connsiteY0" fmla="*/ 2393430 h 5977940"/>
              <a:gd name="connsiteX1" fmla="*/ 4164947 w 7208647"/>
              <a:gd name="connsiteY1" fmla="*/ 4255152 h 5977940"/>
              <a:gd name="connsiteX2" fmla="*/ 4331588 w 7208647"/>
              <a:gd name="connsiteY2" fmla="*/ 4394087 h 5977940"/>
              <a:gd name="connsiteX3" fmla="*/ 4526002 w 7208647"/>
              <a:gd name="connsiteY3" fmla="*/ 4255152 h 5977940"/>
              <a:gd name="connsiteX4" fmla="*/ 4859285 w 7208647"/>
              <a:gd name="connsiteY4" fmla="*/ 3282611 h 5977940"/>
              <a:gd name="connsiteX5" fmla="*/ 4998152 w 7208647"/>
              <a:gd name="connsiteY5" fmla="*/ 3643841 h 5977940"/>
              <a:gd name="connsiteX6" fmla="*/ 5192567 w 7208647"/>
              <a:gd name="connsiteY6" fmla="*/ 3782775 h 5977940"/>
              <a:gd name="connsiteX7" fmla="*/ 6525696 w 7208647"/>
              <a:gd name="connsiteY7" fmla="*/ 3782775 h 5977940"/>
              <a:gd name="connsiteX8" fmla="*/ 5498076 w 7208647"/>
              <a:gd name="connsiteY8" fmla="*/ 4616382 h 5977940"/>
              <a:gd name="connsiteX9" fmla="*/ 3553929 w 7208647"/>
              <a:gd name="connsiteY9" fmla="*/ 5977940 h 5977940"/>
              <a:gd name="connsiteX10" fmla="*/ 2165253 w 7208647"/>
              <a:gd name="connsiteY10" fmla="*/ 4977612 h 5977940"/>
              <a:gd name="connsiteX11" fmla="*/ 637709 w 7208647"/>
              <a:gd name="connsiteY11" fmla="*/ 3643841 h 5977940"/>
              <a:gd name="connsiteX12" fmla="*/ 2109706 w 7208647"/>
              <a:gd name="connsiteY12" fmla="*/ 3643841 h 5977940"/>
              <a:gd name="connsiteX13" fmla="*/ 2609629 w 7208647"/>
              <a:gd name="connsiteY13" fmla="*/ 4783103 h 5977940"/>
              <a:gd name="connsiteX14" fmla="*/ 2776270 w 7208647"/>
              <a:gd name="connsiteY14" fmla="*/ 4894251 h 5977940"/>
              <a:gd name="connsiteX15" fmla="*/ 2970685 w 7208647"/>
              <a:gd name="connsiteY15" fmla="*/ 4755317 h 5977940"/>
              <a:gd name="connsiteX16" fmla="*/ 3665023 w 7208647"/>
              <a:gd name="connsiteY16" fmla="*/ 2393430 h 5977940"/>
              <a:gd name="connsiteX17" fmla="*/ 1992697 w 7208647"/>
              <a:gd name="connsiteY17" fmla="*/ 353 h 5977940"/>
              <a:gd name="connsiteX18" fmla="*/ 2718158 w 7208647"/>
              <a:gd name="connsiteY18" fmla="*/ 105692 h 5977940"/>
              <a:gd name="connsiteX19" fmla="*/ 3606819 w 7208647"/>
              <a:gd name="connsiteY19" fmla="*/ 1133999 h 5977940"/>
              <a:gd name="connsiteX20" fmla="*/ 5495225 w 7208647"/>
              <a:gd name="connsiteY20" fmla="*/ 77901 h 5977940"/>
              <a:gd name="connsiteX21" fmla="*/ 7133694 w 7208647"/>
              <a:gd name="connsiteY21" fmla="*/ 2634772 h 5977940"/>
              <a:gd name="connsiteX22" fmla="*/ 6828216 w 7208647"/>
              <a:gd name="connsiteY22" fmla="*/ 3357366 h 5977940"/>
              <a:gd name="connsiteX23" fmla="*/ 5300830 w 7208647"/>
              <a:gd name="connsiteY23" fmla="*/ 3357366 h 5977940"/>
              <a:gd name="connsiteX24" fmla="*/ 5023124 w 7208647"/>
              <a:gd name="connsiteY24" fmla="*/ 2606980 h 5977940"/>
              <a:gd name="connsiteX25" fmla="*/ 4856500 w 7208647"/>
              <a:gd name="connsiteY25" fmla="*/ 2468019 h 5977940"/>
              <a:gd name="connsiteX26" fmla="*/ 4828729 w 7208647"/>
              <a:gd name="connsiteY26" fmla="*/ 2468019 h 5977940"/>
              <a:gd name="connsiteX27" fmla="*/ 4662105 w 7208647"/>
              <a:gd name="connsiteY27" fmla="*/ 2606980 h 5977940"/>
              <a:gd name="connsiteX28" fmla="*/ 4356628 w 7208647"/>
              <a:gd name="connsiteY28" fmla="*/ 3496326 h 5977940"/>
              <a:gd name="connsiteX29" fmla="*/ 3856755 w 7208647"/>
              <a:gd name="connsiteY29" fmla="*/ 1578673 h 5977940"/>
              <a:gd name="connsiteX30" fmla="*/ 3662361 w 7208647"/>
              <a:gd name="connsiteY30" fmla="*/ 1439712 h 5977940"/>
              <a:gd name="connsiteX31" fmla="*/ 3467966 w 7208647"/>
              <a:gd name="connsiteY31" fmla="*/ 1578673 h 5977940"/>
              <a:gd name="connsiteX32" fmla="*/ 2745929 w 7208647"/>
              <a:gd name="connsiteY32" fmla="*/ 4107752 h 5977940"/>
              <a:gd name="connsiteX33" fmla="*/ 2412681 w 7208647"/>
              <a:gd name="connsiteY33" fmla="*/ 3329574 h 5977940"/>
              <a:gd name="connsiteX34" fmla="*/ 2246057 w 7208647"/>
              <a:gd name="connsiteY34" fmla="*/ 3218406 h 5977940"/>
              <a:gd name="connsiteX35" fmla="*/ 357651 w 7208647"/>
              <a:gd name="connsiteY35" fmla="*/ 3218406 h 5977940"/>
              <a:gd name="connsiteX36" fmla="*/ 329881 w 7208647"/>
              <a:gd name="connsiteY36" fmla="*/ 3218406 h 5977940"/>
              <a:gd name="connsiteX37" fmla="*/ 274340 w 7208647"/>
              <a:gd name="connsiteY37" fmla="*/ 3135029 h 5977940"/>
              <a:gd name="connsiteX38" fmla="*/ 246569 w 7208647"/>
              <a:gd name="connsiteY38" fmla="*/ 1106207 h 5977940"/>
              <a:gd name="connsiteX39" fmla="*/ 1992697 w 7208647"/>
              <a:gd name="connsiteY39" fmla="*/ 353 h 597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8647" h="5977940">
                <a:moveTo>
                  <a:pt x="3665023" y="2393430"/>
                </a:moveTo>
                <a:cubicBezTo>
                  <a:pt x="3665023" y="2393430"/>
                  <a:pt x="3665023" y="2393430"/>
                  <a:pt x="4164947" y="4255152"/>
                </a:cubicBezTo>
                <a:cubicBezTo>
                  <a:pt x="4164947" y="4338513"/>
                  <a:pt x="4248267" y="4394087"/>
                  <a:pt x="4331588" y="4394087"/>
                </a:cubicBezTo>
                <a:cubicBezTo>
                  <a:pt x="4414908" y="4394087"/>
                  <a:pt x="4498229" y="4338513"/>
                  <a:pt x="4526002" y="4255152"/>
                </a:cubicBezTo>
                <a:cubicBezTo>
                  <a:pt x="4526002" y="4255152"/>
                  <a:pt x="4526002" y="4255152"/>
                  <a:pt x="4859285" y="3282611"/>
                </a:cubicBezTo>
                <a:cubicBezTo>
                  <a:pt x="4859285" y="3282611"/>
                  <a:pt x="4859285" y="3282611"/>
                  <a:pt x="4998152" y="3643841"/>
                </a:cubicBezTo>
                <a:cubicBezTo>
                  <a:pt x="5025926" y="3727201"/>
                  <a:pt x="5109247" y="3782775"/>
                  <a:pt x="5192567" y="3782775"/>
                </a:cubicBezTo>
                <a:lnTo>
                  <a:pt x="6525696" y="3782775"/>
                </a:lnTo>
                <a:cubicBezTo>
                  <a:pt x="6247961" y="4060644"/>
                  <a:pt x="5942452" y="4310726"/>
                  <a:pt x="5498076" y="4616382"/>
                </a:cubicBezTo>
                <a:cubicBezTo>
                  <a:pt x="4581549" y="5283268"/>
                  <a:pt x="3859438" y="5672284"/>
                  <a:pt x="3553929" y="5977940"/>
                </a:cubicBezTo>
                <a:cubicBezTo>
                  <a:pt x="3553929" y="5977940"/>
                  <a:pt x="2498535" y="5255481"/>
                  <a:pt x="2165253" y="4977612"/>
                </a:cubicBezTo>
                <a:cubicBezTo>
                  <a:pt x="1887518" y="4783103"/>
                  <a:pt x="1137633" y="4227366"/>
                  <a:pt x="637709" y="3643841"/>
                </a:cubicBezTo>
                <a:cubicBezTo>
                  <a:pt x="637709" y="3643841"/>
                  <a:pt x="637709" y="3643841"/>
                  <a:pt x="2109706" y="3643841"/>
                </a:cubicBezTo>
                <a:cubicBezTo>
                  <a:pt x="2109706" y="3643841"/>
                  <a:pt x="2109706" y="3643841"/>
                  <a:pt x="2609629" y="4783103"/>
                </a:cubicBezTo>
                <a:cubicBezTo>
                  <a:pt x="2637403" y="4866464"/>
                  <a:pt x="2692950" y="4894251"/>
                  <a:pt x="2776270" y="4894251"/>
                </a:cubicBezTo>
                <a:cubicBezTo>
                  <a:pt x="2859591" y="4894251"/>
                  <a:pt x="2942912" y="4838677"/>
                  <a:pt x="2970685" y="4755317"/>
                </a:cubicBezTo>
                <a:cubicBezTo>
                  <a:pt x="2970685" y="4755317"/>
                  <a:pt x="2970685" y="4755317"/>
                  <a:pt x="3665023" y="2393430"/>
                </a:cubicBezTo>
                <a:close/>
                <a:moveTo>
                  <a:pt x="1992697" y="353"/>
                </a:moveTo>
                <a:cubicBezTo>
                  <a:pt x="2211452" y="-3739"/>
                  <a:pt x="2452601" y="27527"/>
                  <a:pt x="2718158" y="105692"/>
                </a:cubicBezTo>
                <a:cubicBezTo>
                  <a:pt x="2718158" y="105692"/>
                  <a:pt x="3495737" y="439197"/>
                  <a:pt x="3606819" y="1133999"/>
                </a:cubicBezTo>
                <a:cubicBezTo>
                  <a:pt x="3606819" y="1133999"/>
                  <a:pt x="3940067" y="-88852"/>
                  <a:pt x="5495225" y="77901"/>
                </a:cubicBezTo>
                <a:cubicBezTo>
                  <a:pt x="7050382" y="244653"/>
                  <a:pt x="7383630" y="1828801"/>
                  <a:pt x="7133694" y="2634772"/>
                </a:cubicBezTo>
                <a:cubicBezTo>
                  <a:pt x="7050382" y="2912693"/>
                  <a:pt x="6967070" y="3135029"/>
                  <a:pt x="6828216" y="3357366"/>
                </a:cubicBezTo>
                <a:cubicBezTo>
                  <a:pt x="6828216" y="3357366"/>
                  <a:pt x="6828216" y="3357366"/>
                  <a:pt x="5300830" y="3357366"/>
                </a:cubicBezTo>
                <a:cubicBezTo>
                  <a:pt x="5300830" y="3357366"/>
                  <a:pt x="5300830" y="3357366"/>
                  <a:pt x="5023124" y="2606980"/>
                </a:cubicBezTo>
                <a:cubicBezTo>
                  <a:pt x="4995353" y="2523603"/>
                  <a:pt x="4912041" y="2468019"/>
                  <a:pt x="4856500" y="2468019"/>
                </a:cubicBezTo>
                <a:cubicBezTo>
                  <a:pt x="4828729" y="2468019"/>
                  <a:pt x="4828729" y="2468019"/>
                  <a:pt x="4828729" y="2468019"/>
                </a:cubicBezTo>
                <a:cubicBezTo>
                  <a:pt x="4745417" y="2468019"/>
                  <a:pt x="4689876" y="2523603"/>
                  <a:pt x="4662105" y="2606980"/>
                </a:cubicBezTo>
                <a:cubicBezTo>
                  <a:pt x="4662105" y="2606980"/>
                  <a:pt x="4662105" y="2606980"/>
                  <a:pt x="4356628" y="3496326"/>
                </a:cubicBezTo>
                <a:cubicBezTo>
                  <a:pt x="4356628" y="3496326"/>
                  <a:pt x="4356628" y="3496326"/>
                  <a:pt x="3856755" y="1578673"/>
                </a:cubicBezTo>
                <a:cubicBezTo>
                  <a:pt x="3828985" y="1495297"/>
                  <a:pt x="3745673" y="1439712"/>
                  <a:pt x="3662361" y="1439712"/>
                </a:cubicBezTo>
                <a:cubicBezTo>
                  <a:pt x="3579049" y="1439712"/>
                  <a:pt x="3495737" y="1495297"/>
                  <a:pt x="3467966" y="1578673"/>
                </a:cubicBezTo>
                <a:cubicBezTo>
                  <a:pt x="3467966" y="1578673"/>
                  <a:pt x="3467966" y="1578673"/>
                  <a:pt x="2745929" y="4107752"/>
                </a:cubicBezTo>
                <a:cubicBezTo>
                  <a:pt x="2745929" y="4107752"/>
                  <a:pt x="2745929" y="4107752"/>
                  <a:pt x="2412681" y="3329574"/>
                </a:cubicBezTo>
                <a:cubicBezTo>
                  <a:pt x="2384910" y="3273990"/>
                  <a:pt x="2301598" y="3218406"/>
                  <a:pt x="2246057" y="3218406"/>
                </a:cubicBezTo>
                <a:cubicBezTo>
                  <a:pt x="2246057" y="3218406"/>
                  <a:pt x="2246057" y="3218406"/>
                  <a:pt x="357651" y="3218406"/>
                </a:cubicBezTo>
                <a:cubicBezTo>
                  <a:pt x="357651" y="3218406"/>
                  <a:pt x="357651" y="3218406"/>
                  <a:pt x="329881" y="3218406"/>
                </a:cubicBezTo>
                <a:cubicBezTo>
                  <a:pt x="329881" y="3190613"/>
                  <a:pt x="302110" y="3162821"/>
                  <a:pt x="274340" y="3135029"/>
                </a:cubicBezTo>
                <a:cubicBezTo>
                  <a:pt x="-114450" y="2412435"/>
                  <a:pt x="-58908" y="1634257"/>
                  <a:pt x="246569" y="1106207"/>
                </a:cubicBezTo>
                <a:cubicBezTo>
                  <a:pt x="517333" y="699748"/>
                  <a:pt x="1044759" y="18082"/>
                  <a:pt x="1992697" y="353"/>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696862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heme" Target="../theme/theme2.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41" Type="http://schemas.openxmlformats.org/officeDocument/2006/relationships/slideLayout" Target="../slideLayouts/slideLayout9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theme" Target="../theme/theme3.xml"/><Relationship Id="rId8" Type="http://schemas.openxmlformats.org/officeDocument/2006/relationships/slideLayout" Target="../slideLayouts/slideLayout61.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9" Type="http://schemas.openxmlformats.org/officeDocument/2006/relationships/slideLayout" Target="../slideLayouts/slideLayout134.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42" Type="http://schemas.openxmlformats.org/officeDocument/2006/relationships/slideLayout" Target="../slideLayouts/slideLayout137.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41" Type="http://schemas.openxmlformats.org/officeDocument/2006/relationships/slideLayout" Target="../slideLayouts/slideLayout13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40" Type="http://schemas.openxmlformats.org/officeDocument/2006/relationships/slideLayout" Target="../slideLayouts/slideLayout135.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theme" Target="../theme/theme4.xml"/><Relationship Id="rId8" Type="http://schemas.openxmlformats.org/officeDocument/2006/relationships/slideLayout" Target="../slideLayouts/slideLayout103.xml"/><Relationship Id="rId3" Type="http://schemas.openxmlformats.org/officeDocument/2006/relationships/slideLayout" Target="../slideLayouts/slideLayout98.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1.pn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5.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395536" y="141480"/>
            <a:ext cx="8229600" cy="529568"/>
          </a:xfrm>
          <a:prstGeom prst="rect">
            <a:avLst/>
          </a:prstGeom>
        </p:spPr>
        <p:txBody>
          <a:bodyPr vert="horz" lIns="91440" tIns="45720" rIns="91440" bIns="45720" rtlCol="0" anchor="ctr">
            <a:normAutofit/>
          </a:bodyPr>
          <a:lstStyle/>
          <a:p>
            <a:r>
              <a:rPr lang="cs-CZ" dirty="0"/>
              <a:t>Kliknutím lze upravit styl.</a:t>
            </a:r>
          </a:p>
        </p:txBody>
      </p:sp>
      <p:sp>
        <p:nvSpPr>
          <p:cNvPr id="3" name="Zástupný symbol pro text 2"/>
          <p:cNvSpPr>
            <a:spLocks noGrp="1"/>
          </p:cNvSpPr>
          <p:nvPr>
            <p:ph type="body" idx="1"/>
          </p:nvPr>
        </p:nvSpPr>
        <p:spPr>
          <a:xfrm>
            <a:off x="467544" y="789552"/>
            <a:ext cx="8363272" cy="3996444"/>
          </a:xfrm>
          <a:prstGeom prst="rect">
            <a:avLst/>
          </a:prstGeom>
        </p:spPr>
        <p:txBody>
          <a:bodyPr vert="horz" lIns="91440" tIns="45720" rIns="91440" bIns="45720" rtlCol="0">
            <a:normAutofit/>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číslo snímku 5"/>
          <p:cNvSpPr>
            <a:spLocks noGrp="1"/>
          </p:cNvSpPr>
          <p:nvPr>
            <p:ph type="sldNum" sz="quarter" idx="4"/>
          </p:nvPr>
        </p:nvSpPr>
        <p:spPr>
          <a:xfrm>
            <a:off x="8316424" y="4803998"/>
            <a:ext cx="797665"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5FAD998-8E5C-46D6-95DA-CCAB0A1C8BFF}" type="slidenum">
              <a:rPr lang="cs-CZ" smtClean="0"/>
              <a:t>‹#›</a:t>
            </a:fld>
            <a:endParaRPr lang="cs-CZ"/>
          </a:p>
        </p:txBody>
      </p:sp>
    </p:spTree>
    <p:extLst>
      <p:ext uri="{BB962C8B-B14F-4D97-AF65-F5344CB8AC3E}">
        <p14:creationId xmlns:p14="http://schemas.microsoft.com/office/powerpoint/2010/main" val="386113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7209"/>
            <a:ext cx="6400800" cy="457200"/>
          </a:xfrm>
          <a:prstGeom prst="rect">
            <a:avLst/>
          </a:prstGeom>
        </p:spPr>
        <p:txBody>
          <a:bodyPr vert="horz" lIns="45720" tIns="22860" rIns="45720" bIns="2286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457200" y="1108727"/>
            <a:ext cx="8229600" cy="3566160"/>
          </a:xfrm>
          <a:prstGeom prst="rect">
            <a:avLst/>
          </a:prstGeom>
        </p:spPr>
        <p:txBody>
          <a:bodyPr vert="horz" lIns="45720" tIns="22860" rIns="45720" bIns="22860" rtlCol="0">
            <a:noAutofit/>
          </a:bodyPr>
          <a:lstStyle/>
          <a:p>
            <a:pPr lvl="0"/>
            <a:endParaRPr lang="en-US" dirty="0"/>
          </a:p>
        </p:txBody>
      </p:sp>
      <p:sp>
        <p:nvSpPr>
          <p:cNvPr id="4" name="Date Placeholder 3"/>
          <p:cNvSpPr>
            <a:spLocks noGrp="1"/>
          </p:cNvSpPr>
          <p:nvPr>
            <p:ph type="dt" sz="half" idx="2"/>
          </p:nvPr>
        </p:nvSpPr>
        <p:spPr>
          <a:xfrm>
            <a:off x="457245" y="4766286"/>
            <a:ext cx="1828800" cy="273844"/>
          </a:xfrm>
          <a:prstGeom prst="rect">
            <a:avLst/>
          </a:prstGeom>
        </p:spPr>
        <p:txBody>
          <a:bodyPr vert="horz" lIns="45720" tIns="22860" rIns="45720" bIns="22860" rtlCol="0" anchor="ctr"/>
          <a:lstStyle>
            <a:lvl1pPr algn="l">
              <a:defRPr sz="900">
                <a:solidFill>
                  <a:schemeClr val="tx1">
                    <a:tint val="75000"/>
                  </a:schemeClr>
                </a:solidFill>
              </a:defRPr>
            </a:lvl1pPr>
          </a:lstStyle>
          <a:p>
            <a:pPr defTabSz="685800"/>
            <a:fld id="{22F5A904-F81F-4843-9A8D-05C55C1EF526}" type="datetimeFigureOut">
              <a:rPr lang="en-US" smtClean="0">
                <a:solidFill>
                  <a:prstClr val="black">
                    <a:tint val="75000"/>
                  </a:prstClr>
                </a:solidFill>
              </a:rPr>
              <a:pPr defTabSz="685800"/>
              <a:t>9/11/2022</a:t>
            </a:fld>
            <a:endParaRPr lang="en-US">
              <a:solidFill>
                <a:prstClr val="black">
                  <a:tint val="75000"/>
                </a:prstClr>
              </a:solidFill>
            </a:endParaRPr>
          </a:p>
        </p:txBody>
      </p:sp>
      <p:sp>
        <p:nvSpPr>
          <p:cNvPr id="5" name="Footer Placeholder 4"/>
          <p:cNvSpPr>
            <a:spLocks noGrp="1"/>
          </p:cNvSpPr>
          <p:nvPr>
            <p:ph type="ftr" sz="quarter" idx="3"/>
          </p:nvPr>
        </p:nvSpPr>
        <p:spPr>
          <a:xfrm>
            <a:off x="3200400" y="4766286"/>
            <a:ext cx="2743200" cy="273844"/>
          </a:xfrm>
          <a:prstGeom prst="rect">
            <a:avLst/>
          </a:prstGeom>
        </p:spPr>
        <p:txBody>
          <a:bodyPr vert="horz" lIns="45720" tIns="22860" rIns="45720" bIns="2286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857955" y="4766286"/>
            <a:ext cx="1828800" cy="273844"/>
          </a:xfrm>
          <a:prstGeom prst="rect">
            <a:avLst/>
          </a:prstGeom>
        </p:spPr>
        <p:txBody>
          <a:bodyPr vert="horz" lIns="45720" tIns="22860" rIns="45720" bIns="22860" rtlCol="0" anchor="ctr"/>
          <a:lstStyle>
            <a:lvl1pPr algn="r">
              <a:defRPr sz="900">
                <a:solidFill>
                  <a:schemeClr val="tx1">
                    <a:tint val="75000"/>
                  </a:schemeClr>
                </a:solidFill>
              </a:defRPr>
            </a:lvl1pPr>
          </a:lstStyle>
          <a:p>
            <a:pPr defTabSz="685800"/>
            <a:fld id="{16399E18-6253-43FE-B52C-251CEB3AE2C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26157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9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7209"/>
            <a:ext cx="6400800" cy="457200"/>
          </a:xfrm>
          <a:prstGeom prst="rect">
            <a:avLst/>
          </a:prstGeom>
        </p:spPr>
        <p:txBody>
          <a:bodyPr vert="horz" lIns="45720" tIns="22860" rIns="45720" bIns="2286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457200" y="1108727"/>
            <a:ext cx="8229600" cy="3566160"/>
          </a:xfrm>
          <a:prstGeom prst="rect">
            <a:avLst/>
          </a:prstGeom>
        </p:spPr>
        <p:txBody>
          <a:bodyPr vert="horz" lIns="45720" tIns="22860" rIns="45720" bIns="22860" rtlCol="0">
            <a:noAutofit/>
          </a:bodyPr>
          <a:lstStyle/>
          <a:p>
            <a:pPr lvl="0"/>
            <a:endParaRPr lang="en-US" dirty="0"/>
          </a:p>
        </p:txBody>
      </p:sp>
      <p:sp>
        <p:nvSpPr>
          <p:cNvPr id="4" name="Date Placeholder 3"/>
          <p:cNvSpPr>
            <a:spLocks noGrp="1"/>
          </p:cNvSpPr>
          <p:nvPr>
            <p:ph type="dt" sz="half" idx="2"/>
          </p:nvPr>
        </p:nvSpPr>
        <p:spPr>
          <a:xfrm>
            <a:off x="457245" y="4766286"/>
            <a:ext cx="1828800" cy="273844"/>
          </a:xfrm>
          <a:prstGeom prst="rect">
            <a:avLst/>
          </a:prstGeom>
        </p:spPr>
        <p:txBody>
          <a:bodyPr vert="horz" lIns="45720" tIns="22860" rIns="45720" bIns="22860" rtlCol="0" anchor="ctr"/>
          <a:lstStyle>
            <a:lvl1pPr algn="l">
              <a:defRPr sz="900">
                <a:solidFill>
                  <a:schemeClr val="tx1">
                    <a:tint val="75000"/>
                  </a:schemeClr>
                </a:solidFill>
              </a:defRPr>
            </a:lvl1pPr>
          </a:lstStyle>
          <a:p>
            <a:pPr defTabSz="685800"/>
            <a:fld id="{22F5A904-F81F-4843-9A8D-05C55C1EF526}" type="datetimeFigureOut">
              <a:rPr lang="en-US" smtClean="0">
                <a:solidFill>
                  <a:prstClr val="black">
                    <a:tint val="75000"/>
                  </a:prstClr>
                </a:solidFill>
              </a:rPr>
              <a:pPr defTabSz="685800"/>
              <a:t>9/11/2022</a:t>
            </a:fld>
            <a:endParaRPr lang="en-US">
              <a:solidFill>
                <a:prstClr val="black">
                  <a:tint val="75000"/>
                </a:prstClr>
              </a:solidFill>
            </a:endParaRPr>
          </a:p>
        </p:txBody>
      </p:sp>
      <p:sp>
        <p:nvSpPr>
          <p:cNvPr id="5" name="Footer Placeholder 4"/>
          <p:cNvSpPr>
            <a:spLocks noGrp="1"/>
          </p:cNvSpPr>
          <p:nvPr>
            <p:ph type="ftr" sz="quarter" idx="3"/>
          </p:nvPr>
        </p:nvSpPr>
        <p:spPr>
          <a:xfrm>
            <a:off x="3200400" y="4766286"/>
            <a:ext cx="2743200" cy="273844"/>
          </a:xfrm>
          <a:prstGeom prst="rect">
            <a:avLst/>
          </a:prstGeom>
        </p:spPr>
        <p:txBody>
          <a:bodyPr vert="horz" lIns="45720" tIns="22860" rIns="45720" bIns="2286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857955" y="4766286"/>
            <a:ext cx="1828800" cy="273844"/>
          </a:xfrm>
          <a:prstGeom prst="rect">
            <a:avLst/>
          </a:prstGeom>
        </p:spPr>
        <p:txBody>
          <a:bodyPr vert="horz" lIns="45720" tIns="22860" rIns="45720" bIns="22860" rtlCol="0" anchor="ctr"/>
          <a:lstStyle>
            <a:lvl1pPr algn="r">
              <a:defRPr sz="900">
                <a:solidFill>
                  <a:schemeClr val="tx1">
                    <a:tint val="75000"/>
                  </a:schemeClr>
                </a:solidFill>
              </a:defRPr>
            </a:lvl1pPr>
          </a:lstStyle>
          <a:p>
            <a:pPr defTabSz="685800"/>
            <a:fld id="{16399E18-6253-43FE-B52C-251CEB3AE2C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1339800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 id="2147483745" r:id="rId42"/>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9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7209"/>
            <a:ext cx="6400800" cy="457200"/>
          </a:xfrm>
          <a:prstGeom prst="rect">
            <a:avLst/>
          </a:prstGeom>
        </p:spPr>
        <p:txBody>
          <a:bodyPr vert="horz" lIns="45720" tIns="22860" rIns="45720" bIns="2286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457200" y="1108727"/>
            <a:ext cx="8229600" cy="3566160"/>
          </a:xfrm>
          <a:prstGeom prst="rect">
            <a:avLst/>
          </a:prstGeom>
        </p:spPr>
        <p:txBody>
          <a:bodyPr vert="horz" lIns="45720" tIns="22860" rIns="45720" bIns="22860" rtlCol="0">
            <a:noAutofit/>
          </a:bodyPr>
          <a:lstStyle/>
          <a:p>
            <a:pPr lvl="0"/>
            <a:endParaRPr lang="en-US" dirty="0"/>
          </a:p>
        </p:txBody>
      </p:sp>
      <p:sp>
        <p:nvSpPr>
          <p:cNvPr id="4" name="Date Placeholder 3"/>
          <p:cNvSpPr>
            <a:spLocks noGrp="1"/>
          </p:cNvSpPr>
          <p:nvPr>
            <p:ph type="dt" sz="half" idx="2"/>
          </p:nvPr>
        </p:nvSpPr>
        <p:spPr>
          <a:xfrm>
            <a:off x="457245" y="4766286"/>
            <a:ext cx="1828800" cy="273844"/>
          </a:xfrm>
          <a:prstGeom prst="rect">
            <a:avLst/>
          </a:prstGeom>
        </p:spPr>
        <p:txBody>
          <a:bodyPr vert="horz" lIns="45720" tIns="22860" rIns="45720" bIns="22860" rtlCol="0" anchor="ctr"/>
          <a:lstStyle>
            <a:lvl1pPr algn="l">
              <a:defRPr sz="900">
                <a:solidFill>
                  <a:schemeClr val="tx1">
                    <a:tint val="75000"/>
                  </a:schemeClr>
                </a:solidFill>
              </a:defRPr>
            </a:lvl1pPr>
          </a:lstStyle>
          <a:p>
            <a:pPr defTabSz="685800"/>
            <a:fld id="{22F5A904-F81F-4843-9A8D-05C55C1EF526}" type="datetimeFigureOut">
              <a:rPr lang="en-US" smtClean="0">
                <a:solidFill>
                  <a:prstClr val="black">
                    <a:tint val="75000"/>
                  </a:prstClr>
                </a:solidFill>
              </a:rPr>
              <a:pPr defTabSz="685800"/>
              <a:t>9/11/2022</a:t>
            </a:fld>
            <a:endParaRPr lang="en-US">
              <a:solidFill>
                <a:prstClr val="black">
                  <a:tint val="75000"/>
                </a:prstClr>
              </a:solidFill>
            </a:endParaRPr>
          </a:p>
        </p:txBody>
      </p:sp>
      <p:sp>
        <p:nvSpPr>
          <p:cNvPr id="5" name="Footer Placeholder 4"/>
          <p:cNvSpPr>
            <a:spLocks noGrp="1"/>
          </p:cNvSpPr>
          <p:nvPr>
            <p:ph type="ftr" sz="quarter" idx="3"/>
          </p:nvPr>
        </p:nvSpPr>
        <p:spPr>
          <a:xfrm>
            <a:off x="3200400" y="4766286"/>
            <a:ext cx="2743200" cy="273844"/>
          </a:xfrm>
          <a:prstGeom prst="rect">
            <a:avLst/>
          </a:prstGeom>
        </p:spPr>
        <p:txBody>
          <a:bodyPr vert="horz" lIns="45720" tIns="22860" rIns="45720" bIns="2286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857955" y="4766286"/>
            <a:ext cx="1828800" cy="273844"/>
          </a:xfrm>
          <a:prstGeom prst="rect">
            <a:avLst/>
          </a:prstGeom>
        </p:spPr>
        <p:txBody>
          <a:bodyPr vert="horz" lIns="45720" tIns="22860" rIns="45720" bIns="22860" rtlCol="0" anchor="ctr"/>
          <a:lstStyle>
            <a:lvl1pPr algn="r">
              <a:defRPr sz="900">
                <a:solidFill>
                  <a:schemeClr val="tx1">
                    <a:tint val="75000"/>
                  </a:schemeClr>
                </a:solidFill>
              </a:defRPr>
            </a:lvl1pPr>
          </a:lstStyle>
          <a:p>
            <a:pPr defTabSz="685800"/>
            <a:fld id="{16399E18-6253-43FE-B52C-251CEB3AE2C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3925862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0" r:id="rId31"/>
    <p:sldLayoutId id="2147483821" r:id="rId32"/>
    <p:sldLayoutId id="2147483822" r:id="rId33"/>
    <p:sldLayoutId id="2147483823" r:id="rId34"/>
    <p:sldLayoutId id="2147483824" r:id="rId35"/>
    <p:sldLayoutId id="2147483825" r:id="rId36"/>
    <p:sldLayoutId id="2147483826" r:id="rId37"/>
    <p:sldLayoutId id="2147483827" r:id="rId38"/>
    <p:sldLayoutId id="2147483828" r:id="rId39"/>
    <p:sldLayoutId id="2147483829" r:id="rId40"/>
    <p:sldLayoutId id="2147483830" r:id="rId41"/>
    <p:sldLayoutId id="2147483831" r:id="rId42"/>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9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93E422A-596A-448B-B571-9944A11CA5BC}"/>
              </a:ext>
            </a:extLst>
          </p:cNvPr>
          <p:cNvSpPr>
            <a:spLocks noGrp="1" noChangeArrowheads="1"/>
          </p:cNvSpPr>
          <p:nvPr>
            <p:ph type="title"/>
          </p:nvPr>
        </p:nvSpPr>
        <p:spPr bwMode="auto">
          <a:xfrm>
            <a:off x="406400" y="171450"/>
            <a:ext cx="77724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cs-CZ" altLang="cs-CZ"/>
              <a:t>Klepnutím lze upravit styl předlohy nadpisů.</a:t>
            </a:r>
          </a:p>
        </p:txBody>
      </p:sp>
      <p:sp>
        <p:nvSpPr>
          <p:cNvPr id="23555" name="Rectangle 3">
            <a:extLst>
              <a:ext uri="{FF2B5EF4-FFF2-40B4-BE49-F238E27FC236}">
                <a16:creationId xmlns:a16="http://schemas.microsoft.com/office/drawing/2014/main" id="{16981D70-01B0-416E-BD9F-91F350F1F5DC}"/>
              </a:ext>
            </a:extLst>
          </p:cNvPr>
          <p:cNvSpPr>
            <a:spLocks noGrp="1" noChangeArrowheads="1"/>
          </p:cNvSpPr>
          <p:nvPr>
            <p:ph type="body" idx="1"/>
          </p:nvPr>
        </p:nvSpPr>
        <p:spPr bwMode="auto">
          <a:xfrm>
            <a:off x="457200" y="1414462"/>
            <a:ext cx="8178800" cy="312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23556" name="Rectangle 4">
            <a:extLst>
              <a:ext uri="{FF2B5EF4-FFF2-40B4-BE49-F238E27FC236}">
                <a16:creationId xmlns:a16="http://schemas.microsoft.com/office/drawing/2014/main" id="{39176032-DD24-4043-AE29-652DF35CDBC9}"/>
              </a:ext>
            </a:extLst>
          </p:cNvPr>
          <p:cNvSpPr>
            <a:spLocks noGrp="1" noChangeArrowheads="1"/>
          </p:cNvSpPr>
          <p:nvPr>
            <p:ph type="dt" sz="half" idx="2"/>
          </p:nvPr>
        </p:nvSpPr>
        <p:spPr bwMode="auto">
          <a:xfrm>
            <a:off x="431800" y="4672013"/>
            <a:ext cx="1905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50000"/>
              </a:spcBef>
              <a:defRPr sz="1050" b="0">
                <a:solidFill>
                  <a:schemeClr val="bg2"/>
                </a:solidFill>
                <a:latin typeface="Arial" panose="020B0604020202020204" pitchFamily="34" charset="0"/>
              </a:defRPr>
            </a:lvl1pPr>
          </a:lstStyle>
          <a:p>
            <a:endParaRPr lang="cs-CZ" altLang="cs-CZ"/>
          </a:p>
        </p:txBody>
      </p:sp>
      <p:sp>
        <p:nvSpPr>
          <p:cNvPr id="23557" name="Rectangle 5">
            <a:extLst>
              <a:ext uri="{FF2B5EF4-FFF2-40B4-BE49-F238E27FC236}">
                <a16:creationId xmlns:a16="http://schemas.microsoft.com/office/drawing/2014/main" id="{F35BA12D-6972-4C84-A009-3AEB3DF1A073}"/>
              </a:ext>
            </a:extLst>
          </p:cNvPr>
          <p:cNvSpPr>
            <a:spLocks noGrp="1" noChangeArrowheads="1"/>
          </p:cNvSpPr>
          <p:nvPr>
            <p:ph type="ftr" sz="quarter" idx="3"/>
          </p:nvPr>
        </p:nvSpPr>
        <p:spPr bwMode="auto">
          <a:xfrm>
            <a:off x="3124200" y="4672013"/>
            <a:ext cx="28956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0" hangingPunct="0">
              <a:spcBef>
                <a:spcPct val="50000"/>
              </a:spcBef>
              <a:defRPr sz="1050" b="0">
                <a:solidFill>
                  <a:schemeClr val="bg2"/>
                </a:solidFill>
                <a:latin typeface="Arial" panose="020B0604020202020204" pitchFamily="34" charset="0"/>
              </a:defRPr>
            </a:lvl1pPr>
          </a:lstStyle>
          <a:p>
            <a:endParaRPr lang="cs-CZ" altLang="cs-CZ"/>
          </a:p>
        </p:txBody>
      </p:sp>
      <p:sp>
        <p:nvSpPr>
          <p:cNvPr id="23558" name="Rectangle 6">
            <a:extLst>
              <a:ext uri="{FF2B5EF4-FFF2-40B4-BE49-F238E27FC236}">
                <a16:creationId xmlns:a16="http://schemas.microsoft.com/office/drawing/2014/main" id="{B6CD98A0-626E-41AF-801D-0FABDA2885D4}"/>
              </a:ext>
            </a:extLst>
          </p:cNvPr>
          <p:cNvSpPr>
            <a:spLocks noGrp="1" noChangeArrowheads="1"/>
          </p:cNvSpPr>
          <p:nvPr>
            <p:ph type="sldNum" sz="quarter" idx="4"/>
          </p:nvPr>
        </p:nvSpPr>
        <p:spPr bwMode="auto">
          <a:xfrm>
            <a:off x="6731000" y="4672013"/>
            <a:ext cx="1905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0" hangingPunct="0">
              <a:spcBef>
                <a:spcPct val="50000"/>
              </a:spcBef>
              <a:defRPr sz="1050" b="0">
                <a:solidFill>
                  <a:schemeClr val="bg2"/>
                </a:solidFill>
                <a:latin typeface="Arial" panose="020B0604020202020204" pitchFamily="34" charset="0"/>
              </a:defRPr>
            </a:lvl1pPr>
          </a:lstStyle>
          <a:p>
            <a:fld id="{D7734FF2-D940-4E86-8D31-13DD5BAA12E6}" type="slidenum">
              <a:rPr lang="cs-CZ" altLang="cs-CZ"/>
              <a:pPr/>
              <a:t>‹#›</a:t>
            </a:fld>
            <a:endParaRPr lang="cs-CZ" altLang="cs-CZ"/>
          </a:p>
        </p:txBody>
      </p:sp>
      <p:pic>
        <p:nvPicPr>
          <p:cNvPr id="23559" name="Picture 7" descr="paint">
            <a:extLst>
              <a:ext uri="{FF2B5EF4-FFF2-40B4-BE49-F238E27FC236}">
                <a16:creationId xmlns:a16="http://schemas.microsoft.com/office/drawing/2014/main" id="{EB738FD6-3418-4683-B786-C3BB01779C5D}"/>
              </a:ext>
            </a:extLst>
          </p:cNvPr>
          <p:cNvPicPr>
            <a:picLocks noChangeAspect="1" noChangeArrowheads="1"/>
          </p:cNvPicPr>
          <p:nvPr/>
        </p:nvPicPr>
        <p:blipFill>
          <a:blip r:embed="rId1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985838"/>
            <a:ext cx="8229600" cy="288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2197470"/>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rtl="0" fontAlgn="base">
        <a:spcBef>
          <a:spcPct val="0"/>
        </a:spcBef>
        <a:spcAft>
          <a:spcPct val="0"/>
        </a:spcAft>
        <a:defRPr kumimoji="1" sz="3000" kern="1200">
          <a:solidFill>
            <a:schemeClr val="tx2"/>
          </a:solidFill>
          <a:latin typeface="+mj-lt"/>
          <a:ea typeface="+mj-ea"/>
          <a:cs typeface="+mj-cs"/>
        </a:defRPr>
      </a:lvl1pPr>
      <a:lvl2pPr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2pPr>
      <a:lvl3pPr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3pPr>
      <a:lvl4pPr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4pPr>
      <a:lvl5pPr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5pPr>
      <a:lvl6pPr marL="342900"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6pPr>
      <a:lvl7pPr marL="685800"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7pPr>
      <a:lvl8pPr marL="1028700"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8pPr>
      <a:lvl9pPr marL="1371600"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9pPr>
    </p:titleStyle>
    <p:bodyStyle>
      <a:lvl1pPr marL="257175" indent="-257175" algn="l" rtl="0" fontAlgn="base">
        <a:spcBef>
          <a:spcPct val="20000"/>
        </a:spcBef>
        <a:spcAft>
          <a:spcPct val="0"/>
        </a:spcAft>
        <a:buClr>
          <a:schemeClr val="accent2"/>
        </a:buClr>
        <a:buChar char="•"/>
        <a:defRPr kumimoji="1" sz="2400" kern="1200">
          <a:solidFill>
            <a:schemeClr val="tx1"/>
          </a:solidFill>
          <a:latin typeface="+mn-lt"/>
          <a:ea typeface="+mn-ea"/>
          <a:cs typeface="+mn-cs"/>
        </a:defRPr>
      </a:lvl1pPr>
      <a:lvl2pPr marL="557213" indent="-214313" algn="l" rtl="0" fontAlgn="base">
        <a:spcBef>
          <a:spcPct val="20000"/>
        </a:spcBef>
        <a:spcAft>
          <a:spcPct val="0"/>
        </a:spcAft>
        <a:buClr>
          <a:schemeClr val="accent2"/>
        </a:buClr>
        <a:buChar char="•"/>
        <a:defRPr kumimoji="1" sz="2100" kern="1200">
          <a:solidFill>
            <a:schemeClr val="tx1"/>
          </a:solidFill>
          <a:latin typeface="+mn-lt"/>
          <a:ea typeface="+mn-ea"/>
          <a:cs typeface="+mn-cs"/>
        </a:defRPr>
      </a:lvl2pPr>
      <a:lvl3pPr marL="857250" indent="-171450" algn="l" rtl="0" fontAlgn="base">
        <a:spcBef>
          <a:spcPct val="20000"/>
        </a:spcBef>
        <a:spcAft>
          <a:spcPct val="0"/>
        </a:spcAft>
        <a:buClr>
          <a:schemeClr val="accent2"/>
        </a:buClr>
        <a:buChar char="•"/>
        <a:defRPr kumimoji="1" sz="1800" kern="1200">
          <a:solidFill>
            <a:schemeClr val="tx1"/>
          </a:solidFill>
          <a:latin typeface="+mn-lt"/>
          <a:ea typeface="+mn-ea"/>
          <a:cs typeface="+mn-cs"/>
        </a:defRPr>
      </a:lvl3pPr>
      <a:lvl4pPr marL="1200150" indent="-171450" algn="l" rtl="0" fontAlgn="base">
        <a:spcBef>
          <a:spcPct val="20000"/>
        </a:spcBef>
        <a:spcAft>
          <a:spcPct val="0"/>
        </a:spcAft>
        <a:buClr>
          <a:schemeClr val="accent2"/>
        </a:buClr>
        <a:buChar char="•"/>
        <a:defRPr kumimoji="1" sz="1500" kern="1200">
          <a:solidFill>
            <a:schemeClr val="tx1"/>
          </a:solidFill>
          <a:latin typeface="+mn-lt"/>
          <a:ea typeface="+mn-ea"/>
          <a:cs typeface="+mn-cs"/>
        </a:defRPr>
      </a:lvl4pPr>
      <a:lvl5pPr marL="1543050" indent="-171450" algn="l" rtl="0" fontAlgn="base">
        <a:spcBef>
          <a:spcPct val="20000"/>
        </a:spcBef>
        <a:spcAft>
          <a:spcPct val="0"/>
        </a:spcAft>
        <a:buClr>
          <a:schemeClr val="accent2"/>
        </a:buClr>
        <a:buChar char="•"/>
        <a:defRPr kumimoji="1"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fatandthemoon.com/blogs/news/hygiei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cs.wikipedia.org/wiki/%C5%98ecko"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9.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541784" y="1059582"/>
            <a:ext cx="7772400" cy="1102519"/>
          </a:xfrm>
        </p:spPr>
        <p:txBody>
          <a:bodyPr/>
          <a:lstStyle/>
          <a:p>
            <a:r>
              <a:rPr lang="cs-CZ" b="1" dirty="0"/>
              <a:t>Hygiena školního prostředí</a:t>
            </a:r>
          </a:p>
        </p:txBody>
      </p:sp>
      <p:sp>
        <p:nvSpPr>
          <p:cNvPr id="4" name="Obdélník 3"/>
          <p:cNvSpPr/>
          <p:nvPr/>
        </p:nvSpPr>
        <p:spPr>
          <a:xfrm>
            <a:off x="971600" y="3234298"/>
            <a:ext cx="6912768" cy="646331"/>
          </a:xfrm>
          <a:prstGeom prst="rect">
            <a:avLst/>
          </a:prstGeom>
        </p:spPr>
        <p:txBody>
          <a:bodyPr wrap="square">
            <a:spAutoFit/>
          </a:bodyPr>
          <a:lstStyle/>
          <a:p>
            <a:pPr algn="ctr"/>
            <a:r>
              <a:rPr lang="cs-CZ" dirty="0"/>
              <a:t>Úvod</a:t>
            </a:r>
          </a:p>
          <a:p>
            <a:endParaRPr lang="cs-CZ" dirty="0"/>
          </a:p>
        </p:txBody>
      </p:sp>
    </p:spTree>
    <p:extLst>
      <p:ext uri="{BB962C8B-B14F-4D97-AF65-F5344CB8AC3E}">
        <p14:creationId xmlns:p14="http://schemas.microsoft.com/office/powerpoint/2010/main" val="213500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Další definice hygieny jako vědy</a:t>
            </a:r>
          </a:p>
        </p:txBody>
      </p:sp>
      <p:sp>
        <p:nvSpPr>
          <p:cNvPr id="3" name="Zástupný symbol pro obsah 2"/>
          <p:cNvSpPr>
            <a:spLocks noGrp="1"/>
          </p:cNvSpPr>
          <p:nvPr>
            <p:ph idx="1"/>
          </p:nvPr>
        </p:nvSpPr>
        <p:spPr>
          <a:xfrm>
            <a:off x="467544" y="789552"/>
            <a:ext cx="8136904" cy="3996444"/>
          </a:xfrm>
        </p:spPr>
        <p:txBody>
          <a:bodyPr/>
          <a:lstStyle/>
          <a:p>
            <a:r>
              <a:rPr lang="cs-CZ" dirty="0"/>
              <a:t>Obor zabývající se </a:t>
            </a:r>
            <a:r>
              <a:rPr lang="cs-CZ" b="1" dirty="0"/>
              <a:t>zdravým způsobem života a zdravým životním prostředím </a:t>
            </a:r>
            <a:r>
              <a:rPr lang="cs-CZ" dirty="0"/>
              <a:t>z hlediska jedince i společnosti. Všímá si jak možnosti adaptace osob na existující životní prostředí, tak žádoucími změnami životního prostředí. Týká se i dodržování pravidel zdravého způsobu života. Zabývá se například čistotou kvalitou vody, výživou, vlivem hluku, záření a prachu. Stanovuje příslušné normy, průběžně sleduje a hodnotí vývoj zdravotní situace a navrhuje nápravní opatření (</a:t>
            </a:r>
            <a:r>
              <a:rPr lang="cs-CZ" i="1" dirty="0"/>
              <a:t>Jan Holčík).</a:t>
            </a:r>
          </a:p>
        </p:txBody>
      </p:sp>
    </p:spTree>
    <p:extLst>
      <p:ext uri="{BB962C8B-B14F-4D97-AF65-F5344CB8AC3E}">
        <p14:creationId xmlns:p14="http://schemas.microsoft.com/office/powerpoint/2010/main" val="3613161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699542"/>
            <a:ext cx="8784976" cy="4176464"/>
          </a:xfrm>
        </p:spPr>
        <p:txBody>
          <a:bodyPr>
            <a:noAutofit/>
          </a:bodyPr>
          <a:lstStyle/>
          <a:p>
            <a:r>
              <a:rPr lang="cs-CZ" sz="1200" b="1" dirty="0"/>
              <a:t>Hygiena obecná:  </a:t>
            </a:r>
            <a:r>
              <a:rPr lang="cs-CZ" sz="1200" dirty="0"/>
              <a:t>zkoumá obecné zákonitosti vztahů člověka a prostředí, zobecňuje poznatky speciálních oborů (zkoumá působení prostředí na člověka ze zdravotního  hlediska, vypracovává  zákony, vyhlášky, normy, doporučení aj.) </a:t>
            </a:r>
          </a:p>
          <a:p>
            <a:endParaRPr lang="cs-CZ" sz="1200" b="1" dirty="0"/>
          </a:p>
          <a:p>
            <a:r>
              <a:rPr lang="cs-CZ" sz="1200" b="1" dirty="0"/>
              <a:t>Hygiena speciální</a:t>
            </a:r>
          </a:p>
          <a:p>
            <a:r>
              <a:rPr lang="cs-CZ" sz="1200" b="1" dirty="0"/>
              <a:t>Hygiena všeobecná: </a:t>
            </a:r>
            <a:r>
              <a:rPr lang="cs-CZ" sz="1200" dirty="0"/>
              <a:t>obecné zákonitosti vztahů mezi člověkem a prostředím, které působí na člověka po celý život (ovzduší, voda, půda, organismy)</a:t>
            </a:r>
            <a:endParaRPr lang="cs-CZ" sz="1200" b="1" dirty="0"/>
          </a:p>
          <a:p>
            <a:r>
              <a:rPr lang="cs-CZ" sz="1200" b="1" dirty="0"/>
              <a:t>Hygiena komunální:  </a:t>
            </a:r>
            <a:r>
              <a:rPr lang="cs-CZ" sz="1200" dirty="0"/>
              <a:t>sleduje místní podmínky a jejich vliv na zdraví  ( pitná, užitková voda, likvidace odpadních vod, odstraňování odpadu, vzduch apod.) </a:t>
            </a:r>
          </a:p>
          <a:p>
            <a:endParaRPr lang="cs-CZ" sz="1200" dirty="0"/>
          </a:p>
          <a:p>
            <a:r>
              <a:rPr lang="cs-CZ" sz="1200" b="1" dirty="0"/>
              <a:t>Hygiena práce</a:t>
            </a:r>
            <a:r>
              <a:rPr lang="cs-CZ" sz="1200" dirty="0"/>
              <a:t>: zaměřuje se na vliv pracovních podmínek na zdraví člověka, sledování zdravotního stavu pracovníků v souvislosti s posuzováním procesních vlivů na jejich zdraví</a:t>
            </a:r>
          </a:p>
          <a:p>
            <a:endParaRPr lang="cs-CZ" sz="1200" dirty="0"/>
          </a:p>
          <a:p>
            <a:r>
              <a:rPr lang="cs-CZ" sz="1200" b="1" dirty="0"/>
              <a:t>Hygiena výživy</a:t>
            </a:r>
            <a:r>
              <a:rPr lang="cs-CZ" sz="1200" dirty="0"/>
              <a:t>: stravování, zkoumá působení výživy na zdraví, zdravotní nezávadnost potravin.</a:t>
            </a:r>
          </a:p>
          <a:p>
            <a:endParaRPr lang="cs-CZ" sz="1200" dirty="0"/>
          </a:p>
          <a:p>
            <a:r>
              <a:rPr lang="cs-CZ" sz="1200" b="1" dirty="0"/>
              <a:t>Hygiena dětí a dorostu: </a:t>
            </a:r>
            <a:r>
              <a:rPr lang="cs-CZ" sz="1200" dirty="0"/>
              <a:t>sleduje vliv prostředí na tělesný a duševní vývoj dětí a mládeže., stanovuje zásady pro výstavbu a provoz zařízení pro děti a mládež, doporučuje zásady pro výrobu a užívání předmětů denní potřeby určených dětem a mládeži. </a:t>
            </a:r>
            <a:endParaRPr lang="cs-CZ" sz="1200" b="1" dirty="0"/>
          </a:p>
          <a:p>
            <a:r>
              <a:rPr lang="cs-CZ" sz="1200" b="1" dirty="0"/>
              <a:t>Hygiena veterinární: </a:t>
            </a:r>
            <a:r>
              <a:rPr lang="cs-CZ" sz="1200" dirty="0"/>
              <a:t>zkoumá na nezávadnost potravin a surovin živočišného původu</a:t>
            </a:r>
          </a:p>
          <a:p>
            <a:endParaRPr lang="cs-CZ" sz="1200" dirty="0"/>
          </a:p>
          <a:p>
            <a:r>
              <a:rPr lang="cs-CZ" sz="1200" b="1" dirty="0"/>
              <a:t>Hygiena duševní </a:t>
            </a:r>
            <a:r>
              <a:rPr lang="cs-CZ" sz="1200" dirty="0"/>
              <a:t>(psychohygiena): hledá systém pravidel k udržení, duševního zdraví a rovnováhy.</a:t>
            </a:r>
          </a:p>
          <a:p>
            <a:r>
              <a:rPr lang="cs-CZ" sz="1200" dirty="0"/>
              <a:t> + další specializace (hygiena zdravotní, vojenská aj.).</a:t>
            </a:r>
          </a:p>
          <a:p>
            <a:endParaRPr lang="cs-CZ" sz="1200" dirty="0"/>
          </a:p>
        </p:txBody>
      </p:sp>
      <p:sp>
        <p:nvSpPr>
          <p:cNvPr id="2" name="Nadpis 1"/>
          <p:cNvSpPr>
            <a:spLocks noGrp="1"/>
          </p:cNvSpPr>
          <p:nvPr>
            <p:ph type="title"/>
          </p:nvPr>
        </p:nvSpPr>
        <p:spPr>
          <a:xfrm>
            <a:off x="323528" y="30674"/>
            <a:ext cx="8301608" cy="668867"/>
          </a:xfrm>
        </p:spPr>
        <p:txBody>
          <a:bodyPr>
            <a:normAutofit/>
          </a:bodyPr>
          <a:lstStyle/>
          <a:p>
            <a:r>
              <a:rPr lang="cs-CZ" sz="2400" b="1" dirty="0"/>
              <a:t>Hygiena jako vědní obor</a:t>
            </a:r>
          </a:p>
        </p:txBody>
      </p:sp>
    </p:spTree>
    <p:extLst>
      <p:ext uri="{BB962C8B-B14F-4D97-AF65-F5344CB8AC3E}">
        <p14:creationId xmlns:p14="http://schemas.microsoft.com/office/powerpoint/2010/main" val="892450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9552" y="627534"/>
            <a:ext cx="6048672" cy="1615827"/>
          </a:xfrm>
          <a:prstGeom prst="rect">
            <a:avLst/>
          </a:prstGeom>
        </p:spPr>
        <p:txBody>
          <a:bodyPr wrap="square">
            <a:spAutoFit/>
          </a:bodyPr>
          <a:lstStyle/>
          <a:p>
            <a:r>
              <a:rPr lang="cs-CZ" b="1" dirty="0"/>
              <a:t>Hygiena</a:t>
            </a:r>
          </a:p>
          <a:p>
            <a:pPr marL="285750" indent="-285750">
              <a:lnSpc>
                <a:spcPct val="150000"/>
              </a:lnSpc>
              <a:buFont typeface="Wingdings" panose="05000000000000000000" pitchFamily="2" charset="2"/>
              <a:buChar char="v"/>
            </a:pPr>
            <a:r>
              <a:rPr lang="cs-CZ" b="1" dirty="0"/>
              <a:t>Zásady hygieny</a:t>
            </a:r>
          </a:p>
          <a:p>
            <a:pPr marL="285750" indent="-285750">
              <a:lnSpc>
                <a:spcPct val="150000"/>
              </a:lnSpc>
              <a:buFont typeface="Wingdings" panose="05000000000000000000" pitchFamily="2" charset="2"/>
              <a:buChar char="v"/>
            </a:pPr>
            <a:r>
              <a:rPr lang="cs-CZ" b="1" dirty="0"/>
              <a:t>Hygienické návyky</a:t>
            </a:r>
          </a:p>
          <a:p>
            <a:pPr marL="285750" indent="-285750">
              <a:lnSpc>
                <a:spcPct val="150000"/>
              </a:lnSpc>
              <a:buFont typeface="Wingdings" panose="05000000000000000000" pitchFamily="2" charset="2"/>
              <a:buChar char="v"/>
            </a:pPr>
            <a:r>
              <a:rPr lang="cs-CZ" b="1" dirty="0"/>
              <a:t>Umění, filmy, literatura</a:t>
            </a:r>
          </a:p>
        </p:txBody>
      </p:sp>
      <p:pic>
        <p:nvPicPr>
          <p:cNvPr id="3" name="Obrázek 2" descr="-"/>
          <p:cNvPicPr/>
          <p:nvPr/>
        </p:nvPicPr>
        <p:blipFill>
          <a:blip r:embed="rId2"/>
          <a:srcRect/>
          <a:stretch>
            <a:fillRect/>
          </a:stretch>
        </p:blipFill>
        <p:spPr>
          <a:xfrm>
            <a:off x="3245115" y="483518"/>
            <a:ext cx="5760720" cy="3968750"/>
          </a:xfrm>
          <a:prstGeom prst="rect">
            <a:avLst/>
          </a:prstGeom>
          <a:noFill/>
          <a:ln>
            <a:noFill/>
            <a:prstDash/>
          </a:ln>
        </p:spPr>
      </p:pic>
    </p:spTree>
    <p:extLst>
      <p:ext uri="{BB962C8B-B14F-4D97-AF65-F5344CB8AC3E}">
        <p14:creationId xmlns:p14="http://schemas.microsoft.com/office/powerpoint/2010/main" val="211877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atriciapasso.com/wp-content/uploads/2016/03/Sin-t%C3%ADtulo-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92314"/>
            <a:ext cx="6798388" cy="464103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948446" y="4774168"/>
            <a:ext cx="2426113" cy="369332"/>
          </a:xfrm>
          <a:prstGeom prst="rect">
            <a:avLst/>
          </a:prstGeom>
        </p:spPr>
        <p:txBody>
          <a:bodyPr wrap="none">
            <a:spAutoFit/>
          </a:bodyPr>
          <a:lstStyle/>
          <a:p>
            <a:r>
              <a:rPr lang="cs-CZ" dirty="0" err="1"/>
              <a:t>Hygea</a:t>
            </a:r>
            <a:r>
              <a:rPr lang="cs-CZ" dirty="0"/>
              <a:t>, </a:t>
            </a:r>
            <a:r>
              <a:rPr lang="cs-CZ" dirty="0" err="1"/>
              <a:t>Hygieia</a:t>
            </a:r>
            <a:r>
              <a:rPr lang="cs-CZ" dirty="0"/>
              <a:t>, Hygiena</a:t>
            </a:r>
          </a:p>
        </p:txBody>
      </p:sp>
    </p:spTree>
    <p:extLst>
      <p:ext uri="{BB962C8B-B14F-4D97-AF65-F5344CB8AC3E}">
        <p14:creationId xmlns:p14="http://schemas.microsoft.com/office/powerpoint/2010/main" val="1969275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330F85-E9D9-48EE-A89C-1F464CD1476D}"/>
              </a:ext>
            </a:extLst>
          </p:cNvPr>
          <p:cNvSpPr>
            <a:spLocks noGrp="1"/>
          </p:cNvSpPr>
          <p:nvPr>
            <p:ph type="title"/>
          </p:nvPr>
        </p:nvSpPr>
        <p:spPr/>
        <p:txBody>
          <a:bodyPr>
            <a:normAutofit fontScale="90000"/>
          </a:bodyPr>
          <a:lstStyle/>
          <a:p>
            <a:r>
              <a:rPr lang="cs-CZ" sz="3200" b="1" i="0" kern="1200" dirty="0" err="1">
                <a:solidFill>
                  <a:schemeClr val="tx1"/>
                </a:solidFill>
                <a:effectLst/>
                <a:latin typeface="+mn-lt"/>
                <a:ea typeface="+mn-ea"/>
                <a:cs typeface="+mn-cs"/>
              </a:rPr>
              <a:t>Hygieia</a:t>
            </a:r>
            <a:endParaRPr lang="cs-CZ" b="1" dirty="0"/>
          </a:p>
        </p:txBody>
      </p:sp>
      <p:sp>
        <p:nvSpPr>
          <p:cNvPr id="3" name="Zástupný obsah 2">
            <a:extLst>
              <a:ext uri="{FF2B5EF4-FFF2-40B4-BE49-F238E27FC236}">
                <a16:creationId xmlns:a16="http://schemas.microsoft.com/office/drawing/2014/main" id="{0DE7B787-6B8F-45C9-999E-8DC02F10C47E}"/>
              </a:ext>
            </a:extLst>
          </p:cNvPr>
          <p:cNvSpPr>
            <a:spLocks noGrp="1"/>
          </p:cNvSpPr>
          <p:nvPr>
            <p:ph idx="1"/>
          </p:nvPr>
        </p:nvSpPr>
        <p:spPr>
          <a:xfrm>
            <a:off x="395536" y="789552"/>
            <a:ext cx="8435280" cy="4158462"/>
          </a:xfrm>
        </p:spPr>
        <p:txBody>
          <a:bodyPr>
            <a:normAutofit fontScale="85000" lnSpcReduction="20000"/>
          </a:bodyPr>
          <a:lstStyle/>
          <a:p>
            <a:pPr marL="342900" indent="-342900">
              <a:buFontTx/>
              <a:buChar char="-"/>
            </a:pPr>
            <a:r>
              <a:rPr lang="cs-CZ" sz="2000" b="0" i="0" kern="1200" dirty="0">
                <a:effectLst/>
              </a:rPr>
              <a:t>podle řecké mytologie </a:t>
            </a:r>
            <a:r>
              <a:rPr lang="cs-CZ" sz="2000" b="0" i="0" kern="1200" dirty="0" err="1">
                <a:effectLst/>
              </a:rPr>
              <a:t>Hygieia</a:t>
            </a:r>
            <a:r>
              <a:rPr lang="cs-CZ" sz="2000" b="0" i="0" kern="1200" dirty="0">
                <a:effectLst/>
              </a:rPr>
              <a:t>, </a:t>
            </a:r>
            <a:r>
              <a:rPr lang="cs-CZ" b="0" i="0" dirty="0">
                <a:effectLst/>
              </a:rPr>
              <a:t>dcera boha Asklépia a </a:t>
            </a:r>
            <a:r>
              <a:rPr lang="cs-CZ" b="0" i="0" dirty="0" err="1">
                <a:effectLst/>
              </a:rPr>
              <a:t>Epione</a:t>
            </a:r>
            <a:r>
              <a:rPr lang="cs-CZ" b="0" i="0" dirty="0">
                <a:effectLst/>
              </a:rPr>
              <a:t>, bohyně zdraví, čistoty a bohyně Měsíce </a:t>
            </a:r>
          </a:p>
          <a:p>
            <a:pPr marL="342900" indent="-342900">
              <a:buFontTx/>
              <a:buChar char="-"/>
            </a:pPr>
            <a:r>
              <a:rPr lang="cs-CZ" sz="2000" kern="1200" dirty="0" err="1"/>
              <a:t>Hygieia</a:t>
            </a:r>
            <a:r>
              <a:rPr lang="cs-CZ" sz="2000" kern="1200" dirty="0"/>
              <a:t> – </a:t>
            </a:r>
            <a:r>
              <a:rPr lang="cs-CZ" dirty="0"/>
              <a:t>symbolika: žena a </a:t>
            </a:r>
            <a:r>
              <a:rPr lang="cs-CZ" sz="2000" b="0" i="0" kern="1200" dirty="0">
                <a:effectLst/>
              </a:rPr>
              <a:t>had pijící krev z misky, kterou bohyně drží, nebo </a:t>
            </a:r>
            <a:r>
              <a:rPr lang="cs-CZ" b="0" i="0" dirty="0">
                <a:effectLst/>
              </a:rPr>
              <a:t>zobrazována jako dívka držící číši ovinutou hadem</a:t>
            </a:r>
          </a:p>
          <a:p>
            <a:pPr marL="342900" indent="-342900">
              <a:buFontTx/>
              <a:buChar char="-"/>
            </a:pPr>
            <a:r>
              <a:rPr lang="cs-CZ" dirty="0"/>
              <a:t>spojení hada a léku se životem a smrtí - symbol mocných sil přírody, emblém zdravotnických věd</a:t>
            </a:r>
          </a:p>
          <a:p>
            <a:pPr marL="342900" indent="-342900">
              <a:buFontTx/>
              <a:buChar char="-"/>
            </a:pPr>
            <a:r>
              <a:rPr lang="cs-CZ" dirty="0"/>
              <a:t>otec  </a:t>
            </a:r>
            <a:r>
              <a:rPr lang="cs-CZ" dirty="0" err="1"/>
              <a:t>Asklépios</a:t>
            </a:r>
            <a:r>
              <a:rPr lang="cs-CZ" dirty="0"/>
              <a:t> (</a:t>
            </a:r>
            <a:r>
              <a:rPr lang="cs-CZ" dirty="0" err="1"/>
              <a:t>Aeskulap</a:t>
            </a:r>
            <a:r>
              <a:rPr lang="cs-CZ" dirty="0"/>
              <a:t>, </a:t>
            </a:r>
            <a:r>
              <a:rPr lang="cs-CZ" dirty="0" err="1"/>
              <a:t>Eskulap</a:t>
            </a:r>
            <a:r>
              <a:rPr lang="cs-CZ" dirty="0"/>
              <a:t>) – řecký léčitel (13. </a:t>
            </a:r>
            <a:r>
              <a:rPr lang="cs-CZ" dirty="0" err="1"/>
              <a:t>stol.př.n.l</a:t>
            </a:r>
            <a:r>
              <a:rPr lang="cs-CZ" dirty="0"/>
              <a:t>.). Vyznal se  bylinkaření. Byl prohlášen za boha léčitelství. Zobrazován s holí ovinutou hadem (symbol) . Měl tři dcery (jedna </a:t>
            </a:r>
            <a:r>
              <a:rPr lang="cs-CZ" dirty="0" err="1"/>
              <a:t>Hygieia</a:t>
            </a:r>
            <a:r>
              <a:rPr lang="cs-CZ" dirty="0"/>
              <a:t>). Ztotožňová</a:t>
            </a:r>
            <a:r>
              <a:rPr lang="cs-CZ" b="1" dirty="0"/>
              <a:t>n</a:t>
            </a:r>
            <a:r>
              <a:rPr lang="cs-CZ" dirty="0"/>
              <a:t> s egyptským </a:t>
            </a:r>
            <a:r>
              <a:rPr lang="cs-CZ" dirty="0" err="1"/>
              <a:t>Imhotepem</a:t>
            </a:r>
            <a:endParaRPr lang="cs-CZ" dirty="0"/>
          </a:p>
          <a:p>
            <a:endParaRPr lang="cs-CZ" dirty="0"/>
          </a:p>
          <a:p>
            <a:r>
              <a:rPr lang="cs-CZ" dirty="0"/>
              <a:t>Poznámka: </a:t>
            </a:r>
          </a:p>
          <a:p>
            <a:r>
              <a:rPr lang="cs-CZ" dirty="0"/>
              <a:t>Zobrazení hada v různých kulturách, vlastnosti</a:t>
            </a:r>
          </a:p>
          <a:p>
            <a:r>
              <a:rPr lang="cs-CZ" dirty="0"/>
              <a:t>a) je to zvíře magické síly;</a:t>
            </a:r>
          </a:p>
          <a:p>
            <a:r>
              <a:rPr lang="cs-CZ" dirty="0"/>
              <a:t>b) vzhledem k odlupování pokožky je symbolem omlazení, protože obnovou pokožky symbolizuje vzkříšení a život, oddělení nového od stáří;</a:t>
            </a:r>
          </a:p>
          <a:p>
            <a:r>
              <a:rPr lang="cs-CZ" dirty="0"/>
              <a:t>c) svým plazivým charakterem (a jeho tichým nenápadným příchodem) </a:t>
            </a:r>
          </a:p>
          <a:p>
            <a:r>
              <a:rPr lang="cs-CZ" dirty="0"/>
              <a:t>d) kvůli své nebezpečnosti  respektovaný aspekt přírody</a:t>
            </a:r>
            <a:endParaRPr lang="cs-CZ" sz="2000" b="0" i="0" kern="1200" dirty="0">
              <a:effectLst/>
            </a:endParaRPr>
          </a:p>
          <a:p>
            <a:endParaRPr lang="cs-CZ" sz="2000" b="0" i="0" kern="1200" dirty="0">
              <a:solidFill>
                <a:schemeClr val="tx1"/>
              </a:solidFill>
              <a:effectLst/>
              <a:latin typeface="+mn-lt"/>
              <a:ea typeface="+mn-ea"/>
              <a:cs typeface="+mn-cs"/>
            </a:endParaRPr>
          </a:p>
          <a:p>
            <a:endParaRPr lang="cs-CZ" dirty="0"/>
          </a:p>
        </p:txBody>
      </p:sp>
    </p:spTree>
    <p:extLst>
      <p:ext uri="{BB962C8B-B14F-4D97-AF65-F5344CB8AC3E}">
        <p14:creationId xmlns:p14="http://schemas.microsoft.com/office/powerpoint/2010/main" val="2162479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41479"/>
            <a:ext cx="8229600" cy="806019"/>
          </a:xfrm>
        </p:spPr>
        <p:txBody>
          <a:bodyPr>
            <a:normAutofit fontScale="90000"/>
          </a:bodyPr>
          <a:lstStyle/>
          <a:p>
            <a:r>
              <a:rPr lang="cs-CZ" dirty="0">
                <a:hlinkClick r:id="rId3"/>
              </a:rPr>
              <a:t>Hygiena </a:t>
            </a:r>
            <a:br>
              <a:rPr lang="cs-CZ" dirty="0">
                <a:hlinkClick r:id="rId3"/>
              </a:rPr>
            </a:br>
            <a:r>
              <a:rPr lang="cs-CZ" sz="2700" dirty="0">
                <a:hlinkClick r:id="rId3"/>
              </a:rPr>
              <a:t>(</a:t>
            </a:r>
            <a:r>
              <a:rPr lang="cs-CZ" sz="2200" dirty="0" err="1">
                <a:hlinkClick r:id="rId3"/>
              </a:rPr>
              <a:t>hygies</a:t>
            </a:r>
            <a:r>
              <a:rPr lang="cs-CZ" sz="2200" dirty="0">
                <a:hlinkClick r:id="rId3"/>
              </a:rPr>
              <a:t> = umění být zdravý, v mytologii bohyně zdraví</a:t>
            </a:r>
            <a:r>
              <a:rPr lang="cs-CZ" sz="2700" dirty="0">
                <a:hlinkClick r:id="rId3"/>
              </a:rPr>
              <a:t>) </a:t>
            </a:r>
            <a:endParaRPr lang="cs-CZ" sz="2700" dirty="0"/>
          </a:p>
        </p:txBody>
      </p:sp>
      <p:sp>
        <p:nvSpPr>
          <p:cNvPr id="4" name="Obdélník 3"/>
          <p:cNvSpPr/>
          <p:nvPr/>
        </p:nvSpPr>
        <p:spPr>
          <a:xfrm>
            <a:off x="323528" y="947499"/>
            <a:ext cx="4896544" cy="707886"/>
          </a:xfrm>
          <a:prstGeom prst="rect">
            <a:avLst/>
          </a:prstGeom>
        </p:spPr>
        <p:txBody>
          <a:bodyPr wrap="square" lIns="91440" tIns="45720" rIns="91440" bIns="45720">
            <a:spAutoFit/>
          </a:bodyPr>
          <a:lstStyle/>
          <a:p>
            <a:r>
              <a:rPr lang="cs-CZ" sz="2000" b="1" dirty="0" err="1"/>
              <a:t>Hygieia</a:t>
            </a:r>
            <a:r>
              <a:rPr lang="cs-CZ" sz="2000" b="1" dirty="0"/>
              <a:t> </a:t>
            </a:r>
          </a:p>
          <a:p>
            <a:r>
              <a:rPr lang="cs-CZ" sz="2000" dirty="0"/>
              <a:t>- dává světu tvůrčí léčivou sílu - sílu prevence</a:t>
            </a:r>
            <a:endParaRPr lang="cs-CZ"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126782"/>
            <a:ext cx="2574884" cy="370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délník 5"/>
          <p:cNvSpPr/>
          <p:nvPr/>
        </p:nvSpPr>
        <p:spPr>
          <a:xfrm>
            <a:off x="346206" y="3507854"/>
            <a:ext cx="5044570" cy="1323439"/>
          </a:xfrm>
          <a:prstGeom prst="rect">
            <a:avLst/>
          </a:prstGeom>
        </p:spPr>
        <p:txBody>
          <a:bodyPr wrap="square">
            <a:spAutoFit/>
          </a:bodyPr>
          <a:lstStyle/>
          <a:p>
            <a:r>
              <a:rPr lang="cs-CZ" sz="2000" dirty="0"/>
              <a:t>Poznámka: </a:t>
            </a:r>
          </a:p>
          <a:p>
            <a:r>
              <a:rPr lang="cs-CZ" sz="2000" dirty="0"/>
              <a:t>Až do konce 19. století převládá pravopis „</a:t>
            </a:r>
            <a:r>
              <a:rPr lang="cs-CZ" sz="2000" dirty="0" err="1"/>
              <a:t>hygieine</a:t>
            </a:r>
            <a:r>
              <a:rPr lang="cs-CZ" sz="2000" dirty="0"/>
              <a:t>“. Zjednodušení na „hygienu“ se uchytilo až ve 20.století</a:t>
            </a:r>
          </a:p>
        </p:txBody>
      </p:sp>
      <p:sp>
        <p:nvSpPr>
          <p:cNvPr id="7" name="Rectangle 5">
            <a:extLst>
              <a:ext uri="{FF2B5EF4-FFF2-40B4-BE49-F238E27FC236}">
                <a16:creationId xmlns:a16="http://schemas.microsoft.com/office/drawing/2014/main" id="{57604552-E4FA-4491-A7FF-9CEF221F2C9C}"/>
              </a:ext>
            </a:extLst>
          </p:cNvPr>
          <p:cNvSpPr>
            <a:spLocks noChangeArrowheads="1"/>
          </p:cNvSpPr>
          <p:nvPr/>
        </p:nvSpPr>
        <p:spPr bwMode="auto">
          <a:xfrm>
            <a:off x="323528" y="2055886"/>
            <a:ext cx="53911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cs-CZ" sz="1800" i="1" dirty="0"/>
              <a:t>„</a:t>
            </a:r>
            <a:r>
              <a:rPr lang="cs-CZ" altLang="cs-CZ" sz="2000" i="1" dirty="0"/>
              <a:t>Umění léčit dokáže zmírnit mnoho bolestí,</a:t>
            </a:r>
          </a:p>
          <a:p>
            <a:r>
              <a:rPr lang="cs-CZ" altLang="cs-CZ" sz="2000" i="1" dirty="0"/>
              <a:t>o to krásnější je umění,</a:t>
            </a:r>
          </a:p>
          <a:p>
            <a:r>
              <a:rPr lang="cs-CZ" altLang="cs-CZ" sz="2000" i="1" dirty="0"/>
              <a:t>které dokáže zabránit nemoci dříve než vypukne“.</a:t>
            </a:r>
          </a:p>
        </p:txBody>
      </p:sp>
    </p:spTree>
    <p:extLst>
      <p:ext uri="{BB962C8B-B14F-4D97-AF65-F5344CB8AC3E}">
        <p14:creationId xmlns:p14="http://schemas.microsoft.com/office/powerpoint/2010/main" val="191222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cha Hygie - Památkový Kata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053" y="437943"/>
            <a:ext cx="2824496" cy="37659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arlovy Vary - socha Hygie | Památky a příroda Karlovars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45" y="415107"/>
            <a:ext cx="2948693" cy="39315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ranná - Kašna s plastikou Hygie - Kašna | Turistika.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437943"/>
            <a:ext cx="2628222" cy="3924812"/>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016996" y="4443958"/>
            <a:ext cx="3689536" cy="369332"/>
          </a:xfrm>
          <a:prstGeom prst="rect">
            <a:avLst/>
          </a:prstGeom>
        </p:spPr>
        <p:txBody>
          <a:bodyPr wrap="none">
            <a:spAutoFit/>
          </a:bodyPr>
          <a:lstStyle/>
          <a:p>
            <a:r>
              <a:rPr lang="cs-CZ" b="1" dirty="0"/>
              <a:t>Karlovy Vary, Bruntál, Branná - </a:t>
            </a:r>
            <a:r>
              <a:rPr lang="cs-CZ" b="1" dirty="0" err="1"/>
              <a:t>Hygie</a:t>
            </a:r>
            <a:endParaRPr lang="cs-CZ" b="1" dirty="0"/>
          </a:p>
        </p:txBody>
      </p:sp>
    </p:spTree>
    <p:extLst>
      <p:ext uri="{BB962C8B-B14F-4D97-AF65-F5344CB8AC3E}">
        <p14:creationId xmlns:p14="http://schemas.microsoft.com/office/powerpoint/2010/main" val="1715817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67526" y="214092"/>
            <a:ext cx="3291833" cy="493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élník 2"/>
          <p:cNvSpPr/>
          <p:nvPr/>
        </p:nvSpPr>
        <p:spPr>
          <a:xfrm>
            <a:off x="13500992" y="627534"/>
            <a:ext cx="2400658" cy="369332"/>
          </a:xfrm>
          <a:prstGeom prst="rect">
            <a:avLst/>
          </a:prstGeom>
        </p:spPr>
        <p:txBody>
          <a:bodyPr wrap="square">
            <a:spAutoFit/>
          </a:bodyPr>
          <a:lstStyle/>
          <a:p>
            <a:r>
              <a:rPr lang="cs-CZ" dirty="0"/>
              <a:t>před </a:t>
            </a:r>
          </a:p>
        </p:txBody>
      </p:sp>
      <p:cxnSp>
        <p:nvCxnSpPr>
          <p:cNvPr id="8" name="Přímá spojnice se šipkou 7"/>
          <p:cNvCxnSpPr/>
          <p:nvPr/>
        </p:nvCxnSpPr>
        <p:spPr>
          <a:xfrm flipV="1">
            <a:off x="3419872" y="3147814"/>
            <a:ext cx="1440160" cy="1008112"/>
          </a:xfrm>
          <a:prstGeom prst="straightConnector1">
            <a:avLst/>
          </a:prstGeom>
          <a:ln w="12700">
            <a:solidFill>
              <a:schemeClr val="accent6">
                <a:lumMod val="75000"/>
                <a:alpha val="38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3498426" y="627534"/>
            <a:ext cx="1822720" cy="800219"/>
          </a:xfrm>
          <a:prstGeom prst="rect">
            <a:avLst/>
          </a:prstGeom>
          <a:noFill/>
        </p:spPr>
        <p:txBody>
          <a:bodyPr wrap="square" rtlCol="0">
            <a:spAutoFit/>
          </a:bodyPr>
          <a:lstStyle/>
          <a:p>
            <a:pPr algn="ctr"/>
            <a:r>
              <a:rPr lang="cs-CZ" dirty="0" err="1"/>
              <a:t>Medcine</a:t>
            </a:r>
            <a:r>
              <a:rPr lang="cs-CZ" dirty="0"/>
              <a:t>/ </a:t>
            </a:r>
            <a:r>
              <a:rPr lang="cs-CZ" dirty="0" err="1"/>
              <a:t>Hygieia</a:t>
            </a:r>
            <a:endParaRPr lang="cs-CZ" dirty="0"/>
          </a:p>
          <a:p>
            <a:pPr algn="ctr"/>
            <a:r>
              <a:rPr lang="cs-CZ" sz="1400" dirty="0"/>
              <a:t>Gustav Klimt</a:t>
            </a:r>
          </a:p>
          <a:p>
            <a:pPr algn="ctr"/>
            <a:r>
              <a:rPr lang="cs-CZ" sz="1400" dirty="0"/>
              <a:t>1900–1907</a:t>
            </a:r>
          </a:p>
        </p:txBody>
      </p:sp>
      <p:pic>
        <p:nvPicPr>
          <p:cNvPr id="1026" name="Picture 2" descr="Gustav Klimt Medicine Art Print Poster&amp;#39; Posters | AllPosters.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71" y="267494"/>
            <a:ext cx="3264297" cy="474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433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Avicenna citáty (31 citátů) | Citáty slavných osobností"/>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3820" y="411510"/>
            <a:ext cx="2541637" cy="3528392"/>
          </a:xfrm>
          <a:prstGeom prst="rect">
            <a:avLst/>
          </a:prstGeom>
          <a:noFill/>
          <a:ln>
            <a:noFill/>
          </a:ln>
        </p:spPr>
      </p:pic>
      <p:pic>
        <p:nvPicPr>
          <p:cNvPr id="1026" name="Picture 2" descr="The Voice of Hippocrates - Hormones Ma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915566"/>
            <a:ext cx="3737273" cy="279433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907704" y="4115276"/>
            <a:ext cx="1340047" cy="369332"/>
          </a:xfrm>
          <a:prstGeom prst="rect">
            <a:avLst/>
          </a:prstGeom>
        </p:spPr>
        <p:txBody>
          <a:bodyPr wrap="none">
            <a:spAutoFit/>
          </a:bodyPr>
          <a:lstStyle/>
          <a:p>
            <a:r>
              <a:rPr lang="cs-CZ" b="1" dirty="0" err="1"/>
              <a:t>Hippokratés</a:t>
            </a:r>
            <a:endParaRPr lang="cs-CZ" b="1" dirty="0"/>
          </a:p>
        </p:txBody>
      </p:sp>
      <p:sp>
        <p:nvSpPr>
          <p:cNvPr id="4" name="Obdélník 3"/>
          <p:cNvSpPr/>
          <p:nvPr/>
        </p:nvSpPr>
        <p:spPr>
          <a:xfrm>
            <a:off x="6300192" y="4115276"/>
            <a:ext cx="1055866" cy="369332"/>
          </a:xfrm>
          <a:prstGeom prst="rect">
            <a:avLst/>
          </a:prstGeom>
        </p:spPr>
        <p:txBody>
          <a:bodyPr wrap="none">
            <a:spAutoFit/>
          </a:bodyPr>
          <a:lstStyle/>
          <a:p>
            <a:r>
              <a:rPr lang="cs-CZ" b="1" dirty="0" err="1"/>
              <a:t>Avicenna</a:t>
            </a:r>
            <a:endParaRPr lang="cs-CZ" b="1" dirty="0"/>
          </a:p>
        </p:txBody>
      </p:sp>
    </p:spTree>
    <p:extLst>
      <p:ext uri="{BB962C8B-B14F-4D97-AF65-F5344CB8AC3E}">
        <p14:creationId xmlns:p14="http://schemas.microsoft.com/office/powerpoint/2010/main" val="2974976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Epidemiologie</a:t>
            </a:r>
          </a:p>
        </p:txBody>
      </p:sp>
      <p:sp>
        <p:nvSpPr>
          <p:cNvPr id="3" name="Zástupný symbol pro obsah 2"/>
          <p:cNvSpPr>
            <a:spLocks noGrp="1"/>
          </p:cNvSpPr>
          <p:nvPr>
            <p:ph idx="1"/>
          </p:nvPr>
        </p:nvSpPr>
        <p:spPr/>
        <p:txBody>
          <a:bodyPr>
            <a:normAutofit fontScale="92500" lnSpcReduction="10000"/>
          </a:bodyPr>
          <a:lstStyle/>
          <a:p>
            <a:r>
              <a:rPr lang="cs-CZ" b="1" dirty="0" err="1"/>
              <a:t>Hippokratés</a:t>
            </a:r>
            <a:endParaRPr lang="cs-CZ" b="1" dirty="0"/>
          </a:p>
          <a:p>
            <a:pPr marL="342900" indent="-342900">
              <a:buFontTx/>
              <a:buChar char="-"/>
            </a:pPr>
            <a:r>
              <a:rPr lang="cs-CZ" dirty="0"/>
              <a:t>zkoumal vztahy mezi výskytem nemocí a vlivem prostředí</a:t>
            </a:r>
            <a:endParaRPr lang="cs-CZ" dirty="0">
              <a:hlinkClick r:id="rId2" tooltip="Řecko"/>
            </a:endParaRPr>
          </a:p>
          <a:p>
            <a:pPr marL="342900" indent="-342900">
              <a:buFontTx/>
              <a:buChar char="-"/>
            </a:pPr>
            <a:r>
              <a:rPr lang="cs-CZ" dirty="0"/>
              <a:t>zavedl pojmy </a:t>
            </a:r>
          </a:p>
          <a:p>
            <a:pPr marL="342900" indent="-342900">
              <a:buFont typeface="Wingdings" panose="05000000000000000000" pitchFamily="2" charset="2"/>
              <a:buChar char="ü"/>
            </a:pPr>
            <a:r>
              <a:rPr lang="cs-CZ" b="1" dirty="0"/>
              <a:t>endemické nemoci</a:t>
            </a:r>
            <a:r>
              <a:rPr lang="cs-CZ" dirty="0"/>
              <a:t>, které se obvykle vyskytují v určitém prostředí </a:t>
            </a:r>
          </a:p>
          <a:p>
            <a:pPr marL="342900" indent="-342900">
              <a:buFont typeface="Wingdings" panose="05000000000000000000" pitchFamily="2" charset="2"/>
              <a:buChar char="ü"/>
            </a:pPr>
            <a:r>
              <a:rPr lang="cs-CZ" b="1" dirty="0"/>
              <a:t>epidemické nemoci</a:t>
            </a:r>
            <a:r>
              <a:rPr lang="cs-CZ" dirty="0"/>
              <a:t>, které se vyskytují výhradně v určité době</a:t>
            </a:r>
          </a:p>
          <a:p>
            <a:endParaRPr lang="cs-CZ" dirty="0"/>
          </a:p>
          <a:p>
            <a:r>
              <a:rPr lang="cs-CZ" b="1" dirty="0" err="1"/>
              <a:t>Avicenna</a:t>
            </a:r>
            <a:endParaRPr lang="cs-CZ" b="1" dirty="0"/>
          </a:p>
          <a:p>
            <a:pPr marL="342900" indent="-342900">
              <a:buFontTx/>
              <a:buChar char="-"/>
            </a:pPr>
            <a:r>
              <a:rPr lang="cs-CZ" dirty="0"/>
              <a:t>otec moderní medicíny, perský středověký lékař</a:t>
            </a:r>
          </a:p>
          <a:p>
            <a:pPr marL="342900" indent="-342900">
              <a:buFontTx/>
              <a:buChar char="-"/>
            </a:pPr>
            <a:r>
              <a:rPr lang="cs-CZ" dirty="0"/>
              <a:t>popsal způsob přenosu tuberkulózy a pohlavních nemocí, šíření chorob prostřednictvím vody a půdy. Jako první také zavedl karanténní opatření na ochranu před šířícími se nemocemi, analýzu rizikových faktorů a teorii, podle které je možné u každé choroby rozpoznat specifické symptomy</a:t>
            </a:r>
          </a:p>
        </p:txBody>
      </p:sp>
    </p:spTree>
    <p:extLst>
      <p:ext uri="{BB962C8B-B14F-4D97-AF65-F5344CB8AC3E}">
        <p14:creationId xmlns:p14="http://schemas.microsoft.com/office/powerpoint/2010/main" val="1413062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339502"/>
            <a:ext cx="8229600" cy="529568"/>
          </a:xfrm>
        </p:spPr>
        <p:txBody>
          <a:bodyPr>
            <a:normAutofit fontScale="90000"/>
          </a:bodyPr>
          <a:lstStyle/>
          <a:p>
            <a:r>
              <a:rPr lang="cs-CZ" b="1" dirty="0"/>
              <a:t>Zápočet</a:t>
            </a:r>
          </a:p>
        </p:txBody>
      </p:sp>
      <p:sp>
        <p:nvSpPr>
          <p:cNvPr id="3" name="Zástupný symbol pro obsah 2"/>
          <p:cNvSpPr>
            <a:spLocks noGrp="1"/>
          </p:cNvSpPr>
          <p:nvPr>
            <p:ph idx="1"/>
          </p:nvPr>
        </p:nvSpPr>
        <p:spPr>
          <a:xfrm>
            <a:off x="611560" y="1491630"/>
            <a:ext cx="8363272" cy="1782198"/>
          </a:xfrm>
        </p:spPr>
        <p:txBody>
          <a:bodyPr>
            <a:normAutofit/>
          </a:bodyPr>
          <a:lstStyle/>
          <a:p>
            <a:r>
              <a:rPr lang="cs-CZ" dirty="0"/>
              <a:t>Semestr, kolokvium</a:t>
            </a:r>
          </a:p>
          <a:p>
            <a:pPr marL="342900" indent="-342900">
              <a:buFontTx/>
              <a:buChar char="-"/>
            </a:pPr>
            <a:r>
              <a:rPr lang="cs-CZ" dirty="0"/>
              <a:t>zpracování tématu dle volby posluchače (min. 1 strana A4, prezentace) </a:t>
            </a:r>
          </a:p>
          <a:p>
            <a:pPr marL="342900" indent="-342900">
              <a:buFontTx/>
              <a:buChar char="-"/>
            </a:pPr>
            <a:r>
              <a:rPr lang="cs-CZ" dirty="0"/>
              <a:t>účast min. 50 %</a:t>
            </a:r>
          </a:p>
        </p:txBody>
      </p:sp>
    </p:spTree>
    <p:extLst>
      <p:ext uri="{BB962C8B-B14F-4D97-AF65-F5344CB8AC3E}">
        <p14:creationId xmlns:p14="http://schemas.microsoft.com/office/powerpoint/2010/main" val="1599968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5555D938-9BB0-4C73-B973-6EF8C208DB8B}"/>
              </a:ext>
            </a:extLst>
          </p:cNvPr>
          <p:cNvSpPr>
            <a:spLocks noGrp="1" noChangeArrowheads="1"/>
          </p:cNvSpPr>
          <p:nvPr>
            <p:ph type="title"/>
          </p:nvPr>
        </p:nvSpPr>
        <p:spPr>
          <a:xfrm>
            <a:off x="406400" y="171450"/>
            <a:ext cx="7772400" cy="672108"/>
          </a:xfrm>
        </p:spPr>
        <p:txBody>
          <a:bodyPr/>
          <a:lstStyle/>
          <a:p>
            <a:r>
              <a:rPr lang="cs-CZ" altLang="cs-CZ" sz="2700" dirty="0"/>
              <a:t>Proč respektovat hygienická opatření?</a:t>
            </a:r>
          </a:p>
        </p:txBody>
      </p:sp>
      <p:sp>
        <p:nvSpPr>
          <p:cNvPr id="68611" name="Rectangle 3">
            <a:extLst>
              <a:ext uri="{FF2B5EF4-FFF2-40B4-BE49-F238E27FC236}">
                <a16:creationId xmlns:a16="http://schemas.microsoft.com/office/drawing/2014/main" id="{51E6008E-2616-4743-8115-5E2755F8B846}"/>
              </a:ext>
            </a:extLst>
          </p:cNvPr>
          <p:cNvSpPr>
            <a:spLocks noGrp="1" noChangeArrowheads="1"/>
          </p:cNvSpPr>
          <p:nvPr>
            <p:ph type="body" idx="1"/>
          </p:nvPr>
        </p:nvSpPr>
        <p:spPr>
          <a:xfrm>
            <a:off x="323528" y="1414462"/>
            <a:ext cx="8312472" cy="3245520"/>
          </a:xfrm>
        </p:spPr>
        <p:txBody>
          <a:bodyPr/>
          <a:lstStyle/>
          <a:p>
            <a:pPr>
              <a:buFontTx/>
              <a:buNone/>
            </a:pPr>
            <a:r>
              <a:rPr lang="cs-CZ" altLang="cs-CZ" sz="3000" dirty="0">
                <a:latin typeface="Calibri" panose="020F0502020204030204" pitchFamily="34" charset="0"/>
                <a:cs typeface="Calibri" panose="020F0502020204030204" pitchFamily="34" charset="0"/>
              </a:rPr>
              <a:t>Statistika ukazuje, že zdraví ovlivňuje: </a:t>
            </a:r>
          </a:p>
          <a:p>
            <a:pPr>
              <a:buFontTx/>
              <a:buNone/>
            </a:pPr>
            <a:r>
              <a:rPr lang="cs-CZ" altLang="cs-CZ" sz="2700" dirty="0">
                <a:latin typeface="Calibri" panose="020F0502020204030204" pitchFamily="34" charset="0"/>
                <a:cs typeface="Calibri" panose="020F0502020204030204" pitchFamily="34" charset="0"/>
              </a:rPr>
              <a:t>	20% genetika</a:t>
            </a:r>
          </a:p>
          <a:p>
            <a:pPr>
              <a:buFontTx/>
              <a:buNone/>
            </a:pPr>
            <a:r>
              <a:rPr lang="cs-CZ" altLang="cs-CZ" sz="2700" dirty="0">
                <a:latin typeface="Calibri" panose="020F0502020204030204" pitchFamily="34" charset="0"/>
                <a:cs typeface="Calibri" panose="020F0502020204030204" pitchFamily="34" charset="0"/>
              </a:rPr>
              <a:t>	20% lékařská péče</a:t>
            </a:r>
          </a:p>
          <a:p>
            <a:pPr>
              <a:buFontTx/>
              <a:buNone/>
            </a:pPr>
            <a:r>
              <a:rPr lang="cs-CZ" altLang="cs-CZ" sz="2700" dirty="0">
                <a:latin typeface="Calibri" panose="020F0502020204030204" pitchFamily="34" charset="0"/>
                <a:cs typeface="Calibri" panose="020F0502020204030204" pitchFamily="34" charset="0"/>
              </a:rPr>
              <a:t>	60% životní prostředí a životní styl</a:t>
            </a:r>
          </a:p>
          <a:p>
            <a:pPr>
              <a:buFontTx/>
              <a:buNone/>
            </a:pPr>
            <a:r>
              <a:rPr lang="cs-CZ" altLang="cs-CZ" sz="3000" dirty="0">
                <a:latin typeface="Calibri" panose="020F0502020204030204" pitchFamily="34" charset="0"/>
                <a:cs typeface="Calibri" panose="020F0502020204030204" pitchFamily="34" charset="0"/>
              </a:rPr>
              <a:t>		</a:t>
            </a:r>
            <a:r>
              <a:rPr lang="cs-CZ" altLang="cs-CZ" dirty="0">
                <a:latin typeface="Calibri" panose="020F0502020204030204" pitchFamily="34" charset="0"/>
                <a:cs typeface="Calibri" panose="020F0502020204030204" pitchFamily="34" charset="0"/>
              </a:rPr>
              <a:t>z toho 55 - 65% výživa </a:t>
            </a:r>
          </a:p>
          <a:p>
            <a:pPr>
              <a:buFontTx/>
              <a:buNone/>
            </a:pPr>
            <a:r>
              <a:rPr lang="cs-CZ" altLang="cs-CZ" sz="2100" dirty="0">
                <a:latin typeface="Calibri" panose="020F0502020204030204" pitchFamily="34" charset="0"/>
                <a:cs typeface="Calibri" panose="020F0502020204030204" pitchFamily="34" charset="0"/>
              </a:rPr>
              <a:t>			</a:t>
            </a:r>
            <a:endParaRPr lang="cs-CZ" altLang="cs-CZ" sz="3000" dirty="0">
              <a:latin typeface="Calibri" panose="020F0502020204030204" pitchFamily="34" charset="0"/>
              <a:cs typeface="Calibri" panose="020F0502020204030204" pitchFamily="34" charset="0"/>
            </a:endParaRPr>
          </a:p>
        </p:txBody>
      </p:sp>
      <p:pic>
        <p:nvPicPr>
          <p:cNvPr id="5122" name="Picture 2" descr="Nejhorší den v životě Jiřího Menzela: Natáčení Na samotě u lesa se pro něj  změnilo v noční můr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1257" y="864098"/>
            <a:ext cx="2781440" cy="19956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https://g.cz/sites/default/files/styles/gflex_gallery/public/field/image/2019/filmove_studio_barrandov_15.jpg?itok=l7xQSt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6344" y="2931790"/>
            <a:ext cx="2971265" cy="2082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41480"/>
            <a:ext cx="8208912" cy="774086"/>
          </a:xfrm>
        </p:spPr>
        <p:txBody>
          <a:bodyPr>
            <a:normAutofit fontScale="90000"/>
          </a:bodyPr>
          <a:lstStyle/>
          <a:p>
            <a:r>
              <a:rPr lang="cs-CZ" b="1" dirty="0"/>
              <a:t>Kodexy hygieny – hinduistické texty</a:t>
            </a:r>
            <a:br>
              <a:rPr lang="cs-CZ" b="1" dirty="0"/>
            </a:br>
            <a:r>
              <a:rPr lang="cs-CZ" dirty="0"/>
              <a:t>(</a:t>
            </a:r>
            <a:r>
              <a:rPr lang="cs-CZ" dirty="0" err="1"/>
              <a:t>Manusmriti</a:t>
            </a:r>
            <a:r>
              <a:rPr lang="cs-CZ" dirty="0"/>
              <a:t>, </a:t>
            </a:r>
            <a:r>
              <a:rPr lang="cs-CZ" dirty="0" err="1"/>
              <a:t>Vishna</a:t>
            </a:r>
            <a:r>
              <a:rPr lang="cs-CZ" dirty="0"/>
              <a:t> </a:t>
            </a:r>
            <a:r>
              <a:rPr lang="cs-CZ" dirty="0" err="1"/>
              <a:t>Parana</a:t>
            </a:r>
            <a:r>
              <a:rPr lang="cs-CZ" dirty="0"/>
              <a:t>)</a:t>
            </a:r>
          </a:p>
        </p:txBody>
      </p:sp>
      <p:pic>
        <p:nvPicPr>
          <p:cNvPr id="4" name="Zástupný symbol pro obsah 3" descr="Největší náboženské setkání světa v Indii | CestujZadara.cz"/>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059582"/>
            <a:ext cx="5715000" cy="3810000"/>
          </a:xfrm>
          <a:prstGeom prst="rect">
            <a:avLst/>
          </a:prstGeom>
          <a:noFill/>
          <a:ln>
            <a:noFill/>
          </a:ln>
        </p:spPr>
      </p:pic>
    </p:spTree>
    <p:extLst>
      <p:ext uri="{BB962C8B-B14F-4D97-AF65-F5344CB8AC3E}">
        <p14:creationId xmlns:p14="http://schemas.microsoft.com/office/powerpoint/2010/main" val="3534660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Nákazy</a:t>
            </a:r>
          </a:p>
        </p:txBody>
      </p:sp>
      <p:sp>
        <p:nvSpPr>
          <p:cNvPr id="3" name="Zástupný symbol pro obsah 2"/>
          <p:cNvSpPr>
            <a:spLocks noGrp="1"/>
          </p:cNvSpPr>
          <p:nvPr>
            <p:ph idx="1"/>
          </p:nvPr>
        </p:nvSpPr>
        <p:spPr/>
        <p:txBody>
          <a:bodyPr/>
          <a:lstStyle/>
          <a:p>
            <a:r>
              <a:rPr lang="cs-CZ" dirty="0"/>
              <a:t>Lidskou populaci odpradávna sužují závažné, opakující se, nákazy a epidemie infekčních chorob</a:t>
            </a:r>
          </a:p>
          <a:p>
            <a:endParaRPr lang="cs-CZ" dirty="0"/>
          </a:p>
          <a:p>
            <a:endParaRPr lang="cs-CZ" dirty="0"/>
          </a:p>
          <a:p>
            <a:endParaRPr lang="cs-CZ" dirty="0"/>
          </a:p>
          <a:p>
            <a:endParaRPr lang="cs-CZ" dirty="0"/>
          </a:p>
        </p:txBody>
      </p:sp>
      <p:pic>
        <p:nvPicPr>
          <p:cNvPr id="4" name="Obrázek 3" descr="Morové epidemie devastovaly Evropu několik století, co je ukončilo, se dodnes neví"/>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71629"/>
            <a:ext cx="4032448" cy="2497064"/>
          </a:xfrm>
          <a:prstGeom prst="rect">
            <a:avLst/>
          </a:prstGeom>
          <a:noFill/>
          <a:ln>
            <a:noFill/>
          </a:ln>
        </p:spPr>
      </p:pic>
      <p:pic>
        <p:nvPicPr>
          <p:cNvPr id="5" name="Obrázek 4" descr="Dávné hroby odhalily, že za evropským rozšířením lepry stojí náboženské  poutě | Prima Zoo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9866" y="1203598"/>
            <a:ext cx="3488055" cy="1962150"/>
          </a:xfrm>
          <a:prstGeom prst="rect">
            <a:avLst/>
          </a:prstGeom>
          <a:noFill/>
          <a:ln>
            <a:noFill/>
          </a:ln>
        </p:spPr>
      </p:pic>
      <p:pic>
        <p:nvPicPr>
          <p:cNvPr id="2050" name="Picture 2" descr="Starověké vojenství – Wikipe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5643" y="3291830"/>
            <a:ext cx="2476500"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194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339502"/>
            <a:ext cx="7920880" cy="4801314"/>
          </a:xfrm>
          <a:prstGeom prst="rect">
            <a:avLst/>
          </a:prstGeom>
        </p:spPr>
        <p:txBody>
          <a:bodyPr wrap="square">
            <a:spAutoFit/>
          </a:bodyPr>
          <a:lstStyle/>
          <a:p>
            <a:pPr fontAlgn="base"/>
            <a:r>
              <a:rPr lang="cs-CZ" sz="1600" b="1" dirty="0"/>
              <a:t>Břišní tyfus ve starověku</a:t>
            </a:r>
          </a:p>
          <a:p>
            <a:pPr fontAlgn="base"/>
            <a:r>
              <a:rPr lang="cs-CZ" sz="1600" dirty="0"/>
              <a:t>Epidemii v 5. století př.n.l. decimovala Athény. Jednalo se pravděpodobně o břišní tyfus přenášený kontaminovanou vodou. Tehdy vyhladil až třetinu obyvatel města a způsobil konec jejich zlatého věku.</a:t>
            </a:r>
          </a:p>
          <a:p>
            <a:pPr fontAlgn="base"/>
            <a:r>
              <a:rPr lang="cs-CZ" sz="1600" b="1" dirty="0"/>
              <a:t>Pravé neštovice </a:t>
            </a:r>
          </a:p>
          <a:p>
            <a:pPr fontAlgn="base"/>
            <a:r>
              <a:rPr lang="cs-CZ" sz="1600" dirty="0"/>
              <a:t>v 7. století ve starém Egyptě, nemoc faraonů. Přenášela se kapénkovou infekcí a v první fázi se jevila jako chřipka, posléze se objevovaly bolestivé puchýře, které často krvácely. </a:t>
            </a:r>
          </a:p>
          <a:p>
            <a:pPr fontAlgn="base"/>
            <a:r>
              <a:rPr lang="cs-CZ" sz="1600" b="1" dirty="0"/>
              <a:t>Mor (v další části </a:t>
            </a:r>
            <a:r>
              <a:rPr lang="cs-CZ" sz="1600" b="1" dirty="0" err="1"/>
              <a:t>ppt</a:t>
            </a:r>
            <a:r>
              <a:rPr lang="cs-CZ" sz="1600" b="1" dirty="0"/>
              <a:t>)</a:t>
            </a:r>
          </a:p>
          <a:p>
            <a:pPr fontAlgn="base"/>
            <a:r>
              <a:rPr lang="cs-CZ" sz="1600" b="1" dirty="0"/>
              <a:t>Neštovice a konec Indiánů</a:t>
            </a:r>
          </a:p>
          <a:p>
            <a:pPr fontAlgn="base"/>
            <a:r>
              <a:rPr lang="cs-CZ" sz="1600" dirty="0"/>
              <a:t>Evropští osadníci přivlekli nemoc v 15. století do Ameriky. V průběhu let pak vyhubila skoro devadesát procent populace Indiánů. </a:t>
            </a:r>
          </a:p>
          <a:p>
            <a:pPr fontAlgn="base"/>
            <a:r>
              <a:rPr lang="cs-CZ" sz="1600" b="1" dirty="0"/>
              <a:t>Syfilis</a:t>
            </a:r>
          </a:p>
          <a:p>
            <a:pPr fontAlgn="base"/>
            <a:r>
              <a:rPr lang="cs-CZ" sz="1600" b="1" dirty="0"/>
              <a:t>Cholera v 19. století</a:t>
            </a:r>
          </a:p>
          <a:p>
            <a:pPr fontAlgn="base"/>
            <a:r>
              <a:rPr lang="cs-CZ" sz="1600" dirty="0"/>
              <a:t>v 6. století před naším letopočtem, 19. století. Infekční průjmové onemocnění se přenášelo pitnou vodou znečištěnou fekáliemi nebo potravinami. Do Evropy se dostala z Asie, její kolébkou byla zřejmě indická řeka Ganga. Nejhorší vlna si vyžádala asi milion obětí.</a:t>
            </a:r>
          </a:p>
          <a:p>
            <a:pPr fontAlgn="base"/>
            <a:r>
              <a:rPr lang="cs-CZ" sz="1600" b="1" dirty="0"/>
              <a:t>Španělská chřipka</a:t>
            </a:r>
          </a:p>
          <a:p>
            <a:pPr fontAlgn="base"/>
            <a:r>
              <a:rPr lang="cs-CZ" sz="1600" b="1" dirty="0"/>
              <a:t>Covid-19</a:t>
            </a:r>
          </a:p>
          <a:p>
            <a:pPr fontAlgn="base"/>
            <a:endParaRPr lang="cs-CZ" dirty="0"/>
          </a:p>
        </p:txBody>
      </p:sp>
    </p:spTree>
    <p:extLst>
      <p:ext uri="{BB962C8B-B14F-4D97-AF65-F5344CB8AC3E}">
        <p14:creationId xmlns:p14="http://schemas.microsoft.com/office/powerpoint/2010/main" val="1406415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Mor</a:t>
            </a:r>
          </a:p>
        </p:txBody>
      </p:sp>
      <p:sp>
        <p:nvSpPr>
          <p:cNvPr id="3" name="Zástupný symbol pro obsah 2"/>
          <p:cNvSpPr>
            <a:spLocks noGrp="1"/>
          </p:cNvSpPr>
          <p:nvPr>
            <p:ph idx="1"/>
          </p:nvPr>
        </p:nvSpPr>
        <p:spPr>
          <a:xfrm>
            <a:off x="179512" y="686131"/>
            <a:ext cx="8928992" cy="4189875"/>
          </a:xfrm>
        </p:spPr>
        <p:txBody>
          <a:bodyPr>
            <a:noAutofit/>
          </a:bodyPr>
          <a:lstStyle/>
          <a:p>
            <a:pPr marL="342900" indent="-342900">
              <a:buFontTx/>
              <a:buChar char="-"/>
            </a:pPr>
            <a:r>
              <a:rPr lang="cs-CZ" sz="1400" dirty="0"/>
              <a:t>ve starověku popsán katastrofální mor  v </a:t>
            </a:r>
            <a:r>
              <a:rPr lang="cs-CZ" sz="1400" dirty="0" err="1"/>
              <a:t>Aténach</a:t>
            </a:r>
            <a:r>
              <a:rPr lang="cs-CZ" sz="1400" dirty="0"/>
              <a:t> (430-425 př.n.l.), úmrtí až 300 tisíc lidí (každý třetí)</a:t>
            </a:r>
          </a:p>
          <a:p>
            <a:pPr marL="342900" indent="-342900">
              <a:buFontTx/>
              <a:buChar char="-"/>
            </a:pPr>
            <a:r>
              <a:rPr lang="cs-CZ" sz="1400" dirty="0"/>
              <a:t>středověká Evropa (1347 – 1351 milióny obětí)</a:t>
            </a:r>
          </a:p>
          <a:p>
            <a:pPr marL="342900" indent="-342900">
              <a:buFontTx/>
              <a:buChar char="-"/>
            </a:pPr>
            <a:r>
              <a:rPr lang="cs-CZ" sz="1400" dirty="0"/>
              <a:t>14. století morové epidemie nejničivější a vyžádaly si také nejvyšší počet obětí, až třetina obyvatel Evropy vymřela</a:t>
            </a:r>
          </a:p>
          <a:p>
            <a:pPr marL="342900" indent="-342900">
              <a:buFontTx/>
              <a:buChar char="-"/>
            </a:pPr>
            <a:r>
              <a:rPr lang="cs-CZ" sz="1400" dirty="0"/>
              <a:t>obrovské společenské důsledky: zdraví utíkali od nemocných, aby přežili. Lidé padali na ulicích, rozkládali se přímo na místě, neměl je kdo pochovat, příp. masové hroby; zvířata umírala</a:t>
            </a:r>
          </a:p>
          <a:p>
            <a:pPr marL="342900" indent="-342900">
              <a:buFontTx/>
              <a:buChar char="-"/>
            </a:pPr>
            <a:r>
              <a:rPr lang="cs-CZ" sz="1400" dirty="0"/>
              <a:t>epidemie přicházely ve vlnách (cca 25 roků)</a:t>
            </a:r>
          </a:p>
          <a:p>
            <a:pPr marL="342900" indent="-342900">
              <a:buFontTx/>
              <a:buChar char="-"/>
            </a:pPr>
            <a:r>
              <a:rPr lang="cs-CZ" sz="1400" dirty="0"/>
              <a:t>poslední velká morová epidemie pak propukla v roce </a:t>
            </a:r>
            <a:r>
              <a:rPr lang="cs-CZ" sz="1400" b="1" dirty="0"/>
              <a:t>1665 v Londýně</a:t>
            </a:r>
            <a:r>
              <a:rPr lang="cs-CZ" sz="1400" dirty="0"/>
              <a:t>. V západní Evropě docházelo k menším epidemiím, a to až téměř do poloviny 18. století (poté se mor přesunul do Ruska a Osmanské říše, kde řádil ještě v 19. století).</a:t>
            </a:r>
          </a:p>
          <a:p>
            <a:pPr marL="342900" indent="-342900">
              <a:buFontTx/>
              <a:buChar char="-"/>
            </a:pPr>
            <a:r>
              <a:rPr lang="cs-CZ" sz="1400" dirty="0"/>
              <a:t>mor ale od svého vrcholu ve 14. století postupně ztrácel na síle</a:t>
            </a:r>
          </a:p>
          <a:p>
            <a:pPr marL="342900" indent="-342900">
              <a:buFontTx/>
              <a:buChar char="-"/>
            </a:pPr>
            <a:r>
              <a:rPr lang="cs-CZ" sz="1400" dirty="0"/>
              <a:t>dodnes se neví, proč téměř „vymizel“ (nikdy nevymizí – vazba na hlodavce)</a:t>
            </a:r>
          </a:p>
          <a:p>
            <a:pPr marL="342900" indent="-342900">
              <a:buFontTx/>
              <a:buChar char="-"/>
            </a:pPr>
            <a:r>
              <a:rPr lang="cs-CZ" sz="1400" dirty="0"/>
              <a:t>různé druhy moru (</a:t>
            </a:r>
            <a:r>
              <a:rPr lang="cs-CZ" sz="1400" b="1" dirty="0"/>
              <a:t>na svědomí bakterie </a:t>
            </a:r>
            <a:r>
              <a:rPr lang="cs-CZ" sz="1400" b="1" dirty="0" err="1"/>
              <a:t>Yersinia</a:t>
            </a:r>
            <a:r>
              <a:rPr lang="cs-CZ" sz="1400" b="1" dirty="0"/>
              <a:t> </a:t>
            </a:r>
            <a:r>
              <a:rPr lang="cs-CZ" sz="1400" b="1" dirty="0" err="1"/>
              <a:t>pestis</a:t>
            </a:r>
            <a:r>
              <a:rPr lang="cs-CZ" sz="1400" b="1" dirty="0"/>
              <a:t>) ,</a:t>
            </a:r>
            <a:r>
              <a:rPr lang="cs-CZ" sz="1400" dirty="0"/>
              <a:t> černá nemoc,  plicní mor (přes 90 % úmrtnost, kašlání krve)  a dýmějový mor (60 % úmrtnost, blechy na  hlodavcích, zejména krysách. Po kousnutí blechy hnědé skvrny, pak dýměje = boule, lymf. uzlin), septický mor (sepse – 20-100%, černání těla)</a:t>
            </a:r>
          </a:p>
          <a:p>
            <a:pPr marL="342900" indent="-342900">
              <a:buFontTx/>
              <a:buChar char="-"/>
            </a:pPr>
            <a:r>
              <a:rPr lang="cs-CZ" sz="1400" dirty="0"/>
              <a:t>2017 a 2018 zažil ostrov Madagaskar velmi silnou epidemii plicního moru, která si vyžádala stovky mrtvých</a:t>
            </a:r>
          </a:p>
          <a:p>
            <a:pPr marL="342900" indent="-342900">
              <a:buFontTx/>
              <a:buChar char="-"/>
            </a:pPr>
            <a:r>
              <a:rPr lang="cs-CZ" sz="1400" dirty="0"/>
              <a:t>2019 hlášeno ve Spojených státech sedm případů moru</a:t>
            </a:r>
          </a:p>
        </p:txBody>
      </p:sp>
    </p:spTree>
    <p:extLst>
      <p:ext uri="{BB962C8B-B14F-4D97-AF65-F5344CB8AC3E}">
        <p14:creationId xmlns:p14="http://schemas.microsoft.com/office/powerpoint/2010/main" val="2576389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upload.wikimedia.org/wikipedia/commons/5/56/Map_of_the_Achaemenid_Emp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57555"/>
            <a:ext cx="7604827" cy="367508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708915" y="195486"/>
            <a:ext cx="2212529" cy="369332"/>
          </a:xfrm>
          <a:prstGeom prst="rect">
            <a:avLst/>
          </a:prstGeom>
        </p:spPr>
        <p:txBody>
          <a:bodyPr wrap="none">
            <a:spAutoFit/>
          </a:bodyPr>
          <a:lstStyle/>
          <a:p>
            <a:r>
              <a:rPr lang="cs-CZ" b="1" dirty="0"/>
              <a:t>Hygiena v dávnověku</a:t>
            </a:r>
            <a:endParaRPr lang="cs-CZ" dirty="0"/>
          </a:p>
        </p:txBody>
      </p:sp>
    </p:spTree>
    <p:extLst>
      <p:ext uri="{BB962C8B-B14F-4D97-AF65-F5344CB8AC3E}">
        <p14:creationId xmlns:p14="http://schemas.microsoft.com/office/powerpoint/2010/main" val="4281035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ellAndBathingPlatforms-Harapp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199" y="1995686"/>
            <a:ext cx="3512829" cy="264164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The ancient city of Harappa in Pakistan, one of the oldest urban  settlements - YouTu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10" descr="The ancient city of Harappa in Pakistan, one of the oldest urban  settlements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12" descr="The ancient city of Harappa in Pakistan, one of the oldest urban  settlements - YouTub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7182" name="Picture 14" descr="The ancient city of Harappa in Pakistan, one of the oldest urban  settlements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627534"/>
            <a:ext cx="4436620" cy="249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64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upload.wikimedia.org/wikipedia/commons/thumb/3/31/Civilt%C3%A0ValleIndoMappa.png/220px-Civilt%C3%A0ValleIndoMapp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09" y="1347614"/>
            <a:ext cx="2592288" cy="299291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275856" y="339502"/>
            <a:ext cx="5615039" cy="4524315"/>
          </a:xfrm>
          <a:prstGeom prst="rect">
            <a:avLst/>
          </a:prstGeom>
        </p:spPr>
        <p:txBody>
          <a:bodyPr wrap="square">
            <a:spAutoFit/>
          </a:bodyPr>
          <a:lstStyle/>
          <a:p>
            <a:r>
              <a:rPr lang="cs-CZ" dirty="0"/>
              <a:t>Vykopávky,  staroindické město </a:t>
            </a:r>
            <a:r>
              <a:rPr lang="cs-CZ" dirty="0" err="1"/>
              <a:t>Mohendžodaro</a:t>
            </a:r>
            <a:r>
              <a:rPr lang="cs-CZ" dirty="0"/>
              <a:t> u řeky Indus (dnes území Pákistánu)</a:t>
            </a:r>
          </a:p>
          <a:p>
            <a:pPr marL="285750" indent="-285750">
              <a:buFont typeface="Arial" panose="020B0604020202020204" pitchFamily="34" charset="0"/>
              <a:buChar char="•"/>
            </a:pPr>
            <a:r>
              <a:rPr lang="cs-CZ" dirty="0"/>
              <a:t>postaveno ve 2600 – 1800 př. n. l.</a:t>
            </a:r>
          </a:p>
          <a:p>
            <a:pPr marL="285750" indent="-285750">
              <a:buFont typeface="Arial" panose="020B0604020202020204" pitchFamily="34" charset="0"/>
              <a:buChar char="•"/>
            </a:pPr>
            <a:r>
              <a:rPr lang="cs-CZ" dirty="0"/>
              <a:t>podle velikosti vykopávek pojalo 30 – 100 tisíc obyvatel</a:t>
            </a:r>
          </a:p>
          <a:p>
            <a:pPr marL="285750" indent="-285750">
              <a:buFont typeface="Arial" panose="020B0604020202020204" pitchFamily="34" charset="0"/>
              <a:buChar char="•"/>
            </a:pPr>
            <a:r>
              <a:rPr lang="cs-CZ" dirty="0"/>
              <a:t>nemělo žádné městské hradby – administrativní město</a:t>
            </a:r>
          </a:p>
          <a:p>
            <a:pPr marL="285750" indent="-285750">
              <a:buFont typeface="Arial" panose="020B0604020202020204" pitchFamily="34" charset="0"/>
              <a:buChar char="•"/>
            </a:pPr>
            <a:r>
              <a:rPr lang="cs-CZ" dirty="0"/>
              <a:t>vysoká civilizační úroveň</a:t>
            </a:r>
          </a:p>
          <a:p>
            <a:pPr marL="285750" indent="-285750">
              <a:buFont typeface="Arial" panose="020B0604020202020204" pitchFamily="34" charset="0"/>
              <a:buChar char="•"/>
            </a:pPr>
            <a:r>
              <a:rPr lang="cs-CZ" dirty="0"/>
              <a:t>plánovaný půdorys - rovnoběžné hlavní třídy protínající se v pravém úhlu o šířce až 10 metrů</a:t>
            </a:r>
          </a:p>
          <a:p>
            <a:pPr marL="285750" indent="-285750">
              <a:buFont typeface="Arial" panose="020B0604020202020204" pitchFamily="34" charset="0"/>
              <a:buChar char="•"/>
            </a:pPr>
            <a:r>
              <a:rPr lang="cs-CZ" dirty="0"/>
              <a:t>domy vybudovány z pálených cihel, mají vnitřní dvorky s ohništi a studnami a většinou jsou dvou či vícepatrové. do dvora vedla velká okna, do ulice pouze větrací otvory, koupelny, splachovací záchody s odtokem do krytých kanálů pod ulicemi = nejdokonalejší systém udržování čistoty starověkých kultur Předního východu</a:t>
            </a:r>
          </a:p>
          <a:p>
            <a:pPr marL="285750" indent="-285750">
              <a:buFont typeface="Arial" panose="020B0604020202020204" pitchFamily="34" charset="0"/>
              <a:buChar char="•"/>
            </a:pPr>
            <a:r>
              <a:rPr lang="cs-CZ" dirty="0"/>
              <a:t>zánik?</a:t>
            </a:r>
          </a:p>
        </p:txBody>
      </p:sp>
      <p:sp>
        <p:nvSpPr>
          <p:cNvPr id="4" name="Obdélník 3"/>
          <p:cNvSpPr/>
          <p:nvPr/>
        </p:nvSpPr>
        <p:spPr>
          <a:xfrm>
            <a:off x="827584" y="627534"/>
            <a:ext cx="1646220" cy="369332"/>
          </a:xfrm>
          <a:prstGeom prst="rect">
            <a:avLst/>
          </a:prstGeom>
        </p:spPr>
        <p:txBody>
          <a:bodyPr wrap="none">
            <a:spAutoFit/>
          </a:bodyPr>
          <a:lstStyle/>
          <a:p>
            <a:r>
              <a:rPr lang="cs-CZ" b="1" dirty="0" err="1"/>
              <a:t>Mohendžodaro</a:t>
            </a:r>
            <a:endParaRPr lang="cs-CZ" b="1" dirty="0"/>
          </a:p>
        </p:txBody>
      </p:sp>
    </p:spTree>
    <p:extLst>
      <p:ext uri="{BB962C8B-B14F-4D97-AF65-F5344CB8AC3E}">
        <p14:creationId xmlns:p14="http://schemas.microsoft.com/office/powerpoint/2010/main" val="1981537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ostry těl ležících na ulicích Mohendžoda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83518"/>
            <a:ext cx="6090901" cy="36004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923928" y="4155926"/>
            <a:ext cx="4572000" cy="369332"/>
          </a:xfrm>
          <a:prstGeom prst="rect">
            <a:avLst/>
          </a:prstGeom>
        </p:spPr>
        <p:txBody>
          <a:bodyPr>
            <a:spAutoFit/>
          </a:bodyPr>
          <a:lstStyle/>
          <a:p>
            <a:pPr algn="r"/>
            <a:r>
              <a:rPr lang="cs-CZ" sz="900" dirty="0"/>
              <a:t>Stopy radiace? Zničení? </a:t>
            </a:r>
          </a:p>
          <a:p>
            <a:pPr algn="r"/>
            <a:r>
              <a:rPr lang="cs-CZ" sz="900" dirty="0"/>
              <a:t>https://romanbaros.blog.idnes.cz/blog.aspx?c=568094</a:t>
            </a:r>
          </a:p>
        </p:txBody>
      </p:sp>
    </p:spTree>
    <p:extLst>
      <p:ext uri="{BB962C8B-B14F-4D97-AF65-F5344CB8AC3E}">
        <p14:creationId xmlns:p14="http://schemas.microsoft.com/office/powerpoint/2010/main" val="3805961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pochaplus.cz/wp-content/uploads/2018/09/800px-Ostia-Toile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771550"/>
            <a:ext cx="3744416" cy="2808312"/>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4579084" y="627534"/>
            <a:ext cx="4385403" cy="3416320"/>
          </a:xfrm>
          <a:prstGeom prst="rect">
            <a:avLst/>
          </a:prstGeom>
        </p:spPr>
        <p:txBody>
          <a:bodyPr wrap="square">
            <a:spAutoFit/>
          </a:bodyPr>
          <a:lstStyle/>
          <a:p>
            <a:r>
              <a:rPr lang="cs-CZ" b="1" dirty="0"/>
              <a:t>Kanalizace starého Říma </a:t>
            </a:r>
          </a:p>
          <a:p>
            <a:pPr marL="285750" indent="-285750">
              <a:buFontTx/>
              <a:buChar char="-"/>
            </a:pPr>
            <a:r>
              <a:rPr lang="cs-CZ" dirty="0"/>
              <a:t>kanál se ucpával, čištění byla práce nechutná, ale také nebezpečná</a:t>
            </a:r>
          </a:p>
          <a:p>
            <a:pPr marL="285750" indent="-285750">
              <a:buFontTx/>
              <a:buChar char="-"/>
            </a:pPr>
            <a:r>
              <a:rPr lang="cs-CZ" dirty="0"/>
              <a:t>riziko číhalo už při pouhém usednutí na veřejnou latrínu</a:t>
            </a:r>
          </a:p>
          <a:p>
            <a:pPr marL="285750" indent="-285750">
              <a:buFontTx/>
              <a:buChar char="-"/>
            </a:pPr>
            <a:r>
              <a:rPr lang="cs-CZ" dirty="0"/>
              <a:t>potrubí bylo plné krys a nebezpečím byly všudypřítomné mouchy, které přenášely infekce</a:t>
            </a:r>
          </a:p>
          <a:p>
            <a:pPr marL="285750" indent="-285750">
              <a:buFontTx/>
              <a:buChar char="-"/>
            </a:pPr>
            <a:r>
              <a:rPr lang="cs-CZ" dirty="0"/>
              <a:t>pomyslná ochran a- veřejné záchody zasvětili bohyni  osudu Fortuně, která nad Římany měla při vyměšování držet ochrannou ruku.</a:t>
            </a:r>
          </a:p>
        </p:txBody>
      </p:sp>
    </p:spTree>
    <p:extLst>
      <p:ext uri="{BB962C8B-B14F-4D97-AF65-F5344CB8AC3E}">
        <p14:creationId xmlns:p14="http://schemas.microsoft.com/office/powerpoint/2010/main" val="1731378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2DCA32-EA1A-4759-8703-3C39E2B44C63}"/>
              </a:ext>
            </a:extLst>
          </p:cNvPr>
          <p:cNvSpPr>
            <a:spLocks noGrp="1"/>
          </p:cNvSpPr>
          <p:nvPr>
            <p:ph type="title"/>
          </p:nvPr>
        </p:nvSpPr>
        <p:spPr/>
        <p:txBody>
          <a:bodyPr>
            <a:normAutofit fontScale="90000"/>
          </a:bodyPr>
          <a:lstStyle/>
          <a:p>
            <a:r>
              <a:rPr lang="cs-CZ" b="1" dirty="0"/>
              <a:t>Kolokvium – návrh témat</a:t>
            </a:r>
          </a:p>
        </p:txBody>
      </p:sp>
      <p:sp>
        <p:nvSpPr>
          <p:cNvPr id="4" name="Zástupný obsah 3">
            <a:extLst>
              <a:ext uri="{FF2B5EF4-FFF2-40B4-BE49-F238E27FC236}">
                <a16:creationId xmlns:a16="http://schemas.microsoft.com/office/drawing/2014/main" id="{ED2A0D7F-8494-4ED7-84E2-F6CEE3DA7779}"/>
              </a:ext>
            </a:extLst>
          </p:cNvPr>
          <p:cNvSpPr txBox="1">
            <a:spLocks noGrp="1"/>
          </p:cNvSpPr>
          <p:nvPr>
            <p:ph idx="1"/>
          </p:nvPr>
        </p:nvSpPr>
        <p:spPr>
          <a:xfrm>
            <a:off x="468313" y="788988"/>
            <a:ext cx="8362950" cy="4253472"/>
          </a:xfrm>
          <a:prstGeom prst="rect">
            <a:avLst/>
          </a:prstGeom>
          <a:noFill/>
        </p:spPr>
        <p:txBody>
          <a:bodyPr wrap="square" rtlCol="0">
            <a:spAutoFit/>
          </a:bodyPr>
          <a:lstStyle/>
          <a:p>
            <a:pPr marL="285750" indent="-285750">
              <a:buFontTx/>
              <a:buChar char="-"/>
            </a:pPr>
            <a:r>
              <a:rPr lang="cs-CZ" sz="1600" dirty="0"/>
              <a:t>škodliviny ve školním prostředí</a:t>
            </a:r>
          </a:p>
          <a:p>
            <a:pPr marL="285750" indent="-285750">
              <a:buFontTx/>
              <a:buChar char="-"/>
            </a:pPr>
            <a:r>
              <a:rPr lang="cs-CZ" sz="1600" dirty="0"/>
              <a:t>škodliviny v okolí </a:t>
            </a:r>
          </a:p>
          <a:p>
            <a:pPr marL="285750" indent="-285750">
              <a:buFontTx/>
              <a:buChar char="-"/>
            </a:pPr>
            <a:r>
              <a:rPr lang="cs-CZ" sz="1600" dirty="0"/>
              <a:t>školní stravování</a:t>
            </a:r>
          </a:p>
          <a:p>
            <a:pPr marL="285750" indent="-285750">
              <a:buFontTx/>
              <a:buChar char="-"/>
            </a:pPr>
            <a:r>
              <a:rPr lang="cs-CZ" sz="1600" dirty="0"/>
              <a:t>úklid ve školách</a:t>
            </a:r>
          </a:p>
          <a:p>
            <a:pPr marL="285750" indent="-285750">
              <a:buFontTx/>
              <a:buChar char="-"/>
            </a:pPr>
            <a:r>
              <a:rPr lang="cs-CZ" sz="1600" dirty="0"/>
              <a:t>hygienické zásady</a:t>
            </a:r>
          </a:p>
          <a:p>
            <a:pPr marL="285750" indent="-285750">
              <a:buFontTx/>
              <a:buChar char="-"/>
            </a:pPr>
            <a:r>
              <a:rPr lang="cs-CZ" sz="1600" dirty="0"/>
              <a:t>hygienické nešvary dětí</a:t>
            </a:r>
          </a:p>
          <a:p>
            <a:pPr marL="285750" indent="-285750">
              <a:buFontTx/>
              <a:buChar char="-"/>
            </a:pPr>
            <a:r>
              <a:rPr lang="cs-CZ" sz="1600" dirty="0"/>
              <a:t>hygiena hřišť, pískovišť, sportovišť</a:t>
            </a:r>
          </a:p>
          <a:p>
            <a:pPr marL="285750" indent="-285750">
              <a:buFontTx/>
              <a:buChar char="-"/>
            </a:pPr>
            <a:r>
              <a:rPr lang="cs-CZ" sz="1600" dirty="0"/>
              <a:t>tábornická hygiena</a:t>
            </a:r>
          </a:p>
          <a:p>
            <a:pPr marL="285750" indent="-285750">
              <a:buFontTx/>
              <a:buChar char="-"/>
            </a:pPr>
            <a:r>
              <a:rPr lang="cs-CZ" sz="1600" dirty="0"/>
              <a:t>volný čas dětí a mládeže</a:t>
            </a:r>
          </a:p>
          <a:p>
            <a:pPr marL="285750" indent="-285750">
              <a:buFontTx/>
              <a:buChar char="-"/>
            </a:pPr>
            <a:r>
              <a:rPr lang="cs-CZ" sz="1600" dirty="0"/>
              <a:t>prevence</a:t>
            </a:r>
          </a:p>
          <a:p>
            <a:pPr marL="285750" indent="-285750">
              <a:buFontTx/>
              <a:buChar char="-"/>
            </a:pPr>
            <a:r>
              <a:rPr lang="cs-CZ" sz="1600" dirty="0" err="1"/>
              <a:t>well</a:t>
            </a:r>
            <a:r>
              <a:rPr lang="cs-CZ" sz="1600" dirty="0"/>
              <a:t> </a:t>
            </a:r>
            <a:r>
              <a:rPr lang="cs-CZ" sz="1600" dirty="0" err="1"/>
              <a:t>being</a:t>
            </a:r>
            <a:r>
              <a:rPr lang="cs-CZ" sz="1600" dirty="0"/>
              <a:t> ve škole (děti, učitelé)</a:t>
            </a:r>
          </a:p>
          <a:p>
            <a:pPr marL="285750" indent="-285750">
              <a:buFontTx/>
              <a:buChar char="-"/>
            </a:pPr>
            <a:r>
              <a:rPr lang="cs-CZ" sz="1600" dirty="0"/>
              <a:t>hygiena – školy v přírodě, lyžařské zájezdy, školní zájezdy, výlety aj. </a:t>
            </a:r>
          </a:p>
          <a:p>
            <a:pPr marL="285750" indent="-285750">
              <a:buFontTx/>
              <a:buChar char="-"/>
            </a:pPr>
            <a:r>
              <a:rPr lang="cs-CZ" sz="1600" dirty="0"/>
              <a:t>vlastní téma</a:t>
            </a:r>
          </a:p>
          <a:p>
            <a:endParaRPr lang="cs-CZ" dirty="0"/>
          </a:p>
        </p:txBody>
      </p:sp>
    </p:spTree>
    <p:extLst>
      <p:ext uri="{BB962C8B-B14F-4D97-AF65-F5344CB8AC3E}">
        <p14:creationId xmlns:p14="http://schemas.microsoft.com/office/powerpoint/2010/main" val="2266317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41480"/>
            <a:ext cx="8157592" cy="846094"/>
          </a:xfrm>
        </p:spPr>
        <p:txBody>
          <a:bodyPr>
            <a:normAutofit/>
          </a:bodyPr>
          <a:lstStyle/>
          <a:p>
            <a:r>
              <a:rPr lang="cs-CZ" b="1" dirty="0"/>
              <a:t>Středověk, novověk</a:t>
            </a:r>
          </a:p>
        </p:txBody>
      </p:sp>
      <p:sp>
        <p:nvSpPr>
          <p:cNvPr id="3" name="Zástupný symbol pro obsah 2"/>
          <p:cNvSpPr>
            <a:spLocks noGrp="1"/>
          </p:cNvSpPr>
          <p:nvPr>
            <p:ph idx="1"/>
          </p:nvPr>
        </p:nvSpPr>
        <p:spPr>
          <a:xfrm>
            <a:off x="467544" y="1203598"/>
            <a:ext cx="8219256" cy="3510390"/>
          </a:xfrm>
        </p:spPr>
        <p:txBody>
          <a:bodyPr/>
          <a:lstStyle/>
          <a:p>
            <a:r>
              <a:rPr lang="cs-CZ" dirty="0"/>
              <a:t>Dodržování hygieny je bezesporu jedním z procesů socializace. Jedná se o normu či pravidlo dané společnosti, ve které žijeme. </a:t>
            </a:r>
          </a:p>
          <a:p>
            <a:endParaRPr lang="cs-CZ" dirty="0"/>
          </a:p>
          <a:p>
            <a:r>
              <a:rPr lang="cs-CZ" dirty="0"/>
              <a:t>Křesťanství v Evropě</a:t>
            </a:r>
          </a:p>
          <a:p>
            <a:endParaRPr lang="cs-CZ" dirty="0"/>
          </a:p>
        </p:txBody>
      </p:sp>
    </p:spTree>
    <p:extLst>
      <p:ext uri="{BB962C8B-B14F-4D97-AF65-F5344CB8AC3E}">
        <p14:creationId xmlns:p14="http://schemas.microsoft.com/office/powerpoint/2010/main" val="1034376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0" y="257732"/>
            <a:ext cx="8229600" cy="529568"/>
          </a:xfrm>
        </p:spPr>
        <p:txBody>
          <a:bodyPr>
            <a:normAutofit fontScale="90000"/>
          </a:bodyPr>
          <a:lstStyle/>
          <a:p>
            <a:r>
              <a:rPr lang="cs-CZ" b="1" dirty="0"/>
              <a:t>Veřejná hygiena od 19. století</a:t>
            </a:r>
          </a:p>
        </p:txBody>
      </p:sp>
      <p:sp>
        <p:nvSpPr>
          <p:cNvPr id="3" name="Zástupný symbol pro obsah 2"/>
          <p:cNvSpPr>
            <a:spLocks noGrp="1"/>
          </p:cNvSpPr>
          <p:nvPr>
            <p:ph idx="1"/>
          </p:nvPr>
        </p:nvSpPr>
        <p:spPr>
          <a:xfrm>
            <a:off x="395536" y="843558"/>
            <a:ext cx="8352928" cy="4104456"/>
          </a:xfrm>
        </p:spPr>
        <p:txBody>
          <a:bodyPr>
            <a:normAutofit fontScale="85000" lnSpcReduction="10000"/>
          </a:bodyPr>
          <a:lstStyle/>
          <a:p>
            <a:pPr marL="342900" indent="-342900">
              <a:buFont typeface="Arial" panose="020B0604020202020204" pitchFamily="34" charset="0"/>
              <a:buChar char="•"/>
            </a:pPr>
            <a:r>
              <a:rPr lang="cs-CZ" dirty="0"/>
              <a:t>Do poloviny 19. stol. - čistota a dezinfekce ani v medicíně nebyly považovány za nutné</a:t>
            </a:r>
          </a:p>
          <a:p>
            <a:pPr marL="342900" indent="-342900">
              <a:buFont typeface="Arial" panose="020B0604020202020204" pitchFamily="34" charset="0"/>
              <a:buChar char="•"/>
            </a:pPr>
            <a:r>
              <a:rPr lang="cs-CZ" dirty="0"/>
              <a:t>Opatření (Evropa)se omezovala na karanténní předpisy v přístavech (kontrola a vyloučení nemocných nebo potenciálně nemocných lidí)</a:t>
            </a:r>
          </a:p>
          <a:p>
            <a:pPr marL="342900" indent="-342900">
              <a:buFont typeface="Arial" panose="020B0604020202020204" pitchFamily="34" charset="0"/>
              <a:buChar char="•"/>
            </a:pPr>
            <a:r>
              <a:rPr lang="cs-CZ" dirty="0"/>
              <a:t>V r. 1849 bylo zjištěno, že  se cholera přenáší vodou. </a:t>
            </a:r>
          </a:p>
          <a:p>
            <a:pPr marL="342900" indent="-342900">
              <a:buFont typeface="Arial" panose="020B0604020202020204" pitchFamily="34" charset="0"/>
              <a:buChar char="•"/>
            </a:pPr>
            <a:r>
              <a:rPr lang="cs-CZ" dirty="0"/>
              <a:t>Od r. 1868  (Londýn), r. 1881(Německo) vhodná opatření - kanalizace a úprava vody</a:t>
            </a:r>
          </a:p>
          <a:p>
            <a:pPr marL="342900" indent="-342900">
              <a:buFont typeface="Arial" panose="020B0604020202020204" pitchFamily="34" charset="0"/>
              <a:buChar char="•"/>
            </a:pPr>
            <a:r>
              <a:rPr lang="cs-CZ" dirty="0"/>
              <a:t>Konec 19. stol. - důraz odstraňování odpadků a odpadních vod ve městech,  dodávky nezávadné pitné vody </a:t>
            </a:r>
          </a:p>
          <a:p>
            <a:pPr marL="342900" indent="-342900">
              <a:buFont typeface="Arial" panose="020B0604020202020204" pitchFamily="34" charset="0"/>
              <a:buChar char="•"/>
            </a:pPr>
            <a:r>
              <a:rPr lang="cs-CZ" dirty="0"/>
              <a:t>Problém - bylo třeba uznat </a:t>
            </a:r>
            <a:r>
              <a:rPr lang="cs-CZ" b="1" dirty="0"/>
              <a:t>vodu jako veřejné blaho</a:t>
            </a:r>
          </a:p>
          <a:p>
            <a:pPr marL="342900" indent="-342900">
              <a:buFont typeface="Arial" panose="020B0604020202020204" pitchFamily="34" charset="0"/>
              <a:buChar char="•"/>
            </a:pPr>
            <a:r>
              <a:rPr lang="cs-CZ" dirty="0"/>
              <a:t>Na tomto základě vzniká politika s právními předpisy o vlastnictví a využívání vody (odvolány nároky na soukromé vlastnictví, zdlouhavý a komplikovaný proces; místně až dodnes)</a:t>
            </a:r>
          </a:p>
          <a:p>
            <a:pPr marL="342900" indent="-342900">
              <a:buFont typeface="Arial" panose="020B0604020202020204" pitchFamily="34" charset="0"/>
              <a:buChar char="•"/>
            </a:pPr>
            <a:r>
              <a:rPr lang="cs-CZ" dirty="0"/>
              <a:t>New York – první město, které v roce 1842 získalo komplexní potrubní systém, akvadukty, sklady a připojené veřejné studny</a:t>
            </a:r>
          </a:p>
          <a:p>
            <a:pPr marL="342900" indent="-342900">
              <a:buFont typeface="Arial" panose="020B0604020202020204" pitchFamily="34" charset="0"/>
              <a:buChar char="•"/>
            </a:pPr>
            <a:r>
              <a:rPr lang="cs-CZ" dirty="0"/>
              <a:t>Damašek - 15 000 obyvatel, v roce 1872 město hojně vodou zásobováno - každá ulice, každá mešita, každý veřejný i soukromý dům kanály a fontánami.</a:t>
            </a:r>
          </a:p>
          <a:p>
            <a:pPr marL="342900" indent="-342900">
              <a:buFont typeface="Arial" panose="020B0604020202020204" pitchFamily="34" charset="0"/>
              <a:buChar char="•"/>
            </a:pPr>
            <a:endParaRPr lang="cs-CZ" dirty="0"/>
          </a:p>
          <a:p>
            <a:endParaRPr lang="cs-CZ" dirty="0"/>
          </a:p>
        </p:txBody>
      </p:sp>
    </p:spTree>
    <p:extLst>
      <p:ext uri="{BB962C8B-B14F-4D97-AF65-F5344CB8AC3E}">
        <p14:creationId xmlns:p14="http://schemas.microsoft.com/office/powerpoint/2010/main" val="740086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41480"/>
            <a:ext cx="8280920" cy="630070"/>
          </a:xfrm>
        </p:spPr>
        <p:txBody>
          <a:bodyPr>
            <a:normAutofit fontScale="90000"/>
          </a:bodyPr>
          <a:lstStyle/>
          <a:p>
            <a:r>
              <a:rPr lang="cs-CZ" b="1" dirty="0"/>
              <a:t>Max von </a:t>
            </a:r>
            <a:r>
              <a:rPr lang="cs-CZ" b="1" dirty="0" err="1"/>
              <a:t>Pettenkofer</a:t>
            </a:r>
            <a:r>
              <a:rPr lang="cs-CZ" b="1" dirty="0"/>
              <a:t>  </a:t>
            </a:r>
            <a:br>
              <a:rPr lang="cs-CZ" dirty="0"/>
            </a:br>
            <a:r>
              <a:rPr lang="cs-CZ" altLang="cs-CZ" sz="2200" dirty="0"/>
              <a:t>(1818–1901) </a:t>
            </a:r>
            <a:endParaRPr lang="cs-CZ" dirty="0"/>
          </a:p>
        </p:txBody>
      </p:sp>
      <p:sp>
        <p:nvSpPr>
          <p:cNvPr id="4" name="Rectangle 4">
            <a:extLst>
              <a:ext uri="{FF2B5EF4-FFF2-40B4-BE49-F238E27FC236}">
                <a16:creationId xmlns:a16="http://schemas.microsoft.com/office/drawing/2014/main" id="{BB7389CB-D9FB-4232-A137-72246FB8E24C}"/>
              </a:ext>
            </a:extLst>
          </p:cNvPr>
          <p:cNvSpPr>
            <a:spLocks noChangeArrowheads="1"/>
          </p:cNvSpPr>
          <p:nvPr/>
        </p:nvSpPr>
        <p:spPr bwMode="auto">
          <a:xfrm>
            <a:off x="395536" y="1013614"/>
            <a:ext cx="835292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85750" indent="-285750">
              <a:buFontTx/>
              <a:buChar char="-"/>
            </a:pPr>
            <a:r>
              <a:rPr lang="cs-CZ" sz="1800" dirty="0">
                <a:latin typeface="+mn-lt"/>
              </a:rPr>
              <a:t>považován za </a:t>
            </a:r>
            <a:r>
              <a:rPr lang="cs-CZ" sz="1800" b="1" dirty="0">
                <a:latin typeface="+mn-lt"/>
              </a:rPr>
              <a:t>otce hygieny jako lékařského a vědeckého oboru</a:t>
            </a:r>
          </a:p>
          <a:p>
            <a:pPr marL="285750" indent="-285750">
              <a:buFontTx/>
              <a:buChar char="-"/>
            </a:pPr>
            <a:r>
              <a:rPr lang="cs-CZ" altLang="cs-CZ" sz="1800" dirty="0">
                <a:latin typeface="+mn-lt"/>
              </a:rPr>
              <a:t>úspěšné protiepidemické zásahy v Mnichově - cholera 1854,  stává se prvním německým profesorem hygieny  </a:t>
            </a:r>
          </a:p>
          <a:p>
            <a:pPr marL="285750" indent="-285750">
              <a:buFontTx/>
              <a:buChar char="-"/>
            </a:pPr>
            <a:r>
              <a:rPr lang="cs-CZ" altLang="cs-CZ" sz="1800" dirty="0">
                <a:latin typeface="+mn-lt"/>
              </a:rPr>
              <a:t>r. 1879 zakládá Hygienický ústav, zavádí objektivní vyšetřování  faktorů  prostředí  a hodnocení jejich vztahu ke zdraví</a:t>
            </a:r>
          </a:p>
          <a:p>
            <a:pPr marL="285750" indent="-285750">
              <a:buFontTx/>
              <a:buChar char="-"/>
            </a:pPr>
            <a:r>
              <a:rPr lang="cs-CZ" altLang="cs-CZ" sz="1800" dirty="0">
                <a:latin typeface="+mn-lt"/>
              </a:rPr>
              <a:t>jako první definoval hygienické limity, které  jsou dodnes  pokládány za  základ zdravotního zabezpečení</a:t>
            </a:r>
          </a:p>
          <a:p>
            <a:pPr marL="285750" indent="-285750">
              <a:buFontTx/>
              <a:buChar char="-"/>
            </a:pPr>
            <a:r>
              <a:rPr lang="cs-CZ" altLang="cs-CZ" sz="1800" dirty="0">
                <a:latin typeface="+mn-lt"/>
              </a:rPr>
              <a:t>důraz na čistotu pitné vody a kanalizační systém </a:t>
            </a:r>
            <a:endParaRPr lang="cs-CZ" altLang="cs-CZ" sz="2000" dirty="0">
              <a:latin typeface="+mn-lt"/>
            </a:endParaRPr>
          </a:p>
        </p:txBody>
      </p:sp>
      <p:sp>
        <p:nvSpPr>
          <p:cNvPr id="5" name="Obdélník 4">
            <a:extLst>
              <a:ext uri="{FF2B5EF4-FFF2-40B4-BE49-F238E27FC236}">
                <a16:creationId xmlns:a16="http://schemas.microsoft.com/office/drawing/2014/main" id="{2BA1AFA2-BE0D-47EB-8D59-8E6795ECAD6D}"/>
              </a:ext>
            </a:extLst>
          </p:cNvPr>
          <p:cNvSpPr/>
          <p:nvPr/>
        </p:nvSpPr>
        <p:spPr>
          <a:xfrm>
            <a:off x="307975" y="3193693"/>
            <a:ext cx="8352928" cy="1815882"/>
          </a:xfrm>
          <a:prstGeom prst="rect">
            <a:avLst/>
          </a:prstGeom>
        </p:spPr>
        <p:txBody>
          <a:bodyPr wrap="square">
            <a:spAutoFit/>
          </a:bodyPr>
          <a:lstStyle/>
          <a:p>
            <a:r>
              <a:rPr lang="cs-CZ" sz="1400" dirty="0"/>
              <a:t>Hygienickou modernizaci Mnichova spustila epidemie cholery v roce 1854, přes 2 000 obětí. </a:t>
            </a:r>
            <a:r>
              <a:rPr lang="cs-CZ" sz="1400" dirty="0" err="1"/>
              <a:t>Pettenkofer</a:t>
            </a:r>
            <a:r>
              <a:rPr lang="cs-CZ" sz="1400" dirty="0"/>
              <a:t> mylně považoval za jedinou příčinu špatnou kvalitu půdy a podzemních vod, a nikoli bakterie, které objevil Robert Koch (1883, bacil Vibrio </a:t>
            </a:r>
            <a:r>
              <a:rPr lang="cs-CZ" sz="1400" dirty="0" err="1"/>
              <a:t>cholerae</a:t>
            </a:r>
            <a:r>
              <a:rPr lang="cs-CZ" sz="1400" dirty="0"/>
              <a:t>). Opatření prosazovaná vědeckým univerzálem byla nicméně velmi rozumná, takže v Mnichově následně nedošlo k další epidemii. </a:t>
            </a:r>
            <a:r>
              <a:rPr lang="cs-CZ" sz="1400" dirty="0" err="1"/>
              <a:t>Pettenkofer</a:t>
            </a:r>
            <a:r>
              <a:rPr lang="cs-CZ" sz="1400" dirty="0"/>
              <a:t>  ve snaze dokázat svou teorii, že samotný bacil Vibrio </a:t>
            </a:r>
            <a:r>
              <a:rPr lang="cs-CZ" sz="1400" dirty="0" err="1"/>
              <a:t>cholerae</a:t>
            </a:r>
            <a:r>
              <a:rPr lang="cs-CZ" sz="1400" dirty="0"/>
              <a:t> není schopen vyvolat choleru, dokud v organicky (fekálně) kontaminované půdě „nevyzraje“ ve skutečnou patogenní substanci – vypil během veřejné přednášky dne 7. 10. 1892 sklenici vody s čistou kulturou tohoto bacilu….  </a:t>
            </a:r>
            <a:r>
              <a:rPr lang="cs-CZ" sz="1400" dirty="0" err="1"/>
              <a:t>Pettenkofer</a:t>
            </a:r>
            <a:r>
              <a:rPr lang="cs-CZ" sz="1400" dirty="0"/>
              <a:t> přežil, ale jeho teorie nikoliv. </a:t>
            </a:r>
          </a:p>
          <a:p>
            <a:r>
              <a:rPr lang="cs-CZ" sz="1400" dirty="0"/>
              <a:t>Opatření v Mnichově - </a:t>
            </a:r>
            <a:r>
              <a:rPr lang="cs-CZ" sz="1400" b="1" dirty="0"/>
              <a:t>Mnichov byl považován za jedno z nejčistších měst na světě. konec 19. století</a:t>
            </a:r>
            <a:endParaRPr lang="cs-CZ" sz="1400" dirty="0"/>
          </a:p>
        </p:txBody>
      </p:sp>
      <p:sp>
        <p:nvSpPr>
          <p:cNvPr id="6" name="AutoShape 2" descr="Max von Pettenkofer (1818-1901) | Behind the frieze | LSHT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 name="Obrázek 7" descr="https://www.bsb-muenchen.de/fileadmin/bsb/sammlungen/nachlaesse/pettenkofer_12313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33184"/>
            <a:ext cx="1063116" cy="1708074"/>
          </a:xfrm>
          <a:prstGeom prst="rect">
            <a:avLst/>
          </a:prstGeom>
          <a:noFill/>
          <a:ln>
            <a:noFill/>
          </a:ln>
        </p:spPr>
      </p:pic>
    </p:spTree>
    <p:extLst>
      <p:ext uri="{BB962C8B-B14F-4D97-AF65-F5344CB8AC3E}">
        <p14:creationId xmlns:p14="http://schemas.microsoft.com/office/powerpoint/2010/main" val="2346469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ak to dělají astronauti? Velká historie vesmírných záchodů — ČT24 — Česká  televiz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555526"/>
            <a:ext cx="2808312" cy="3915063"/>
          </a:xfrm>
          <a:prstGeom prst="rect">
            <a:avLst/>
          </a:prstGeom>
          <a:noFill/>
        </p:spPr>
      </p:pic>
      <p:pic>
        <p:nvPicPr>
          <p:cNvPr id="4098" name="Picture 2" descr="Obraz - Loď na moř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23283"/>
            <a:ext cx="23431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Z Bulharska do Ázerbájdžánu na kole (4. cesta) | Svět patří těm, co se  neposero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8059" y="1484763"/>
            <a:ext cx="2742117" cy="205658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epochaplus.cz/wp-content/uploads/2020/06/3-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435846"/>
            <a:ext cx="2773103" cy="15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652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Na samotě u lesa: Kde se natáčel slavný film - iDNES.c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Na samotě u lesa: Kde se natáčel slavný film - iDNES.c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Na samotě u lesa: Kde se natáčel slavný film - iDNES.c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Obdélník 4"/>
          <p:cNvSpPr/>
          <p:nvPr/>
        </p:nvSpPr>
        <p:spPr>
          <a:xfrm>
            <a:off x="307975" y="174274"/>
            <a:ext cx="4572000" cy="646331"/>
          </a:xfrm>
          <a:prstGeom prst="rect">
            <a:avLst/>
          </a:prstGeom>
        </p:spPr>
        <p:txBody>
          <a:bodyPr>
            <a:spAutoFit/>
          </a:bodyPr>
          <a:lstStyle/>
          <a:p>
            <a:r>
              <a:rPr lang="cs-CZ" b="1" dirty="0"/>
              <a:t>Jan Eskymo </a:t>
            </a:r>
            <a:r>
              <a:rPr lang="cs-CZ" b="1" dirty="0" err="1"/>
              <a:t>Welzl</a:t>
            </a:r>
            <a:r>
              <a:rPr lang="cs-CZ" b="1" dirty="0"/>
              <a:t> : </a:t>
            </a:r>
          </a:p>
          <a:p>
            <a:r>
              <a:rPr lang="cs-CZ" b="1" dirty="0"/>
              <a:t>Český dobrodruh na dalekém Severu</a:t>
            </a:r>
          </a:p>
        </p:txBody>
      </p:sp>
      <p:sp>
        <p:nvSpPr>
          <p:cNvPr id="6" name="Obdélník 5"/>
          <p:cNvSpPr/>
          <p:nvPr/>
        </p:nvSpPr>
        <p:spPr>
          <a:xfrm>
            <a:off x="251520" y="1059582"/>
            <a:ext cx="8280920" cy="1200329"/>
          </a:xfrm>
          <a:prstGeom prst="rect">
            <a:avLst/>
          </a:prstGeom>
        </p:spPr>
        <p:txBody>
          <a:bodyPr wrap="square">
            <a:spAutoFit/>
          </a:bodyPr>
          <a:lstStyle/>
          <a:p>
            <a:r>
              <a:rPr lang="cs-CZ" dirty="0"/>
              <a:t>Žil v podmínkách, ve kterých když lidé chtějí jít na záchod, musí si sednout na zapálenou svíčku, aby jim - něco …. -  nepřimrzlo k tělu. </a:t>
            </a:r>
          </a:p>
          <a:p>
            <a:r>
              <a:rPr lang="cs-CZ" dirty="0"/>
              <a:t>„Poznal jsem jednoho Ira, červeného a vousatého, který naříkal, že má od svíčky plno puchýřů, takže se nemůže vůbec posadit.“</a:t>
            </a:r>
          </a:p>
        </p:txBody>
      </p:sp>
      <p:pic>
        <p:nvPicPr>
          <p:cNvPr id="1036" name="Picture 12" descr="Třicet let na zlatém sever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2624166"/>
            <a:ext cx="1042222" cy="1658792"/>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8" descr="TAJEMSTVÍ natáčení filmu Na samotě u lesa: Dědu Komárka neměl hrát Kemr! -  Šíp"/>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4" name="Picture 4" descr="Zašlé časy Eskymáků. Unikátní kolorované fotky ukazují drsný život před 100  lety - Aktuálně.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119" y="2282854"/>
            <a:ext cx="4220485" cy="237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813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41480"/>
            <a:ext cx="8229600" cy="1134126"/>
          </a:xfrm>
        </p:spPr>
        <p:txBody>
          <a:bodyPr>
            <a:normAutofit fontScale="90000"/>
          </a:bodyPr>
          <a:lstStyle/>
          <a:p>
            <a:r>
              <a:rPr lang="cs-CZ" b="1" dirty="0"/>
              <a:t>Louis Pasteur </a:t>
            </a:r>
            <a:br>
              <a:rPr lang="cs-CZ" dirty="0"/>
            </a:br>
            <a:r>
              <a:rPr lang="cs-CZ" sz="1600" dirty="0"/>
              <a:t>nejuznávanější mikrobiolog všech dob</a:t>
            </a:r>
            <a:br>
              <a:rPr lang="cs-CZ" sz="1600" dirty="0"/>
            </a:br>
            <a:r>
              <a:rPr lang="cs-CZ" sz="1600" dirty="0"/>
              <a:t>mistr experimentální vědy zcela posedlý svým výzkumem, bez smyslu pro humor, </a:t>
            </a:r>
            <a:br>
              <a:rPr lang="cs-CZ" sz="1600" dirty="0"/>
            </a:br>
            <a:r>
              <a:rPr lang="cs-CZ" sz="1400" dirty="0"/>
              <a:t> prvním vědec, který dokázal vytvořit vakcínu proti nějaké chorobě z původce choroby samého</a:t>
            </a:r>
            <a:endParaRPr lang="cs-CZ" sz="1300" dirty="0"/>
          </a:p>
        </p:txBody>
      </p:sp>
      <p:sp>
        <p:nvSpPr>
          <p:cNvPr id="3" name="Zástupný symbol pro obsah 2"/>
          <p:cNvSpPr>
            <a:spLocks noGrp="1"/>
          </p:cNvSpPr>
          <p:nvPr>
            <p:ph idx="1"/>
          </p:nvPr>
        </p:nvSpPr>
        <p:spPr>
          <a:xfrm>
            <a:off x="395536" y="1419622"/>
            <a:ext cx="8363272" cy="3510390"/>
          </a:xfrm>
        </p:spPr>
        <p:txBody>
          <a:bodyPr>
            <a:normAutofit fontScale="92500" lnSpcReduction="20000"/>
          </a:bodyPr>
          <a:lstStyle/>
          <a:p>
            <a:pPr marL="342900" indent="-342900">
              <a:buFont typeface="Arial" panose="020B0604020202020204" pitchFamily="34" charset="0"/>
              <a:buChar char="•"/>
            </a:pPr>
            <a:r>
              <a:rPr lang="cs-CZ" dirty="0"/>
              <a:t>Chemik (</a:t>
            </a:r>
            <a:r>
              <a:rPr lang="cs-CZ" dirty="0" err="1"/>
              <a:t>pův</a:t>
            </a:r>
            <a:r>
              <a:rPr lang="cs-CZ" dirty="0"/>
              <a:t>. koželuh) – objev chirality molekul </a:t>
            </a:r>
            <a:r>
              <a:rPr lang="cs-CZ" dirty="0" err="1"/>
              <a:t>kys</a:t>
            </a:r>
            <a:r>
              <a:rPr lang="cs-CZ" dirty="0"/>
              <a:t>. vinné (nový obor stereochemie)</a:t>
            </a:r>
          </a:p>
          <a:p>
            <a:pPr marL="342900" indent="-342900">
              <a:buFont typeface="Arial" panose="020B0604020202020204" pitchFamily="34" charset="0"/>
              <a:buChar char="•"/>
            </a:pPr>
            <a:r>
              <a:rPr lang="cs-CZ" dirty="0"/>
              <a:t>1861 demonstroval přítomnost mikroorganismů ve vzduchu </a:t>
            </a:r>
          </a:p>
          <a:p>
            <a:pPr marL="342900" indent="-342900">
              <a:buFont typeface="Arial" panose="020B0604020202020204" pitchFamily="34" charset="0"/>
              <a:buChar char="•"/>
            </a:pPr>
            <a:r>
              <a:rPr lang="cs-CZ" dirty="0"/>
              <a:t>Mikroorganismy se usazují na povrchu všech objektů a za příznivých podmínek se množí </a:t>
            </a:r>
          </a:p>
          <a:p>
            <a:pPr marL="342900" indent="-342900">
              <a:buFont typeface="Arial" panose="020B0604020202020204" pitchFamily="34" charset="0"/>
              <a:buChar char="•"/>
            </a:pPr>
            <a:r>
              <a:rPr lang="cs-CZ" dirty="0"/>
              <a:t>Jsou‐li živé organismy odstraněny, nedochází k množení</a:t>
            </a:r>
          </a:p>
          <a:p>
            <a:pPr marL="342900" indent="-342900">
              <a:buFont typeface="Arial" panose="020B0604020202020204" pitchFamily="34" charset="0"/>
              <a:buChar char="•"/>
            </a:pPr>
            <a:r>
              <a:rPr lang="cs-CZ" dirty="0"/>
              <a:t>Experiment s baňkou s labutím hrdlem </a:t>
            </a:r>
          </a:p>
          <a:p>
            <a:pPr marL="342900" indent="-342900">
              <a:buFont typeface="Arial" panose="020B0604020202020204" pitchFamily="34" charset="0"/>
              <a:buChar char="•"/>
            </a:pPr>
            <a:r>
              <a:rPr lang="cs-CZ" dirty="0"/>
              <a:t>Alkoholové, mléčné a octové kvašení</a:t>
            </a:r>
          </a:p>
          <a:p>
            <a:pPr marL="342900" indent="-342900">
              <a:buFont typeface="Arial" panose="020B0604020202020204" pitchFamily="34" charset="0"/>
              <a:buChar char="•"/>
            </a:pPr>
            <a:r>
              <a:rPr lang="cs-CZ" dirty="0"/>
              <a:t>Popřel a vyvrátil teorii samoplození,  spontánní tvorby </a:t>
            </a:r>
          </a:p>
          <a:p>
            <a:pPr marL="342900" indent="-342900">
              <a:buFont typeface="Arial" panose="020B0604020202020204" pitchFamily="34" charset="0"/>
              <a:buChar char="•"/>
            </a:pPr>
            <a:r>
              <a:rPr lang="cs-CZ" dirty="0"/>
              <a:t>Vyvinul sterilizační metody; pasterizace</a:t>
            </a:r>
          </a:p>
          <a:p>
            <a:pPr marL="342900" indent="-342900">
              <a:buFont typeface="Arial" panose="020B0604020202020204" pitchFamily="34" charset="0"/>
              <a:buChar char="•"/>
            </a:pPr>
            <a:r>
              <a:rPr lang="cs-CZ" dirty="0"/>
              <a:t>Studium fermentačních procesů </a:t>
            </a:r>
          </a:p>
          <a:p>
            <a:pPr marL="342900" indent="-342900">
              <a:buFont typeface="Arial" panose="020B0604020202020204" pitchFamily="34" charset="0"/>
              <a:buChar char="•"/>
            </a:pPr>
            <a:r>
              <a:rPr lang="cs-CZ" dirty="0"/>
              <a:t>Vyvinul vakcíny proti antraxu, drůbežímu moru, choleře, vzteklině</a:t>
            </a:r>
          </a:p>
        </p:txBody>
      </p:sp>
      <p:pic>
        <p:nvPicPr>
          <p:cNvPr id="5" name="Obrázek 4" descr="UNLP Košice nám pripomína: Pred 125 rokmi zomrel Louis Pasteu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0352" y="123478"/>
            <a:ext cx="1303784" cy="1707515"/>
          </a:xfrm>
          <a:prstGeom prst="rect">
            <a:avLst/>
          </a:prstGeom>
          <a:noFill/>
          <a:ln>
            <a:noFill/>
          </a:ln>
        </p:spPr>
      </p:pic>
    </p:spTree>
    <p:extLst>
      <p:ext uri="{BB962C8B-B14F-4D97-AF65-F5344CB8AC3E}">
        <p14:creationId xmlns:p14="http://schemas.microsoft.com/office/powerpoint/2010/main" val="3790130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Pasteurův experiment </a:t>
            </a:r>
          </a:p>
        </p:txBody>
      </p:sp>
      <p:sp>
        <p:nvSpPr>
          <p:cNvPr id="3" name="Zástupný symbol pro obsah 2"/>
          <p:cNvSpPr>
            <a:spLocks noGrp="1"/>
          </p:cNvSpPr>
          <p:nvPr>
            <p:ph idx="1"/>
          </p:nvPr>
        </p:nvSpPr>
        <p:spPr/>
        <p:txBody>
          <a:bodyPr/>
          <a:lstStyle/>
          <a:p>
            <a:r>
              <a:rPr lang="cs-CZ" dirty="0"/>
              <a:t>http://wps.prenhall.com/wps/media/objects/364/373652/microbiology/loader.swf </a:t>
            </a:r>
          </a:p>
          <a:p>
            <a:endParaRPr lang="cs-CZ" dirty="0"/>
          </a:p>
        </p:txBody>
      </p:sp>
    </p:spTree>
    <p:extLst>
      <p:ext uri="{BB962C8B-B14F-4D97-AF65-F5344CB8AC3E}">
        <p14:creationId xmlns:p14="http://schemas.microsoft.com/office/powerpoint/2010/main" val="3260794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1E7EBB-D6BC-4729-A4D8-24B9005D91C9}"/>
              </a:ext>
            </a:extLst>
          </p:cNvPr>
          <p:cNvSpPr>
            <a:spLocks noGrp="1"/>
          </p:cNvSpPr>
          <p:nvPr>
            <p:ph type="title"/>
          </p:nvPr>
        </p:nvSpPr>
        <p:spPr>
          <a:xfrm>
            <a:off x="395536" y="195486"/>
            <a:ext cx="8229600" cy="529568"/>
          </a:xfrm>
        </p:spPr>
        <p:txBody>
          <a:bodyPr>
            <a:normAutofit fontScale="90000"/>
          </a:bodyPr>
          <a:lstStyle/>
          <a:p>
            <a:r>
              <a:rPr lang="cs-CZ" sz="2000" dirty="0"/>
              <a:t>bakterie Vibrio </a:t>
            </a:r>
            <a:r>
              <a:rPr lang="cs-CZ" sz="2000" dirty="0" err="1"/>
              <a:t>cholerae</a:t>
            </a:r>
            <a:r>
              <a:rPr lang="cs-CZ" sz="2000" dirty="0"/>
              <a:t>                     </a:t>
            </a:r>
            <a:r>
              <a:rPr lang="cs-CZ" sz="2000" dirty="0" err="1"/>
              <a:t>Streptococcus</a:t>
            </a:r>
            <a:r>
              <a:rPr lang="cs-CZ" sz="2000" dirty="0"/>
              <a:t> </a:t>
            </a:r>
            <a:r>
              <a:rPr lang="cs-CZ" sz="2000" dirty="0" err="1"/>
              <a:t>pyogenes</a:t>
            </a:r>
            <a:br>
              <a:rPr lang="cs-CZ" sz="2000" u="sng" dirty="0"/>
            </a:br>
            <a:r>
              <a:rPr lang="cs-CZ" sz="2000" u="sng" dirty="0" err="1">
                <a:latin typeface="+mn-lt"/>
                <a:ea typeface="+mn-ea"/>
                <a:cs typeface="+mn-cs"/>
              </a:rPr>
              <a:t>Salmonella</a:t>
            </a:r>
            <a:endParaRPr lang="cs-CZ" dirty="0"/>
          </a:p>
        </p:txBody>
      </p:sp>
      <p:pic>
        <p:nvPicPr>
          <p:cNvPr id="1026" name="Picture 2" descr="https://upload.wikimedia.org/wikipedia/commons/e/e4/Streptococcus_pyogenes.jpg">
            <a:extLst>
              <a:ext uri="{FF2B5EF4-FFF2-40B4-BE49-F238E27FC236}">
                <a16:creationId xmlns:a16="http://schemas.microsoft.com/office/drawing/2014/main" id="{BFBC81E4-718C-4BAF-A778-30A50C0FBB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60032" y="843558"/>
            <a:ext cx="3816424" cy="273147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F7134D1B-8E9B-44DF-9AC6-ABD00B71B86D}"/>
              </a:ext>
            </a:extLst>
          </p:cNvPr>
          <p:cNvPicPr>
            <a:picLocks noChangeAspect="1"/>
          </p:cNvPicPr>
          <p:nvPr/>
        </p:nvPicPr>
        <p:blipFill>
          <a:blip r:embed="rId4"/>
          <a:stretch>
            <a:fillRect/>
          </a:stretch>
        </p:blipFill>
        <p:spPr>
          <a:xfrm>
            <a:off x="107504" y="987574"/>
            <a:ext cx="3492492" cy="2730287"/>
          </a:xfrm>
          <a:prstGeom prst="rect">
            <a:avLst/>
          </a:prstGeom>
        </p:spPr>
      </p:pic>
      <p:pic>
        <p:nvPicPr>
          <p:cNvPr id="5" name="Obrázek 4">
            <a:extLst>
              <a:ext uri="{FF2B5EF4-FFF2-40B4-BE49-F238E27FC236}">
                <a16:creationId xmlns:a16="http://schemas.microsoft.com/office/drawing/2014/main" id="{F4D612E8-A429-4E7A-BA38-DE02DA421270}"/>
              </a:ext>
            </a:extLst>
          </p:cNvPr>
          <p:cNvPicPr>
            <a:picLocks noChangeAspect="1"/>
          </p:cNvPicPr>
          <p:nvPr/>
        </p:nvPicPr>
        <p:blipFill>
          <a:blip r:embed="rId5"/>
          <a:stretch>
            <a:fillRect/>
          </a:stretch>
        </p:blipFill>
        <p:spPr>
          <a:xfrm>
            <a:off x="2836202" y="2593025"/>
            <a:ext cx="2880320" cy="2408995"/>
          </a:xfrm>
          <a:prstGeom prst="rect">
            <a:avLst/>
          </a:prstGeom>
        </p:spPr>
      </p:pic>
    </p:spTree>
    <p:extLst>
      <p:ext uri="{BB962C8B-B14F-4D97-AF65-F5344CB8AC3E}">
        <p14:creationId xmlns:p14="http://schemas.microsoft.com/office/powerpoint/2010/main" val="1207859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23478"/>
            <a:ext cx="8280920" cy="1080120"/>
          </a:xfrm>
        </p:spPr>
        <p:txBody>
          <a:bodyPr>
            <a:noAutofit/>
          </a:bodyPr>
          <a:lstStyle/>
          <a:p>
            <a:r>
              <a:rPr lang="hu-HU" sz="2400" b="1" dirty="0"/>
              <a:t>Ignaz Semmelweis   </a:t>
            </a:r>
            <a:br>
              <a:rPr lang="hu-HU" sz="2400" b="1" dirty="0"/>
            </a:br>
            <a:r>
              <a:rPr lang="hu-HU" sz="1600" dirty="0"/>
              <a:t>přezdívka „zachránce matek”</a:t>
            </a:r>
            <a:br>
              <a:rPr lang="hu-HU" sz="1600" dirty="0"/>
            </a:br>
            <a:r>
              <a:rPr lang="hu-HU" sz="1600" dirty="0"/>
              <a:t>lékař v Rakousku-Uhersku (Vídeň, Pešť); 1818-1865</a:t>
            </a:r>
          </a:p>
        </p:txBody>
      </p:sp>
      <p:sp>
        <p:nvSpPr>
          <p:cNvPr id="3" name="Zástupný symbol pro obsah 2"/>
          <p:cNvSpPr>
            <a:spLocks noGrp="1"/>
          </p:cNvSpPr>
          <p:nvPr>
            <p:ph idx="1"/>
          </p:nvPr>
        </p:nvSpPr>
        <p:spPr>
          <a:xfrm>
            <a:off x="251520" y="1275606"/>
            <a:ext cx="8597044" cy="3423108"/>
          </a:xfrm>
        </p:spPr>
        <p:txBody>
          <a:bodyPr>
            <a:normAutofit fontScale="77500" lnSpcReduction="20000"/>
          </a:bodyPr>
          <a:lstStyle/>
          <a:p>
            <a:pPr marL="342900" indent="-342900">
              <a:buFontTx/>
              <a:buChar char="-"/>
            </a:pPr>
            <a:r>
              <a:rPr lang="cs-CZ" dirty="0"/>
              <a:t>důkaz, že </a:t>
            </a:r>
            <a:r>
              <a:rPr lang="cs-CZ" b="1" dirty="0"/>
              <a:t>dezinfekce</a:t>
            </a:r>
            <a:r>
              <a:rPr lang="cs-CZ" dirty="0"/>
              <a:t> omezuje přenos nemocí (40. léta, předběhl dobu, potvrzení až Pasteurem). Revoluční tvrzení: Mýt si ruce, mýt si ruce, mýt si ruce!</a:t>
            </a:r>
          </a:p>
          <a:p>
            <a:pPr marL="342900" indent="-342900">
              <a:buFontTx/>
              <a:buChar char="-"/>
            </a:pPr>
            <a:r>
              <a:rPr lang="cs-CZ" dirty="0"/>
              <a:t>na porodnické klinice ve Vídni zkoumal, proč byla úmrtnost na horečku omladnic na jednom oddělení, na kterém pracovali studenti medicíny, výrazně vyšší než na druhém oddělení, kde byli školeni studenti porodního </a:t>
            </a:r>
            <a:r>
              <a:rPr lang="cs-CZ" dirty="0" err="1"/>
              <a:t>asistenství</a:t>
            </a:r>
            <a:endParaRPr lang="cs-CZ" dirty="0"/>
          </a:p>
          <a:p>
            <a:pPr marL="342900" indent="-342900">
              <a:buFontTx/>
              <a:buChar char="-"/>
            </a:pPr>
            <a:r>
              <a:rPr lang="cs-CZ" dirty="0"/>
              <a:t>vysvětlení – po úmrtí kolegy lékaře, kterého během pitvy zranil skalpelem student, zemřel na nemoc s podobným průběhem jako horečka omladnic. </a:t>
            </a:r>
            <a:r>
              <a:rPr lang="cs-CZ" dirty="0" err="1"/>
              <a:t>Semmelweis</a:t>
            </a:r>
            <a:r>
              <a:rPr lang="cs-CZ" dirty="0"/>
              <a:t> zjistil, že lékaři podílející se na pitvě, přenáší nemoc na zdravé matky</a:t>
            </a:r>
          </a:p>
          <a:p>
            <a:pPr marL="342900" indent="-342900">
              <a:buFontTx/>
              <a:buChar char="-"/>
            </a:pPr>
            <a:r>
              <a:rPr lang="cs-CZ" dirty="0" err="1"/>
              <a:t>Semmelweis</a:t>
            </a:r>
            <a:r>
              <a:rPr lang="cs-CZ" dirty="0"/>
              <a:t>  instruoval studenty, aby si před vyšetřením jejich pacientek vydezinfikovali ruce chlorovaným vápnem. Toto účinné opatření snížilo úmrtnost z 13,3% na 1,3%.</a:t>
            </a:r>
          </a:p>
          <a:p>
            <a:pPr marL="342900" indent="-342900">
              <a:buFontTx/>
              <a:buChar char="-"/>
            </a:pPr>
            <a:r>
              <a:rPr lang="cs-CZ" dirty="0"/>
              <a:t>postup se setkal s odporem lékařů i studentů (včetně sebevražd). Nechtěli připustit, že oni sami přenášeli infekce, místo aby je léčili.</a:t>
            </a:r>
          </a:p>
          <a:p>
            <a:pPr marL="342900" indent="-342900">
              <a:buFontTx/>
              <a:buChar char="-"/>
            </a:pPr>
            <a:r>
              <a:rPr lang="cs-CZ" dirty="0"/>
              <a:t>nikdy se nesmířil v nepřijetím jeho výzkumu, studie (zemřel na psychiatrii)</a:t>
            </a:r>
          </a:p>
          <a:p>
            <a:pPr marL="342900" indent="-342900">
              <a:buFontTx/>
              <a:buChar char="-"/>
            </a:pPr>
            <a:r>
              <a:rPr lang="hu-HU" dirty="0"/>
              <a:t>studie z let 1847/48 považována za první praktický případ medicíny založené na empirických důkazech a za ukázkový příklad metodicky správného ověřování vědeckých hypotéz </a:t>
            </a:r>
          </a:p>
          <a:p>
            <a:pPr marL="342900" indent="-342900">
              <a:buFontTx/>
              <a:buChar char="-"/>
            </a:pPr>
            <a:endParaRPr lang="cs-CZ" dirty="0"/>
          </a:p>
          <a:p>
            <a:endParaRPr lang="cs-CZ" dirty="0"/>
          </a:p>
          <a:p>
            <a:endParaRPr lang="cs-CZ" dirty="0"/>
          </a:p>
        </p:txBody>
      </p:sp>
      <p:sp>
        <p:nvSpPr>
          <p:cNvPr id="4" name="TextovéPole 3">
            <a:extLst>
              <a:ext uri="{FF2B5EF4-FFF2-40B4-BE49-F238E27FC236}">
                <a16:creationId xmlns:a16="http://schemas.microsoft.com/office/drawing/2014/main" id="{BABB3E54-C0B7-4368-A295-E78DB0D5C777}"/>
              </a:ext>
            </a:extLst>
          </p:cNvPr>
          <p:cNvSpPr txBox="1"/>
          <p:nvPr/>
        </p:nvSpPr>
        <p:spPr>
          <a:xfrm>
            <a:off x="0" y="4678854"/>
            <a:ext cx="8835496" cy="369332"/>
          </a:xfrm>
          <a:prstGeom prst="rect">
            <a:avLst/>
          </a:prstGeom>
          <a:noFill/>
        </p:spPr>
        <p:txBody>
          <a:bodyPr wrap="none" rtlCol="0">
            <a:spAutoFit/>
          </a:bodyPr>
          <a:lstStyle/>
          <a:p>
            <a:r>
              <a:rPr lang="hu-HU" dirty="0"/>
              <a:t> Semmelweisův reflex - </a:t>
            </a:r>
            <a:r>
              <a:rPr lang="hu-HU" sz="1600" dirty="0"/>
              <a:t>apriori odmítnutí vědeckých objevů bez zvažování nebo zkoumání skutečností</a:t>
            </a:r>
            <a:endParaRPr lang="cs-CZ" sz="1600" dirty="0"/>
          </a:p>
        </p:txBody>
      </p:sp>
      <p:pic>
        <p:nvPicPr>
          <p:cNvPr id="5" name="Obrázek 4" descr="Ignaz Semmelweis, Hungarian Obstetrician - Stock Image - C023/7725 -  Science Photo Library"/>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9392" y="51470"/>
            <a:ext cx="936104" cy="1292111"/>
          </a:xfrm>
          <a:prstGeom prst="rect">
            <a:avLst/>
          </a:prstGeom>
          <a:noFill/>
          <a:ln>
            <a:noFill/>
          </a:ln>
        </p:spPr>
      </p:pic>
    </p:spTree>
    <p:extLst>
      <p:ext uri="{BB962C8B-B14F-4D97-AF65-F5344CB8AC3E}">
        <p14:creationId xmlns:p14="http://schemas.microsoft.com/office/powerpoint/2010/main" val="1303831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rázek 6"/>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808" b="7808"/>
          <a:stretch>
            <a:fillRect/>
          </a:stretch>
        </p:blipFill>
        <p:spPr>
          <a:xfrm>
            <a:off x="683568" y="411510"/>
            <a:ext cx="7236296" cy="4070417"/>
          </a:xfrm>
        </p:spPr>
      </p:pic>
    </p:spTree>
    <p:extLst>
      <p:ext uri="{BB962C8B-B14F-4D97-AF65-F5344CB8AC3E}">
        <p14:creationId xmlns:p14="http://schemas.microsoft.com/office/powerpoint/2010/main" val="53436676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41480"/>
            <a:ext cx="8373616" cy="1206134"/>
          </a:xfrm>
        </p:spPr>
        <p:txBody>
          <a:bodyPr>
            <a:normAutofit/>
          </a:bodyPr>
          <a:lstStyle/>
          <a:p>
            <a:r>
              <a:rPr lang="cs-CZ" dirty="0"/>
              <a:t>I. Hygiena</a:t>
            </a:r>
          </a:p>
        </p:txBody>
      </p:sp>
      <p:pic>
        <p:nvPicPr>
          <p:cNvPr id="4" name="Zástupný symbol pro obsah 3" descr="Jak nám pomáhá hygiena práce? - Ardon Safety"/>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56176" y="3435846"/>
            <a:ext cx="2016224" cy="1455043"/>
          </a:xfrm>
          <a:prstGeom prst="rect">
            <a:avLst/>
          </a:prstGeom>
          <a:noFill/>
          <a:ln>
            <a:noFill/>
          </a:ln>
        </p:spPr>
      </p:pic>
      <p:pic>
        <p:nvPicPr>
          <p:cNvPr id="1026" name="Picture 2" descr="Důležitá hygiena | Konopné masti, zábavná pyrotechni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49" y="915566"/>
            <a:ext cx="2952328" cy="19063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brý den, tady hygiena, jdete do karantény. Co čekat od telefonátu kvůli  covidu | Domov | Lidovky.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088156"/>
            <a:ext cx="3422781" cy="22322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čítačové technologie - Ergonomie a hygiena práce s výpočetní techniko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2571750"/>
            <a:ext cx="2857500" cy="22383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hodlí na toaletě zvýší duroplastové sedátko, větší hygienu zajistí  antibakteriální směs stříbra | ZPRAVODAJSTVI24.CZ"/>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3078870"/>
            <a:ext cx="2051203"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344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délník 17"/>
          <p:cNvSpPr/>
          <p:nvPr/>
        </p:nvSpPr>
        <p:spPr>
          <a:xfrm>
            <a:off x="179512" y="159492"/>
            <a:ext cx="6298870" cy="477054"/>
          </a:xfrm>
          <a:prstGeom prst="rect">
            <a:avLst/>
          </a:prstGeom>
        </p:spPr>
        <p:txBody>
          <a:bodyPr wrap="square" lIns="45720" tIns="22860" rIns="45720" bIns="22860">
            <a:spAutoFit/>
          </a:bodyPr>
          <a:lstStyle/>
          <a:p>
            <a:pPr defTabSz="685800"/>
            <a:r>
              <a:rPr lang="cs-CZ" sz="1600" b="1" dirty="0">
                <a:solidFill>
                  <a:srgbClr val="254B90"/>
                </a:solidFill>
                <a:cs typeface="Tahoma" pitchFamily="34" charset="0"/>
              </a:rPr>
              <a:t>HYGIENA RUKOU		</a:t>
            </a:r>
          </a:p>
          <a:p>
            <a:pPr defTabSz="685800"/>
            <a:endParaRPr lang="cs-CZ" sz="1200" b="1" dirty="0">
              <a:solidFill>
                <a:srgbClr val="254B90"/>
              </a:solidFill>
              <a:cs typeface="Tahoma" pitchFamily="34" charset="0"/>
            </a:endParaRPr>
          </a:p>
        </p:txBody>
      </p:sp>
      <p:sp>
        <p:nvSpPr>
          <p:cNvPr id="19" name="Rectangle 3"/>
          <p:cNvSpPr txBox="1">
            <a:spLocks noChangeArrowheads="1"/>
          </p:cNvSpPr>
          <p:nvPr/>
        </p:nvSpPr>
        <p:spPr>
          <a:xfrm>
            <a:off x="179512" y="636546"/>
            <a:ext cx="5616624" cy="3375364"/>
          </a:xfrm>
          <a:prstGeom prst="rect">
            <a:avLst/>
          </a:prstGeom>
        </p:spPr>
        <p:txBody>
          <a:bodyPr vert="horz" lIns="45720" tIns="22860" rIns="45720" bIns="22860" rtlCol="0">
            <a:noAutofit/>
          </a:bodyPr>
          <a:lstStyle/>
          <a:p>
            <a:pPr marL="285750" indent="-285750" defTabSz="685800">
              <a:lnSpc>
                <a:spcPct val="80000"/>
              </a:lnSpc>
              <a:spcBef>
                <a:spcPts val="750"/>
              </a:spcBef>
              <a:buClr>
                <a:prstClr val="black"/>
              </a:buClr>
              <a:buSzPct val="65000"/>
              <a:buFont typeface="Wingdings" panose="05000000000000000000" pitchFamily="2" charset="2"/>
              <a:buChar char="ü"/>
              <a:defRPr/>
            </a:pPr>
            <a:r>
              <a:rPr lang="cs-CZ" sz="1600" b="1" dirty="0">
                <a:solidFill>
                  <a:srgbClr val="254B90"/>
                </a:solidFill>
                <a:latin typeface="+mj-lt"/>
              </a:rPr>
              <a:t>Přenos původců infekčních onemocnění</a:t>
            </a:r>
          </a:p>
          <a:p>
            <a:pPr marL="342900" lvl="1" defTabSz="685800">
              <a:lnSpc>
                <a:spcPct val="80000"/>
              </a:lnSpc>
              <a:spcBef>
                <a:spcPts val="375"/>
              </a:spcBef>
              <a:buClr>
                <a:prstClr val="black"/>
              </a:buClr>
              <a:buSzPct val="65000"/>
              <a:buFont typeface="Wingdings" pitchFamily="2" charset="2"/>
              <a:buChar char="ü"/>
              <a:defRPr/>
            </a:pPr>
            <a:r>
              <a:rPr lang="cs-CZ" sz="1600" b="1" dirty="0">
                <a:solidFill>
                  <a:srgbClr val="254B90"/>
                </a:solidFill>
                <a:latin typeface="+mj-lt"/>
              </a:rPr>
              <a:t>  přímý kontakt</a:t>
            </a:r>
          </a:p>
          <a:p>
            <a:pPr marL="342900" lvl="1" defTabSz="685800">
              <a:lnSpc>
                <a:spcPct val="80000"/>
              </a:lnSpc>
              <a:spcBef>
                <a:spcPts val="375"/>
              </a:spcBef>
              <a:buClr>
                <a:prstClr val="black"/>
              </a:buClr>
              <a:buSzPct val="65000"/>
              <a:buFont typeface="Wingdings" pitchFamily="2" charset="2"/>
              <a:buChar char="ü"/>
              <a:defRPr/>
            </a:pPr>
            <a:r>
              <a:rPr lang="cs-CZ" sz="1600" b="1" dirty="0">
                <a:solidFill>
                  <a:srgbClr val="254B90"/>
                </a:solidFill>
                <a:latin typeface="+mj-lt"/>
              </a:rPr>
              <a:t>  přes kontaminované plochy, zdravotnické prostředky</a:t>
            </a:r>
          </a:p>
          <a:p>
            <a:pPr marL="342900" lvl="1" defTabSz="685800">
              <a:lnSpc>
                <a:spcPct val="80000"/>
              </a:lnSpc>
              <a:spcBef>
                <a:spcPts val="375"/>
              </a:spcBef>
              <a:buClr>
                <a:prstClr val="black"/>
              </a:buClr>
              <a:buSzPct val="65000"/>
              <a:defRPr/>
            </a:pPr>
            <a:endParaRPr lang="cs-CZ" sz="1600" b="1" dirty="0">
              <a:solidFill>
                <a:srgbClr val="254B90"/>
              </a:solidFill>
              <a:latin typeface="+mj-lt"/>
            </a:endParaRPr>
          </a:p>
          <a:p>
            <a:pPr defTabSz="685800">
              <a:lnSpc>
                <a:spcPct val="80000"/>
              </a:lnSpc>
              <a:spcBef>
                <a:spcPts val="750"/>
              </a:spcBef>
              <a:buClr>
                <a:prstClr val="black"/>
              </a:buClr>
              <a:buSzPct val="65000"/>
              <a:buFont typeface="Wingdings" pitchFamily="2" charset="2"/>
              <a:buChar char="ü"/>
              <a:defRPr/>
            </a:pPr>
            <a:r>
              <a:rPr lang="cs-CZ" sz="1600" b="1" dirty="0">
                <a:solidFill>
                  <a:srgbClr val="254B90"/>
                </a:solidFill>
                <a:latin typeface="+mj-lt"/>
              </a:rPr>
              <a:t> </a:t>
            </a:r>
            <a:r>
              <a:rPr lang="cs-CZ" sz="1600" dirty="0">
                <a:latin typeface="+mj-lt"/>
              </a:rPr>
              <a:t>Podle WHO se až 80% všech </a:t>
            </a:r>
          </a:p>
          <a:p>
            <a:pPr defTabSz="685800">
              <a:lnSpc>
                <a:spcPct val="80000"/>
              </a:lnSpc>
              <a:spcBef>
                <a:spcPts val="750"/>
              </a:spcBef>
              <a:buClr>
                <a:prstClr val="black"/>
              </a:buClr>
              <a:buSzPct val="65000"/>
              <a:defRPr/>
            </a:pPr>
            <a:r>
              <a:rPr lang="cs-CZ" sz="1600" dirty="0">
                <a:latin typeface="+mj-lt"/>
              </a:rPr>
              <a:t>infekčních onemocnění přenáší rukama. </a:t>
            </a:r>
          </a:p>
          <a:p>
            <a:pPr defTabSz="685800">
              <a:lnSpc>
                <a:spcPct val="80000"/>
              </a:lnSpc>
              <a:spcBef>
                <a:spcPts val="750"/>
              </a:spcBef>
              <a:buClr>
                <a:prstClr val="black"/>
              </a:buClr>
              <a:buSzPct val="65000"/>
              <a:defRPr/>
            </a:pPr>
            <a:r>
              <a:rPr lang="cs-CZ" sz="1600" dirty="0">
                <a:latin typeface="+mj-lt"/>
              </a:rPr>
              <a:t>Může se jednat o žloutenku typu A, E, </a:t>
            </a:r>
          </a:p>
          <a:p>
            <a:pPr defTabSz="685800">
              <a:lnSpc>
                <a:spcPct val="80000"/>
              </a:lnSpc>
              <a:spcBef>
                <a:spcPts val="750"/>
              </a:spcBef>
              <a:buClr>
                <a:prstClr val="black"/>
              </a:buClr>
              <a:buSzPct val="65000"/>
              <a:defRPr/>
            </a:pPr>
            <a:r>
              <a:rPr lang="cs-CZ" sz="1600" dirty="0">
                <a:latin typeface="+mj-lt"/>
              </a:rPr>
              <a:t>různá průjmová, respirační nebo kožní </a:t>
            </a:r>
          </a:p>
          <a:p>
            <a:pPr defTabSz="685800">
              <a:lnSpc>
                <a:spcPct val="80000"/>
              </a:lnSpc>
              <a:spcBef>
                <a:spcPts val="750"/>
              </a:spcBef>
              <a:buClr>
                <a:prstClr val="black"/>
              </a:buClr>
              <a:buSzPct val="65000"/>
              <a:defRPr/>
            </a:pPr>
            <a:r>
              <a:rPr lang="cs-CZ" sz="1600" dirty="0">
                <a:latin typeface="+mj-lt"/>
              </a:rPr>
              <a:t>nemocnění. </a:t>
            </a:r>
          </a:p>
          <a:p>
            <a:pPr defTabSz="685800">
              <a:lnSpc>
                <a:spcPct val="80000"/>
              </a:lnSpc>
              <a:spcBef>
                <a:spcPts val="750"/>
              </a:spcBef>
              <a:buClr>
                <a:prstClr val="black"/>
              </a:buClr>
              <a:buSzPct val="65000"/>
              <a:defRPr/>
            </a:pPr>
            <a:endParaRPr lang="cs-CZ" sz="1600" dirty="0">
              <a:latin typeface="+mj-lt"/>
            </a:endParaRPr>
          </a:p>
          <a:p>
            <a:pPr marL="285750" indent="-285750" defTabSz="685800">
              <a:lnSpc>
                <a:spcPct val="80000"/>
              </a:lnSpc>
              <a:spcBef>
                <a:spcPts val="750"/>
              </a:spcBef>
              <a:buClr>
                <a:prstClr val="black"/>
              </a:buClr>
              <a:buSzPct val="65000"/>
              <a:buFont typeface="Wingdings" panose="05000000000000000000" pitchFamily="2" charset="2"/>
              <a:buChar char="ü"/>
              <a:defRPr/>
            </a:pPr>
            <a:r>
              <a:rPr lang="cs-CZ" sz="1600" dirty="0">
                <a:latin typeface="+mj-lt"/>
              </a:rPr>
              <a:t> nesmírně důležité si uvědomit nutnost </a:t>
            </a:r>
          </a:p>
          <a:p>
            <a:pPr defTabSz="685800">
              <a:lnSpc>
                <a:spcPct val="80000"/>
              </a:lnSpc>
              <a:spcBef>
                <a:spcPts val="750"/>
              </a:spcBef>
              <a:buClr>
                <a:prstClr val="black"/>
              </a:buClr>
              <a:buSzPct val="65000"/>
              <a:defRPr/>
            </a:pPr>
            <a:r>
              <a:rPr lang="cs-CZ" sz="1600" dirty="0">
                <a:latin typeface="+mj-lt"/>
              </a:rPr>
              <a:t>správné hygieny rukou</a:t>
            </a:r>
            <a:endParaRPr lang="cs-CZ" sz="1600" b="1" dirty="0">
              <a:solidFill>
                <a:srgbClr val="CC3300"/>
              </a:solidFill>
              <a:latin typeface="+mj-lt"/>
            </a:endParaRPr>
          </a:p>
        </p:txBody>
      </p:sp>
      <p:pic>
        <p:nvPicPr>
          <p:cNvPr id="20" name="Obrázek 19" descr="5MayAvatar_Facebook.jpg"/>
          <p:cNvPicPr>
            <a:picLocks noChangeAspect="1"/>
          </p:cNvPicPr>
          <p:nvPr/>
        </p:nvPicPr>
        <p:blipFill>
          <a:blip r:embed="rId2" cstate="print"/>
          <a:stretch>
            <a:fillRect/>
          </a:stretch>
        </p:blipFill>
        <p:spPr>
          <a:xfrm>
            <a:off x="6588224" y="342474"/>
            <a:ext cx="1309338" cy="1309338"/>
          </a:xfrm>
          <a:prstGeom prst="rect">
            <a:avLst/>
          </a:prstGeom>
        </p:spPr>
      </p:pic>
      <p:pic>
        <p:nvPicPr>
          <p:cNvPr id="21" name="Picture 2"/>
          <p:cNvPicPr>
            <a:picLocks noChangeAspect="1" noChangeArrowheads="1"/>
          </p:cNvPicPr>
          <p:nvPr/>
        </p:nvPicPr>
        <p:blipFill>
          <a:blip r:embed="rId3" cstate="print"/>
          <a:srcRect l="34661" t="38847" r="16724" b="23500"/>
          <a:stretch>
            <a:fillRect/>
          </a:stretch>
        </p:blipFill>
        <p:spPr>
          <a:xfrm>
            <a:off x="4067944" y="1693634"/>
            <a:ext cx="4820876" cy="3146368"/>
          </a:xfrm>
          <a:prstGeom prst="rect">
            <a:avLst/>
          </a:prstGeom>
          <a:noFill/>
        </p:spPr>
      </p:pic>
    </p:spTree>
    <p:extLst>
      <p:ext uri="{BB962C8B-B14F-4D97-AF65-F5344CB8AC3E}">
        <p14:creationId xmlns:p14="http://schemas.microsoft.com/office/powerpoint/2010/main" val="2985169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p:cNvGrpSpPr/>
          <p:nvPr/>
        </p:nvGrpSpPr>
        <p:grpSpPr>
          <a:xfrm>
            <a:off x="488768" y="4583408"/>
            <a:ext cx="8229555" cy="184666"/>
            <a:chOff x="914400" y="9593742"/>
            <a:chExt cx="16459110" cy="3426850"/>
          </a:xfrm>
        </p:grpSpPr>
        <p:sp>
          <p:nvSpPr>
            <p:cNvPr id="4" name="Obdélník 3"/>
            <p:cNvSpPr/>
            <p:nvPr/>
          </p:nvSpPr>
          <p:spPr>
            <a:xfrm>
              <a:off x="914400" y="9600586"/>
              <a:ext cx="16459110" cy="5834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cs-CZ" sz="1400" dirty="0">
                <a:solidFill>
                  <a:prstClr val="white"/>
                </a:solidFill>
              </a:endParaRPr>
            </a:p>
          </p:txBody>
        </p:sp>
        <p:pic>
          <p:nvPicPr>
            <p:cNvPr id="5" name="Picture 2" descr="D:\Dropbox\FNOL\FNOL_Design manual\PPT\FNOL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8807" y="9740377"/>
              <a:ext cx="1258449" cy="32935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1673152" y="9700405"/>
              <a:ext cx="5426042" cy="3320187"/>
            </a:xfrm>
            <a:prstGeom prst="rect">
              <a:avLst/>
            </a:prstGeom>
            <a:noFill/>
          </p:spPr>
          <p:txBody>
            <a:bodyPr wrap="square" rtlCol="0">
              <a:spAutoFit/>
            </a:bodyPr>
            <a:lstStyle/>
            <a:p>
              <a:pPr algn="r" defTabSz="685800"/>
              <a:r>
                <a:rPr lang="cs-CZ" dirty="0" err="1">
                  <a:solidFill>
                    <a:srgbClr val="76A4BD">
                      <a:lumMod val="75000"/>
                    </a:srgbClr>
                  </a:solidFill>
                </a:rPr>
                <a:t>www.</a:t>
              </a:r>
              <a:r>
                <a:rPr lang="cs-CZ" b="1" dirty="0" err="1">
                  <a:solidFill>
                    <a:srgbClr val="76A4BD">
                      <a:lumMod val="75000"/>
                    </a:srgbClr>
                  </a:solidFill>
                </a:rPr>
                <a:t>fnol</a:t>
              </a:r>
              <a:r>
                <a:rPr lang="cs-CZ" dirty="0" err="1">
                  <a:solidFill>
                    <a:srgbClr val="76A4BD">
                      <a:lumMod val="75000"/>
                    </a:srgbClr>
                  </a:solidFill>
                </a:rPr>
                <a:t>.cz</a:t>
              </a:r>
              <a:endParaRPr lang="cs-CZ" dirty="0">
                <a:solidFill>
                  <a:srgbClr val="76A4BD">
                    <a:lumMod val="75000"/>
                  </a:srgbClr>
                </a:solidFill>
              </a:endParaRPr>
            </a:p>
          </p:txBody>
        </p:sp>
        <p:cxnSp>
          <p:nvCxnSpPr>
            <p:cNvPr id="7" name="Přímá spojnice 6"/>
            <p:cNvCxnSpPr/>
            <p:nvPr/>
          </p:nvCxnSpPr>
          <p:spPr>
            <a:xfrm>
              <a:off x="914400" y="9593742"/>
              <a:ext cx="16459110"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sp>
        <p:nvSpPr>
          <p:cNvPr id="8" name="Obdélník 7"/>
          <p:cNvSpPr/>
          <p:nvPr/>
        </p:nvSpPr>
        <p:spPr>
          <a:xfrm>
            <a:off x="179512" y="159490"/>
            <a:ext cx="2862322" cy="723275"/>
          </a:xfrm>
          <a:prstGeom prst="rect">
            <a:avLst/>
          </a:prstGeom>
        </p:spPr>
        <p:txBody>
          <a:bodyPr wrap="none" lIns="45720" tIns="22860" rIns="45720" bIns="22860">
            <a:spAutoFit/>
          </a:bodyPr>
          <a:lstStyle/>
          <a:p>
            <a:pPr defTabSz="685800"/>
            <a:r>
              <a:rPr lang="cs-CZ" sz="1600" b="1" dirty="0">
                <a:solidFill>
                  <a:srgbClr val="254B90"/>
                </a:solidFill>
                <a:cs typeface="Tahoma" pitchFamily="34" charset="0"/>
              </a:rPr>
              <a:t>HYGIENA RUKOU		</a:t>
            </a:r>
          </a:p>
          <a:p>
            <a:pPr defTabSz="685800"/>
            <a:endParaRPr lang="cs-CZ" sz="1200" b="1" dirty="0">
              <a:solidFill>
                <a:srgbClr val="254B90"/>
              </a:solidFill>
              <a:cs typeface="Tahoma" pitchFamily="34" charset="0"/>
            </a:endParaRPr>
          </a:p>
          <a:p>
            <a:pPr defTabSz="685800"/>
            <a:r>
              <a:rPr lang="cs-CZ" sz="1600" b="1" dirty="0">
                <a:solidFill>
                  <a:srgbClr val="254B90"/>
                </a:solidFill>
                <a:cs typeface="Tahoma" pitchFamily="34" charset="0"/>
              </a:rPr>
              <a:t>JAK?</a:t>
            </a:r>
            <a:endParaRPr lang="cs-CZ" sz="1600" dirty="0">
              <a:solidFill>
                <a:srgbClr val="254B90"/>
              </a:solidFill>
            </a:endParaRPr>
          </a:p>
        </p:txBody>
      </p:sp>
      <p:sp>
        <p:nvSpPr>
          <p:cNvPr id="9" name="Obdélník 8"/>
          <p:cNvSpPr/>
          <p:nvPr/>
        </p:nvSpPr>
        <p:spPr>
          <a:xfrm>
            <a:off x="143508" y="879570"/>
            <a:ext cx="4572000" cy="2908489"/>
          </a:xfrm>
          <a:prstGeom prst="rect">
            <a:avLst/>
          </a:prstGeom>
        </p:spPr>
        <p:txBody>
          <a:bodyPr lIns="45720" tIns="22860" rIns="45720" bIns="22860">
            <a:spAutoFit/>
          </a:bodyPr>
          <a:lstStyle/>
          <a:p>
            <a:pPr defTabSz="685800">
              <a:lnSpc>
                <a:spcPct val="80000"/>
              </a:lnSpc>
              <a:buClr>
                <a:prstClr val="black"/>
              </a:buClr>
              <a:buSzPct val="65000"/>
              <a:buFont typeface="Wingdings" pitchFamily="2" charset="2"/>
              <a:buChar char="ü"/>
              <a:defRPr/>
            </a:pPr>
            <a:r>
              <a:rPr lang="cs-CZ" sz="1200" b="1" dirty="0">
                <a:latin typeface="Arial CE"/>
              </a:rPr>
              <a:t>  mytí rukou</a:t>
            </a:r>
          </a:p>
          <a:p>
            <a:pPr defTabSz="685800">
              <a:lnSpc>
                <a:spcPct val="80000"/>
              </a:lnSpc>
              <a:buClr>
                <a:prstClr val="black"/>
              </a:buClr>
              <a:buSzPct val="65000"/>
              <a:defRPr/>
            </a:pPr>
            <a:endParaRPr lang="cs-CZ" sz="400" b="1" dirty="0">
              <a:latin typeface="Arial CE"/>
            </a:endParaRPr>
          </a:p>
          <a:p>
            <a:pPr marL="342900" lvl="1" defTabSz="685800">
              <a:lnSpc>
                <a:spcPct val="80000"/>
              </a:lnSpc>
              <a:buClr>
                <a:prstClr val="black"/>
              </a:buClr>
              <a:buSzPct val="65000"/>
              <a:buFont typeface="Wingdings" pitchFamily="2" charset="2"/>
              <a:buChar char="q"/>
              <a:defRPr/>
            </a:pPr>
            <a:r>
              <a:rPr lang="cs-CZ" sz="1100" dirty="0">
                <a:latin typeface="Arial CE"/>
              </a:rPr>
              <a:t>  tekuté mýdlo </a:t>
            </a:r>
          </a:p>
          <a:p>
            <a:pPr marL="342900" lvl="1" defTabSz="685800">
              <a:lnSpc>
                <a:spcPct val="80000"/>
              </a:lnSpc>
              <a:spcBef>
                <a:spcPts val="375"/>
              </a:spcBef>
              <a:buClr>
                <a:prstClr val="black"/>
              </a:buClr>
              <a:buSzPct val="65000"/>
              <a:buFont typeface="Wingdings" pitchFamily="2" charset="2"/>
              <a:buChar char="q"/>
              <a:defRPr/>
            </a:pPr>
            <a:r>
              <a:rPr lang="cs-CZ" sz="1100" dirty="0">
                <a:latin typeface="Arial CE"/>
              </a:rPr>
              <a:t>  při viditelném znečištění</a:t>
            </a:r>
          </a:p>
          <a:p>
            <a:pPr marL="342900" lvl="1" defTabSz="685800">
              <a:lnSpc>
                <a:spcPct val="80000"/>
              </a:lnSpc>
              <a:spcBef>
                <a:spcPts val="375"/>
              </a:spcBef>
              <a:buClr>
                <a:prstClr val="black"/>
              </a:buClr>
              <a:buSzPct val="65000"/>
              <a:buFont typeface="Wingdings" pitchFamily="2" charset="2"/>
              <a:buChar char="q"/>
              <a:defRPr/>
            </a:pPr>
            <a:r>
              <a:rPr lang="cs-CZ" sz="1100" dirty="0">
                <a:latin typeface="Arial CE"/>
              </a:rPr>
              <a:t>  před a po jídle</a:t>
            </a:r>
          </a:p>
          <a:p>
            <a:pPr marL="342900" lvl="1" defTabSz="685800">
              <a:lnSpc>
                <a:spcPct val="80000"/>
              </a:lnSpc>
              <a:spcBef>
                <a:spcPts val="375"/>
              </a:spcBef>
              <a:buClr>
                <a:prstClr val="black"/>
              </a:buClr>
              <a:buSzPct val="65000"/>
              <a:buFont typeface="Wingdings" pitchFamily="2" charset="2"/>
              <a:buChar char="q"/>
              <a:defRPr/>
            </a:pPr>
            <a:r>
              <a:rPr lang="cs-CZ" sz="1100" dirty="0">
                <a:latin typeface="Arial CE"/>
              </a:rPr>
              <a:t>  zásady osobní hygieny</a:t>
            </a:r>
          </a:p>
          <a:p>
            <a:pPr marL="342900" lvl="1" defTabSz="685800">
              <a:lnSpc>
                <a:spcPct val="80000"/>
              </a:lnSpc>
              <a:buClr>
                <a:prstClr val="black"/>
              </a:buClr>
              <a:buSzPct val="65000"/>
              <a:buFont typeface="Wingdings" pitchFamily="2" charset="2"/>
              <a:buChar char="q"/>
              <a:defRPr/>
            </a:pPr>
            <a:r>
              <a:rPr lang="cs-CZ" sz="1100" dirty="0">
                <a:latin typeface="Arial CE"/>
              </a:rPr>
              <a:t>  kryté zásobníky s jednorázovými ručníky</a:t>
            </a:r>
          </a:p>
          <a:p>
            <a:pPr marL="342900" lvl="1" defTabSz="685800">
              <a:lnSpc>
                <a:spcPct val="80000"/>
              </a:lnSpc>
              <a:buClr>
                <a:prstClr val="black"/>
              </a:buClr>
              <a:buSzPct val="65000"/>
              <a:buFont typeface="Wingdings" pitchFamily="2" charset="2"/>
              <a:buChar char="q"/>
              <a:defRPr/>
            </a:pPr>
            <a:endParaRPr lang="cs-CZ" b="1" dirty="0">
              <a:latin typeface="Arial CE"/>
            </a:endParaRPr>
          </a:p>
          <a:p>
            <a:pPr marL="342900" lvl="1" defTabSz="685800">
              <a:lnSpc>
                <a:spcPct val="80000"/>
              </a:lnSpc>
              <a:buClr>
                <a:prstClr val="black"/>
              </a:buClr>
              <a:buSzPct val="65000"/>
              <a:buFont typeface="Wingdings" pitchFamily="2" charset="2"/>
              <a:buChar char="q"/>
              <a:defRPr/>
            </a:pPr>
            <a:endParaRPr lang="cs-CZ" b="1" dirty="0">
              <a:latin typeface="Arial CE"/>
            </a:endParaRPr>
          </a:p>
          <a:p>
            <a:pPr defTabSz="685800">
              <a:lnSpc>
                <a:spcPct val="80000"/>
              </a:lnSpc>
              <a:buClr>
                <a:prstClr val="black"/>
              </a:buClr>
              <a:buSzPct val="65000"/>
              <a:buFont typeface="Wingdings" pitchFamily="2" charset="2"/>
              <a:buChar char="ü"/>
              <a:defRPr/>
            </a:pPr>
            <a:r>
              <a:rPr lang="cs-CZ" sz="1200" b="1" dirty="0">
                <a:latin typeface="Arial CE"/>
              </a:rPr>
              <a:t>  dezinfekce rukou</a:t>
            </a:r>
            <a:r>
              <a:rPr lang="cs-CZ" sz="1200" dirty="0">
                <a:latin typeface="Arial CE"/>
              </a:rPr>
              <a:t>  </a:t>
            </a:r>
            <a:r>
              <a:rPr lang="cs-CZ" sz="1200" b="1" dirty="0">
                <a:latin typeface="Arial CE"/>
              </a:rPr>
              <a:t>(alkoholové přípravky)</a:t>
            </a:r>
          </a:p>
          <a:p>
            <a:pPr defTabSz="685800">
              <a:lnSpc>
                <a:spcPct val="80000"/>
              </a:lnSpc>
              <a:buClr>
                <a:prstClr val="black"/>
              </a:buClr>
              <a:buSzPct val="65000"/>
              <a:defRPr/>
            </a:pPr>
            <a:endParaRPr lang="cs-CZ" sz="400" b="1" dirty="0">
              <a:latin typeface="Arial CE"/>
            </a:endParaRPr>
          </a:p>
          <a:p>
            <a:pPr marL="342900" lvl="1" defTabSz="685800">
              <a:lnSpc>
                <a:spcPct val="80000"/>
              </a:lnSpc>
              <a:buClr>
                <a:prstClr val="black"/>
              </a:buClr>
              <a:buSzPct val="65000"/>
              <a:buFont typeface="Wingdings" pitchFamily="2" charset="2"/>
              <a:buChar char="q"/>
              <a:defRPr/>
            </a:pPr>
            <a:r>
              <a:rPr lang="cs-CZ" sz="1100" b="1" dirty="0">
                <a:latin typeface="Arial CE"/>
              </a:rPr>
              <a:t>  </a:t>
            </a:r>
            <a:r>
              <a:rPr lang="cs-CZ" sz="1100" dirty="0">
                <a:latin typeface="Arial CE"/>
              </a:rPr>
              <a:t>hygienická</a:t>
            </a:r>
            <a:r>
              <a:rPr lang="cs-CZ" sz="1100" b="1" dirty="0">
                <a:latin typeface="Arial CE"/>
              </a:rPr>
              <a:t>  </a:t>
            </a:r>
            <a:r>
              <a:rPr lang="cs-CZ" sz="1100" dirty="0">
                <a:latin typeface="Arial CE"/>
              </a:rPr>
              <a:t>(</a:t>
            </a:r>
            <a:r>
              <a:rPr lang="cs-CZ" sz="1100" b="1" dirty="0">
                <a:latin typeface="Arial CE"/>
              </a:rPr>
              <a:t>30 sec</a:t>
            </a:r>
            <a:r>
              <a:rPr lang="cs-CZ" sz="1100" dirty="0">
                <a:latin typeface="Arial CE"/>
              </a:rPr>
              <a:t>)</a:t>
            </a:r>
          </a:p>
          <a:p>
            <a:pPr marL="342900" lvl="1" defTabSz="685800">
              <a:lnSpc>
                <a:spcPct val="80000"/>
              </a:lnSpc>
              <a:buClr>
                <a:prstClr val="black"/>
              </a:buClr>
              <a:buSzPct val="65000"/>
              <a:defRPr/>
            </a:pPr>
            <a:endParaRPr lang="cs-CZ" sz="1100" dirty="0">
              <a:latin typeface="Arial CE"/>
            </a:endParaRPr>
          </a:p>
          <a:p>
            <a:pPr marL="342900" lvl="1" defTabSz="685800">
              <a:lnSpc>
                <a:spcPct val="80000"/>
              </a:lnSpc>
              <a:buClr>
                <a:prstClr val="black"/>
              </a:buClr>
              <a:buSzPct val="65000"/>
              <a:buFont typeface="Wingdings" pitchFamily="2" charset="2"/>
              <a:buChar char="q"/>
              <a:defRPr/>
            </a:pPr>
            <a:r>
              <a:rPr lang="cs-CZ" sz="1100" b="1" dirty="0">
                <a:latin typeface="Arial CE"/>
              </a:rPr>
              <a:t>  zdravotnická</a:t>
            </a:r>
            <a:r>
              <a:rPr lang="cs-CZ" sz="1100" dirty="0">
                <a:latin typeface="Arial CE"/>
              </a:rPr>
              <a:t> dezinfekce rukou  (</a:t>
            </a:r>
            <a:r>
              <a:rPr lang="cs-CZ" sz="1100" b="1" dirty="0">
                <a:latin typeface="Arial CE"/>
              </a:rPr>
              <a:t>1,5 – 3 min</a:t>
            </a:r>
            <a:r>
              <a:rPr lang="cs-CZ" sz="1100" dirty="0">
                <a:latin typeface="Arial CE"/>
              </a:rPr>
              <a:t>)</a:t>
            </a:r>
          </a:p>
          <a:p>
            <a:pPr defTabSz="685800">
              <a:lnSpc>
                <a:spcPct val="80000"/>
              </a:lnSpc>
              <a:buClr>
                <a:prstClr val="black"/>
              </a:buClr>
              <a:buSzPct val="65000"/>
              <a:buFont typeface="Wingdings" pitchFamily="2" charset="2"/>
              <a:buChar char="q"/>
              <a:defRPr/>
            </a:pPr>
            <a:endParaRPr lang="cs-CZ" sz="1000" b="1" dirty="0">
              <a:latin typeface="Arial CE"/>
            </a:endParaRPr>
          </a:p>
          <a:p>
            <a:pPr defTabSz="685800">
              <a:lnSpc>
                <a:spcPct val="80000"/>
              </a:lnSpc>
              <a:buClr>
                <a:prstClr val="black"/>
              </a:buClr>
              <a:buSzPct val="65000"/>
              <a:buFont typeface="Wingdings" pitchFamily="2" charset="2"/>
              <a:buChar char="q"/>
              <a:defRPr/>
            </a:pPr>
            <a:endParaRPr lang="cs-CZ" sz="1000" b="1" dirty="0">
              <a:latin typeface="Arial CE"/>
            </a:endParaRPr>
          </a:p>
          <a:p>
            <a:pPr defTabSz="685800">
              <a:lnSpc>
                <a:spcPct val="80000"/>
              </a:lnSpc>
              <a:buClr>
                <a:prstClr val="black"/>
              </a:buClr>
              <a:buSzPct val="65000"/>
              <a:buFont typeface="Wingdings" pitchFamily="2" charset="2"/>
              <a:buChar char="ü"/>
              <a:defRPr/>
            </a:pPr>
            <a:r>
              <a:rPr lang="cs-CZ" sz="1200" b="1" dirty="0">
                <a:latin typeface="Arial CE"/>
              </a:rPr>
              <a:t>  ochranné krémy</a:t>
            </a:r>
          </a:p>
          <a:p>
            <a:pPr defTabSz="685800">
              <a:lnSpc>
                <a:spcPct val="80000"/>
              </a:lnSpc>
              <a:buClr>
                <a:prstClr val="black"/>
              </a:buClr>
              <a:buSzPct val="65000"/>
              <a:buFont typeface="Wingdings" pitchFamily="2" charset="2"/>
              <a:buChar char="q"/>
              <a:defRPr/>
            </a:pPr>
            <a:endParaRPr lang="cs-CZ" sz="1000" b="1" dirty="0">
              <a:latin typeface="Arial CE"/>
            </a:endParaRPr>
          </a:p>
          <a:p>
            <a:pPr defTabSz="685800">
              <a:lnSpc>
                <a:spcPct val="80000"/>
              </a:lnSpc>
              <a:buClr>
                <a:prstClr val="black"/>
              </a:buClr>
              <a:buSzPct val="65000"/>
              <a:buFont typeface="Wingdings" pitchFamily="2" charset="2"/>
              <a:buChar char="q"/>
              <a:defRPr/>
            </a:pPr>
            <a:endParaRPr lang="cs-CZ" sz="1000" b="1" dirty="0">
              <a:latin typeface="Arial CE"/>
            </a:endParaRPr>
          </a:p>
          <a:p>
            <a:pPr defTabSz="685800">
              <a:lnSpc>
                <a:spcPct val="80000"/>
              </a:lnSpc>
              <a:buClr>
                <a:prstClr val="black"/>
              </a:buClr>
              <a:buSzPct val="65000"/>
              <a:buFont typeface="Wingdings" pitchFamily="2" charset="2"/>
              <a:buChar char="ü"/>
              <a:defRPr/>
            </a:pPr>
            <a:r>
              <a:rPr lang="cs-CZ" sz="1200" b="1" dirty="0">
                <a:latin typeface="Arial CE"/>
              </a:rPr>
              <a:t>  rukavice</a:t>
            </a:r>
            <a:endParaRPr lang="cs-CZ" sz="12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1424" y="159490"/>
            <a:ext cx="4900578" cy="4440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5161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a:t>
            </a:r>
          </a:p>
        </p:txBody>
      </p:sp>
      <p:pic>
        <p:nvPicPr>
          <p:cNvPr id="4" name="Zástupný symbol pro obsah 3" descr="https://www.nemho.cz/data/filecache/e3/dezinfekce2_747_x_650.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123478"/>
            <a:ext cx="4558381" cy="4717405"/>
          </a:xfrm>
          <a:prstGeom prst="rect">
            <a:avLst/>
          </a:prstGeom>
          <a:noFill/>
          <a:ln>
            <a:noFill/>
          </a:ln>
        </p:spPr>
      </p:pic>
    </p:spTree>
    <p:extLst>
      <p:ext uri="{BB962C8B-B14F-4D97-AF65-F5344CB8AC3E}">
        <p14:creationId xmlns:p14="http://schemas.microsoft.com/office/powerpoint/2010/main" val="3971333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p:nvPr/>
        </p:nvSpPr>
        <p:spPr>
          <a:xfrm>
            <a:off x="827584" y="771550"/>
            <a:ext cx="7560841" cy="3888432"/>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508760" tIns="137160" rIns="1508760" bIns="137160" rtlCol="0" anchor="ctr" anchorCtr="0"/>
          <a:lstStyle/>
          <a:p>
            <a:pPr algn="ctr" defTabSz="685800">
              <a:spcBef>
                <a:spcPts val="300"/>
              </a:spcBef>
            </a:pPr>
            <a:endParaRPr lang="cs-CZ" sz="3600" dirty="0">
              <a:gradFill>
                <a:gsLst>
                  <a:gs pos="0">
                    <a:srgbClr val="76A4BD"/>
                  </a:gs>
                  <a:gs pos="100000">
                    <a:prstClr val="white"/>
                  </a:gs>
                </a:gsLst>
                <a:lin ang="0" scaled="1"/>
              </a:gradFill>
              <a:ea typeface="Roboto Black" panose="02000000000000000000" pitchFamily="2" charset="0"/>
            </a:endParaRPr>
          </a:p>
          <a:p>
            <a:pPr algn="ctr" defTabSz="685800">
              <a:spcBef>
                <a:spcPts val="300"/>
              </a:spcBef>
            </a:pPr>
            <a:endParaRPr lang="en-US" sz="3600" dirty="0">
              <a:gradFill>
                <a:gsLst>
                  <a:gs pos="0">
                    <a:srgbClr val="76A4BD"/>
                  </a:gs>
                  <a:gs pos="100000">
                    <a:prstClr val="white"/>
                  </a:gs>
                </a:gsLst>
                <a:lin ang="0" scaled="1"/>
              </a:gradFill>
              <a:ea typeface="Roboto Black" panose="02000000000000000000" pitchFamily="2" charset="0"/>
            </a:endParaRPr>
          </a:p>
        </p:txBody>
      </p:sp>
    </p:spTree>
    <p:extLst>
      <p:ext uri="{BB962C8B-B14F-4D97-AF65-F5344CB8AC3E}">
        <p14:creationId xmlns:p14="http://schemas.microsoft.com/office/powerpoint/2010/main" val="30009688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41480"/>
            <a:ext cx="8280920" cy="774086"/>
          </a:xfrm>
        </p:spPr>
        <p:txBody>
          <a:bodyPr>
            <a:normAutofit fontScale="90000"/>
          </a:bodyPr>
          <a:lstStyle/>
          <a:p>
            <a:r>
              <a:rPr lang="cs-CZ" b="1" dirty="0"/>
              <a:t>Udržování domova v čistotě </a:t>
            </a:r>
            <a:br>
              <a:rPr lang="cs-CZ" b="1" dirty="0"/>
            </a:br>
            <a:r>
              <a:rPr lang="cs-CZ" b="1" dirty="0"/>
              <a:t>a správné hygienické návyky</a:t>
            </a:r>
          </a:p>
        </p:txBody>
      </p:sp>
      <p:sp>
        <p:nvSpPr>
          <p:cNvPr id="3" name="Zástupný symbol pro obsah 2"/>
          <p:cNvSpPr>
            <a:spLocks noGrp="1"/>
          </p:cNvSpPr>
          <p:nvPr>
            <p:ph idx="1"/>
          </p:nvPr>
        </p:nvSpPr>
        <p:spPr>
          <a:xfrm>
            <a:off x="467544" y="987574"/>
            <a:ext cx="8424936" cy="4032448"/>
          </a:xfrm>
        </p:spPr>
        <p:txBody>
          <a:bodyPr>
            <a:normAutofit fontScale="77500" lnSpcReduction="20000"/>
          </a:bodyPr>
          <a:lstStyle/>
          <a:p>
            <a:endParaRPr lang="cs-CZ" dirty="0"/>
          </a:p>
          <a:p>
            <a:r>
              <a:rPr lang="cs-CZ" b="1" dirty="0"/>
              <a:t>Úklid, čištění , mytí</a:t>
            </a:r>
            <a:r>
              <a:rPr lang="cs-CZ" dirty="0"/>
              <a:t> - mechanické nebo chemické odstraňování nečistot a špíny z lidského těla, předmětu nebo nějakého prostoru. Za normálních okolností představuje očištění mýdlem nebo čisticím prostředkem s následným omytím vodou dostatečný způsob, jak odstranit viditelnou špínu a alergeny. Čištění také snižuje počet mikrobů, kteří se na rukou, površích a textiliích vyskytují.</a:t>
            </a:r>
          </a:p>
          <a:p>
            <a:r>
              <a:rPr lang="cs-CZ" b="1" dirty="0"/>
              <a:t>Dezinfekce -</a:t>
            </a:r>
            <a:r>
              <a:rPr lang="cs-CZ" dirty="0"/>
              <a:t> cílené použití dezinfekčního přípravku za účelem prevence šíření infekce za okolností, kdy panuje vysoké riziko přenosu škodlivých mikrobů, které zneškodňují nebo zabíjejí.</a:t>
            </a:r>
          </a:p>
          <a:p>
            <a:r>
              <a:rPr lang="cs-CZ" b="1" dirty="0"/>
              <a:t>Hygiena</a:t>
            </a:r>
            <a:r>
              <a:rPr lang="cs-CZ" dirty="0"/>
              <a:t> - postup, pomocí něhož lidé udržují nebo podporují svoje zdraví. Zajistíme-li čistotu těla a o okolí pomocí čištění a v případě potřeby dezinfekce povrchů, rukou, předmětů, okolí a věcí, které se používají, dojde k přerušení řetězce šíření infekčního onemocnění, pak to vše přispívá k hygieně. Mezi další hygienická opatření může patřit také udržování určité vzdálenosti od nemocných osob.</a:t>
            </a:r>
          </a:p>
          <a:p>
            <a:r>
              <a:rPr lang="cs-CZ" b="1" dirty="0"/>
              <a:t>Úklid a hygiena v domácnosti </a:t>
            </a:r>
            <a:r>
              <a:rPr lang="cs-CZ" dirty="0"/>
              <a:t>– základní zásady</a:t>
            </a:r>
          </a:p>
          <a:p>
            <a:r>
              <a:rPr lang="cs-CZ" b="1" dirty="0"/>
              <a:t>Běžný úklid - </a:t>
            </a:r>
            <a:r>
              <a:rPr lang="cs-CZ" dirty="0"/>
              <a:t>snižuje v domácnosti míru „špíny“ a hmyzu (švábů), např. vší a roztočů (nepříznivý vliv na zdraví,  alergeny v prachu mohou způsobovat alergie jako např. astma),  snižuje výskyt myší (přenašeči nemocí, - leptospiróza, Weilova žloutenka, tularémie, leishmanióza, klíšťová encefalitida, toxoplazmóza, nejrůznější horečnatá onemocnění  aj.), je prevencí  problémů se štěnicemi, snižuje míru výskytu plísní, které rostou na vlhkých místech v kuchyních, koupelnách a toaletách a mohou způsobovat dýchací obtíže.</a:t>
            </a:r>
          </a:p>
        </p:txBody>
      </p:sp>
    </p:spTree>
    <p:extLst>
      <p:ext uri="{BB962C8B-B14F-4D97-AF65-F5344CB8AC3E}">
        <p14:creationId xmlns:p14="http://schemas.microsoft.com/office/powerpoint/2010/main" val="31398610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a:t>
            </a:r>
          </a:p>
        </p:txBody>
      </p:sp>
      <p:sp>
        <p:nvSpPr>
          <p:cNvPr id="3" name="Zástupný symbol pro obsah 2"/>
          <p:cNvSpPr>
            <a:spLocks noGrp="1"/>
          </p:cNvSpPr>
          <p:nvPr>
            <p:ph idx="1"/>
          </p:nvPr>
        </p:nvSpPr>
        <p:spPr/>
        <p:txBody>
          <a:bodyPr/>
          <a:lstStyle/>
          <a:p>
            <a:r>
              <a:rPr lang="cs-CZ" dirty="0"/>
              <a:t>.</a:t>
            </a:r>
          </a:p>
        </p:txBody>
      </p:sp>
      <p:pic>
        <p:nvPicPr>
          <p:cNvPr id="4" name="Obrázek 3" descr="Deratizace hmyzu | Desinsekce se 100% zárukou"/>
          <p:cNvPicPr/>
          <p:nvPr/>
        </p:nvPicPr>
        <p:blipFill>
          <a:blip r:embed="rId2">
            <a:extLst>
              <a:ext uri="{28A0092B-C50C-407E-A947-70E740481C1C}">
                <a14:useLocalDpi xmlns:a14="http://schemas.microsoft.com/office/drawing/2010/main" val="0"/>
              </a:ext>
            </a:extLst>
          </a:blip>
          <a:srcRect/>
          <a:stretch>
            <a:fillRect/>
          </a:stretch>
        </p:blipFill>
        <p:spPr bwMode="auto">
          <a:xfrm>
            <a:off x="6012159" y="1679691"/>
            <a:ext cx="3024336" cy="3152269"/>
          </a:xfrm>
          <a:prstGeom prst="rect">
            <a:avLst/>
          </a:prstGeom>
          <a:noFill/>
          <a:ln>
            <a:noFill/>
          </a:ln>
        </p:spPr>
      </p:pic>
      <p:sp>
        <p:nvSpPr>
          <p:cNvPr id="5" name="AutoShape 2" descr="Deratizace Malá"/>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Deratizace Malá"/>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0"/>
            <a:ext cx="4045471" cy="1330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Ve městě bude probíhat deratizace | Žít Tepl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09" y="2445736"/>
            <a:ext cx="2880319" cy="162018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K čemu je ochrana proti holubům? Deratizace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1785770"/>
            <a:ext cx="2730903"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948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endParaRPr lang="cs-CZ"/>
          </a:p>
        </p:txBody>
      </p:sp>
      <p:sp>
        <p:nvSpPr>
          <p:cNvPr id="3" name="Zástupný symbol pro obsah 2"/>
          <p:cNvSpPr>
            <a:spLocks noGrp="1"/>
          </p:cNvSpPr>
          <p:nvPr>
            <p:ph idx="1"/>
          </p:nvPr>
        </p:nvSpPr>
        <p:spPr/>
        <p:txBody>
          <a:bodyPr/>
          <a:lstStyle/>
          <a:p>
            <a:pPr fontAlgn="base"/>
            <a:r>
              <a:rPr lang="cs-CZ" dirty="0"/>
              <a:t>Duševní hygiena a sebeřízení pro vysokoškoláky a mladé manažery. Autor: </a:t>
            </a:r>
            <a:r>
              <a:rPr lang="cs-CZ" dirty="0" err="1"/>
              <a:t>Bedrnová</a:t>
            </a:r>
            <a:r>
              <a:rPr lang="cs-CZ" dirty="0"/>
              <a:t>, Eva. Nakladatel: Fortuna. ISBN-10: 8071686816</a:t>
            </a:r>
          </a:p>
          <a:p>
            <a:pPr fontAlgn="base"/>
            <a:endParaRPr lang="cs-CZ" dirty="0"/>
          </a:p>
        </p:txBody>
      </p:sp>
    </p:spTree>
    <p:extLst>
      <p:ext uri="{BB962C8B-B14F-4D97-AF65-F5344CB8AC3E}">
        <p14:creationId xmlns:p14="http://schemas.microsoft.com/office/powerpoint/2010/main" val="2078139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encrypted-tbn2.gstatic.com/shopping?q=tbn:ANd9GcS01zj0f2IMvIA0aeOzCKpITHuDWKmXL2eWJ3d-aLNmcFcLAAYC76TgweT-VehXDGF0TmBK54E02vnlorOkBsx1MSrfeeLfHtCXGf8_fIgY&amp;usqp=CA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8" name="Picture 4" descr="https://img.fruugo.com/product/7/33/14440337_ma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083" y="231490"/>
            <a:ext cx="2832314" cy="42484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Černý pták s modrým krkem. Jay pták Jay životní styl a životní prostřed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285" y="987574"/>
            <a:ext cx="4181483"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594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D9C50-EF95-4B66-861D-E8512327711C}"/>
              </a:ext>
            </a:extLst>
          </p:cNvPr>
          <p:cNvSpPr>
            <a:spLocks noGrp="1"/>
          </p:cNvSpPr>
          <p:nvPr>
            <p:ph type="title"/>
          </p:nvPr>
        </p:nvSpPr>
        <p:spPr>
          <a:xfrm>
            <a:off x="179512" y="123478"/>
            <a:ext cx="8784976" cy="4824536"/>
          </a:xfrm>
        </p:spPr>
        <p:txBody>
          <a:bodyPr>
            <a:normAutofit fontScale="90000"/>
          </a:bodyPr>
          <a:lstStyle/>
          <a:p>
            <a:pPr algn="l"/>
            <a:br>
              <a:rPr lang="cs-CZ" b="1" dirty="0"/>
            </a:br>
            <a:r>
              <a:rPr lang="cs-CZ" b="1" dirty="0"/>
              <a:t>Hygiena</a:t>
            </a:r>
            <a:br>
              <a:rPr lang="cs-CZ" b="1" dirty="0"/>
            </a:br>
            <a:r>
              <a:rPr lang="cs-CZ" dirty="0">
                <a:sym typeface="Wingdings" panose="05000000000000000000" pitchFamily="2" charset="2"/>
              </a:rPr>
              <a:t> není jen věcí člověka, ale týká se i zvířat</a:t>
            </a:r>
            <a:br>
              <a:rPr lang="cs-CZ" dirty="0">
                <a:sym typeface="Wingdings" panose="05000000000000000000" pitchFamily="2" charset="2"/>
              </a:rPr>
            </a:br>
            <a:r>
              <a:rPr lang="cs-CZ" sz="2000" dirty="0">
                <a:sym typeface="Wingdings" panose="05000000000000000000" pitchFamily="2" charset="2"/>
              </a:rPr>
              <a:t>např. ptáci - mraveniště  primáti – čím </a:t>
            </a:r>
            <a:r>
              <a:rPr lang="cs-CZ" sz="2000" dirty="0"/>
              <a:t>vyšší sociální postavení v tlupě, tím více péče se jim od ostatních dostává (drbání, drhnutí, </a:t>
            </a:r>
            <a:r>
              <a:rPr lang="cs-CZ" sz="2000" dirty="0" err="1"/>
              <a:t>nípání</a:t>
            </a:r>
            <a:r>
              <a:rPr lang="cs-CZ" sz="2000" dirty="0"/>
              <a:t>, štípání, prohmatávání, stlačování, hlazení, tření, otírání, česání, otřepávání, škubání, protahování; </a:t>
            </a:r>
            <a:r>
              <a:rPr lang="cs-CZ" sz="2000" i="1" dirty="0"/>
              <a:t>Virginia Smithová: Dějiny čistoty a osobní hygieny</a:t>
            </a:r>
            <a:r>
              <a:rPr lang="cs-CZ" sz="2000" dirty="0"/>
              <a:t>)</a:t>
            </a:r>
            <a:br>
              <a:rPr lang="cs-CZ" sz="2000" dirty="0"/>
            </a:br>
            <a:r>
              <a:rPr lang="cs-CZ" dirty="0"/>
              <a:t>- očista, očistné rituály</a:t>
            </a:r>
            <a:br>
              <a:rPr lang="cs-CZ" dirty="0"/>
            </a:br>
            <a:r>
              <a:rPr lang="cs-CZ" dirty="0"/>
              <a:t>- dodržování zásad pro uchovávání zdraví</a:t>
            </a:r>
            <a:br>
              <a:rPr lang="cs-CZ" dirty="0"/>
            </a:br>
            <a:r>
              <a:rPr lang="cs-CZ" dirty="0"/>
              <a:t>- hygienická pravidla</a:t>
            </a:r>
            <a:br>
              <a:rPr lang="cs-CZ" dirty="0"/>
            </a:br>
            <a:r>
              <a:rPr lang="cs-CZ" dirty="0"/>
              <a:t>- věda o uchování zdraví</a:t>
            </a:r>
            <a:br>
              <a:rPr lang="cs-CZ" dirty="0"/>
            </a:br>
            <a:r>
              <a:rPr lang="cs-CZ" dirty="0"/>
              <a:t>- péče o psychické i fyzické zdraví jedince</a:t>
            </a:r>
            <a:br>
              <a:rPr lang="cs-CZ" dirty="0"/>
            </a:br>
            <a:r>
              <a:rPr lang="cs-CZ" dirty="0"/>
              <a:t>- souvislost s veřejným zdravím</a:t>
            </a:r>
            <a:br>
              <a:rPr lang="cs-CZ" dirty="0"/>
            </a:br>
            <a:r>
              <a:rPr lang="cs-CZ" dirty="0"/>
              <a:t>- význam: zátěž populace – redukce rizik pro populaci </a:t>
            </a:r>
            <a:br>
              <a:rPr lang="cs-CZ" dirty="0"/>
            </a:br>
            <a:endParaRPr lang="cs-CZ" dirty="0"/>
          </a:p>
        </p:txBody>
      </p:sp>
    </p:spTree>
    <p:extLst>
      <p:ext uri="{BB962C8B-B14F-4D97-AF65-F5344CB8AC3E}">
        <p14:creationId xmlns:p14="http://schemas.microsoft.com/office/powerpoint/2010/main" val="2095145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Hygiena každodenní</a:t>
            </a:r>
          </a:p>
        </p:txBody>
      </p:sp>
      <p:sp>
        <p:nvSpPr>
          <p:cNvPr id="3" name="Zástupný symbol pro obsah 2"/>
          <p:cNvSpPr>
            <a:spLocks noGrp="1"/>
          </p:cNvSpPr>
          <p:nvPr>
            <p:ph idx="1"/>
          </p:nvPr>
        </p:nvSpPr>
        <p:spPr/>
        <p:txBody>
          <a:bodyPr>
            <a:normAutofit lnSpcReduction="10000"/>
          </a:bodyPr>
          <a:lstStyle/>
          <a:p>
            <a:r>
              <a:rPr lang="cs-CZ" b="1" dirty="0"/>
              <a:t>Osobní hygiena</a:t>
            </a:r>
          </a:p>
          <a:p>
            <a:pPr lvl="0"/>
            <a:r>
              <a:rPr lang="cs-CZ" dirty="0"/>
              <a:t>„osobní“ - hygiena se zabývá kvalitou vody, stravováním (potraviny, nápoje), oblečením, prací a odpočinkem, spánkem, čistotou těla, duševním zdravím, zdravým životním stylem atd. </a:t>
            </a:r>
          </a:p>
          <a:p>
            <a:r>
              <a:rPr lang="cs-CZ" b="1" dirty="0"/>
              <a:t>Dentální hygiena</a:t>
            </a:r>
          </a:p>
          <a:p>
            <a:r>
              <a:rPr lang="cs-CZ" b="1" dirty="0"/>
              <a:t>Sanitární hygiena </a:t>
            </a:r>
            <a:r>
              <a:rPr lang="cs-CZ" dirty="0"/>
              <a:t>– čistota koupelen, kuchyní, toalet aj. </a:t>
            </a:r>
          </a:p>
          <a:p>
            <a:r>
              <a:rPr lang="cs-CZ" b="1" dirty="0"/>
              <a:t>Hygiena hlasu</a:t>
            </a:r>
            <a:r>
              <a:rPr lang="cs-CZ" dirty="0"/>
              <a:t> - foniatrie</a:t>
            </a:r>
          </a:p>
          <a:p>
            <a:r>
              <a:rPr lang="cs-CZ" b="1" dirty="0"/>
              <a:t>Duševní hygiena </a:t>
            </a:r>
            <a:r>
              <a:rPr lang="cs-CZ" dirty="0"/>
              <a:t>– psychohygiena </a:t>
            </a:r>
          </a:p>
          <a:p>
            <a:pPr lvl="0" fontAlgn="base"/>
            <a:endParaRPr lang="cs-CZ" dirty="0"/>
          </a:p>
          <a:p>
            <a:pPr lvl="0" fontAlgn="base"/>
            <a:r>
              <a:rPr lang="cs-CZ" dirty="0"/>
              <a:t>Jedinec, společnost a….</a:t>
            </a:r>
          </a:p>
          <a:p>
            <a:pPr lvl="0" fontAlgn="base"/>
            <a:r>
              <a:rPr lang="cs-CZ" dirty="0"/>
              <a:t>půda, klimatické podmínky, suroviny, stavební materiály, uspořádání obydlí, topení, větrání, odstraňování odpadů, lékařství, pohřebnictví</a:t>
            </a:r>
          </a:p>
          <a:p>
            <a:endParaRPr lang="cs-CZ" dirty="0"/>
          </a:p>
          <a:p>
            <a:endParaRPr lang="cs-CZ" dirty="0"/>
          </a:p>
        </p:txBody>
      </p:sp>
    </p:spTree>
    <p:extLst>
      <p:ext uri="{BB962C8B-B14F-4D97-AF65-F5344CB8AC3E}">
        <p14:creationId xmlns:p14="http://schemas.microsoft.com/office/powerpoint/2010/main" val="2155918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Hygiena a epidemiologie</a:t>
            </a:r>
          </a:p>
        </p:txBody>
      </p:sp>
      <p:sp>
        <p:nvSpPr>
          <p:cNvPr id="3" name="Zástupný symbol pro obsah 2"/>
          <p:cNvSpPr>
            <a:spLocks noGrp="1"/>
          </p:cNvSpPr>
          <p:nvPr>
            <p:ph idx="1"/>
          </p:nvPr>
        </p:nvSpPr>
        <p:spPr/>
        <p:txBody>
          <a:bodyPr>
            <a:normAutofit fontScale="92500" lnSpcReduction="10000"/>
          </a:bodyPr>
          <a:lstStyle/>
          <a:p>
            <a:pPr lvl="0" fontAlgn="base"/>
            <a:endParaRPr lang="cs-CZ" dirty="0"/>
          </a:p>
          <a:p>
            <a:pPr lvl="0" fontAlgn="base"/>
            <a:r>
              <a:rPr lang="cs-CZ" b="1" dirty="0"/>
              <a:t>Hygiena </a:t>
            </a:r>
          </a:p>
          <a:p>
            <a:pPr algn="just">
              <a:defRPr/>
            </a:pPr>
            <a:r>
              <a:rPr lang="cs-CZ" dirty="0"/>
              <a:t>lékařský vědní obor, který studuje zákonitosti vztahů mezi prostředím a organismem, jejich vývoj a interakci (kladnou nebo zápornou). Organismus člověka a jeho zdravotní stav je ovlivňován mnoha činiteli, mezi nimiž hraje důležitou roli životní a pracovní prostředí.</a:t>
            </a:r>
          </a:p>
          <a:p>
            <a:pPr algn="just">
              <a:defRPr/>
            </a:pPr>
            <a:r>
              <a:rPr lang="cs-CZ" altLang="cs-CZ" dirty="0"/>
              <a:t>Cílem vědního oboru hygiena je stanovit soubor opatření k zajištění optimálních podmínek pro zdravý rozvoj jedince a pro celou lidskou populaci. Hygiena je vědním oborem preventivním, jejím hlavním záměrem je ochrana a podpora zdraví člověka.</a:t>
            </a:r>
          </a:p>
          <a:p>
            <a:pPr lvl="0" fontAlgn="base"/>
            <a:endParaRPr lang="cs-CZ" dirty="0"/>
          </a:p>
          <a:p>
            <a:pPr lvl="0" fontAlgn="base"/>
            <a:r>
              <a:rPr lang="cs-CZ" b="1" dirty="0"/>
              <a:t>Epidemiologie</a:t>
            </a:r>
          </a:p>
          <a:p>
            <a:r>
              <a:rPr lang="cs-CZ" dirty="0"/>
              <a:t>vědní obor zabývající se studiem rozložení zdraví a nemoci v populaci a faktory, které zdraví a nemocnost obyvatel ovlivňují. </a:t>
            </a:r>
          </a:p>
        </p:txBody>
      </p:sp>
    </p:spTree>
    <p:extLst>
      <p:ext uri="{BB962C8B-B14F-4D97-AF65-F5344CB8AC3E}">
        <p14:creationId xmlns:p14="http://schemas.microsoft.com/office/powerpoint/2010/main" val="1132930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Úloha hygieny </a:t>
            </a:r>
          </a:p>
        </p:txBody>
      </p:sp>
      <p:sp>
        <p:nvSpPr>
          <p:cNvPr id="3" name="Zástupný symbol pro obsah 2"/>
          <p:cNvSpPr>
            <a:spLocks noGrp="1"/>
          </p:cNvSpPr>
          <p:nvPr>
            <p:ph idx="1"/>
          </p:nvPr>
        </p:nvSpPr>
        <p:spPr>
          <a:xfrm>
            <a:off x="395536" y="789552"/>
            <a:ext cx="8640960" cy="3996444"/>
          </a:xfrm>
        </p:spPr>
        <p:txBody>
          <a:bodyPr/>
          <a:lstStyle/>
          <a:p>
            <a:pPr marL="342900" indent="-342900">
              <a:buFont typeface="Arial" pitchFamily="34" charset="0"/>
              <a:buChar char="•"/>
            </a:pPr>
            <a:r>
              <a:rPr lang="cs-CZ" dirty="0"/>
              <a:t>zabránit, aby faktory vnějšího prostředí překročily rámec adaptability lidského organismu  - o</a:t>
            </a:r>
            <a:r>
              <a:rPr lang="pl-PL" dirty="0"/>
              <a:t>chrana a podpora veřejného zdraví </a:t>
            </a:r>
          </a:p>
          <a:p>
            <a:pPr marL="342900" indent="-342900">
              <a:buFont typeface="Arial" pitchFamily="34" charset="0"/>
              <a:buChar char="•"/>
            </a:pPr>
            <a:r>
              <a:rPr lang="pl-PL" dirty="0"/>
              <a:t>zlepšit životní podmínky jako předpoklad zlepšení zdravotního stavu populace a tím kvality života. </a:t>
            </a:r>
            <a:endParaRPr lang="cs-CZ" sz="1600" dirty="0"/>
          </a:p>
          <a:p>
            <a:r>
              <a:rPr lang="cs-CZ" sz="1800" dirty="0"/>
              <a:t>Negativní faktory prostředí (chemické látky, znečištění životního prostředí, zhoršení kvality vody, ovzduší, potravin, odpady, hluk, vibrace, záření apod.) </a:t>
            </a:r>
          </a:p>
          <a:p>
            <a:endParaRPr lang="cs-CZ" sz="1200" dirty="0"/>
          </a:p>
          <a:p>
            <a:endParaRPr lang="cs-CZ" sz="1200" dirty="0"/>
          </a:p>
          <a:p>
            <a:r>
              <a:rPr lang="cs-CZ" dirty="0"/>
              <a:t>Náplň hygieny jako vědního oboru:  </a:t>
            </a:r>
          </a:p>
          <a:p>
            <a:pPr marL="342900" indent="-342900">
              <a:buFont typeface="Arial" pitchFamily="34" charset="0"/>
              <a:buChar char="•"/>
            </a:pPr>
            <a:r>
              <a:rPr lang="cs-CZ" dirty="0"/>
              <a:t>vytvářet normy, udržet kvalitu životního a pracovního prostředí, stanovit limity škodlivin, preventivní opatření, studium vlivu výživy apod.</a:t>
            </a:r>
          </a:p>
        </p:txBody>
      </p:sp>
      <p:pic>
        <p:nvPicPr>
          <p:cNvPr id="4" name="Obrázek 3">
            <a:extLst>
              <a:ext uri="{FF2B5EF4-FFF2-40B4-BE49-F238E27FC236}">
                <a16:creationId xmlns:a16="http://schemas.microsoft.com/office/drawing/2014/main" id="{BF982CE5-D17C-4CE9-9061-6EDE81B15F43}"/>
              </a:ext>
            </a:extLst>
          </p:cNvPr>
          <p:cNvPicPr>
            <a:picLocks noChangeAspect="1"/>
          </p:cNvPicPr>
          <p:nvPr/>
        </p:nvPicPr>
        <p:blipFill>
          <a:blip r:embed="rId3"/>
          <a:stretch>
            <a:fillRect/>
          </a:stretch>
        </p:blipFill>
        <p:spPr>
          <a:xfrm>
            <a:off x="6151963" y="2643758"/>
            <a:ext cx="2520852" cy="792088"/>
          </a:xfrm>
          <a:prstGeom prst="rect">
            <a:avLst/>
          </a:prstGeom>
        </p:spPr>
      </p:pic>
    </p:spTree>
    <p:extLst>
      <p:ext uri="{BB962C8B-B14F-4D97-AF65-F5344CB8AC3E}">
        <p14:creationId xmlns:p14="http://schemas.microsoft.com/office/powerpoint/2010/main" val="1851137651"/>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dical">
  <a:themeElements>
    <a:clrScheme name="FNOL">
      <a:dk1>
        <a:sysClr val="windowText" lastClr="000000"/>
      </a:dk1>
      <a:lt1>
        <a:sysClr val="window" lastClr="FFFFFF"/>
      </a:lt1>
      <a:dk2>
        <a:srgbClr val="254B90"/>
      </a:dk2>
      <a:lt2>
        <a:srgbClr val="DFE3E5"/>
      </a:lt2>
      <a:accent1>
        <a:srgbClr val="76A4BD"/>
      </a:accent1>
      <a:accent2>
        <a:srgbClr val="EE7976"/>
      </a:accent2>
      <a:accent3>
        <a:srgbClr val="4887C0"/>
      </a:accent3>
      <a:accent4>
        <a:srgbClr val="6CA33E"/>
      </a:accent4>
      <a:accent5>
        <a:srgbClr val="E4A71A"/>
      </a:accent5>
      <a:accent6>
        <a:srgbClr val="B31218"/>
      </a:accent6>
      <a:hlink>
        <a:srgbClr val="76A4BD"/>
      </a:hlink>
      <a:folHlink>
        <a:srgbClr val="4887C0"/>
      </a:folHlink>
    </a:clrScheme>
    <a:fontScheme name="FNOL">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1.potx" id="{69BEB821-CAF1-4D9A-BBB8-3C3E593CB9A8}" vid="{2303802E-ABA0-4C4E-94E7-BFB887A8A31B}"/>
    </a:ext>
  </a:extLst>
</a:theme>
</file>

<file path=ppt/theme/theme3.xml><?xml version="1.0" encoding="utf-8"?>
<a:theme xmlns:a="http://schemas.openxmlformats.org/drawingml/2006/main" name="1_Medical">
  <a:themeElements>
    <a:clrScheme name="FNOL">
      <a:dk1>
        <a:sysClr val="windowText" lastClr="000000"/>
      </a:dk1>
      <a:lt1>
        <a:sysClr val="window" lastClr="FFFFFF"/>
      </a:lt1>
      <a:dk2>
        <a:srgbClr val="254B90"/>
      </a:dk2>
      <a:lt2>
        <a:srgbClr val="DFE3E5"/>
      </a:lt2>
      <a:accent1>
        <a:srgbClr val="76A4BD"/>
      </a:accent1>
      <a:accent2>
        <a:srgbClr val="EE7976"/>
      </a:accent2>
      <a:accent3>
        <a:srgbClr val="4887C0"/>
      </a:accent3>
      <a:accent4>
        <a:srgbClr val="6CA33E"/>
      </a:accent4>
      <a:accent5>
        <a:srgbClr val="E4A71A"/>
      </a:accent5>
      <a:accent6>
        <a:srgbClr val="B31218"/>
      </a:accent6>
      <a:hlink>
        <a:srgbClr val="76A4BD"/>
      </a:hlink>
      <a:folHlink>
        <a:srgbClr val="4887C0"/>
      </a:folHlink>
    </a:clrScheme>
    <a:fontScheme name="FNOL">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1.potx" id="{69BEB821-CAF1-4D9A-BBB8-3C3E593CB9A8}" vid="{2303802E-ABA0-4C4E-94E7-BFB887A8A31B}"/>
    </a:ext>
  </a:extLst>
</a:theme>
</file>

<file path=ppt/theme/theme4.xml><?xml version="1.0" encoding="utf-8"?>
<a:theme xmlns:a="http://schemas.openxmlformats.org/drawingml/2006/main" name="3_Medical">
  <a:themeElements>
    <a:clrScheme name="FNOL">
      <a:dk1>
        <a:sysClr val="windowText" lastClr="000000"/>
      </a:dk1>
      <a:lt1>
        <a:sysClr val="window" lastClr="FFFFFF"/>
      </a:lt1>
      <a:dk2>
        <a:srgbClr val="254B90"/>
      </a:dk2>
      <a:lt2>
        <a:srgbClr val="DFE3E5"/>
      </a:lt2>
      <a:accent1>
        <a:srgbClr val="76A4BD"/>
      </a:accent1>
      <a:accent2>
        <a:srgbClr val="EE7976"/>
      </a:accent2>
      <a:accent3>
        <a:srgbClr val="4887C0"/>
      </a:accent3>
      <a:accent4>
        <a:srgbClr val="6CA33E"/>
      </a:accent4>
      <a:accent5>
        <a:srgbClr val="E4A71A"/>
      </a:accent5>
      <a:accent6>
        <a:srgbClr val="B31218"/>
      </a:accent6>
      <a:hlink>
        <a:srgbClr val="76A4BD"/>
      </a:hlink>
      <a:folHlink>
        <a:srgbClr val="4887C0"/>
      </a:folHlink>
    </a:clrScheme>
    <a:fontScheme name="FNOL">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1.potx" id="{69BEB821-CAF1-4D9A-BBB8-3C3E593CB9A8}" vid="{2303802E-ABA0-4C4E-94E7-BFB887A8A31B}"/>
    </a:ext>
  </a:extLst>
</a:theme>
</file>

<file path=ppt/theme/theme5.xml><?xml version="1.0" encoding="utf-8"?>
<a:theme xmlns:a="http://schemas.openxmlformats.org/drawingml/2006/main" name="CONTPORT">
  <a:themeElements>
    <a:clrScheme name="CONTPOR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PORT">
      <a:majorFont>
        <a:latin typeface="Arial Black"/>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altLang="cs-CZ" sz="1800" b="1" i="0" u="none" strike="noStrike" cap="none" normalizeH="0" baseline="0" smtClean="0">
            <a:ln>
              <a:noFill/>
            </a:ln>
            <a:solidFill>
              <a:schemeClr val="tx1"/>
            </a:solidFill>
            <a:effectLst/>
            <a:latin typeface="Book Antiqua" panose="02040602050305030304" pitchFamily="18"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altLang="cs-CZ" sz="1800" b="1" i="0" u="none" strike="noStrike" cap="none" normalizeH="0" baseline="0" smtClean="0">
            <a:ln>
              <a:noFill/>
            </a:ln>
            <a:solidFill>
              <a:schemeClr val="tx1"/>
            </a:solidFill>
            <a:effectLst/>
            <a:latin typeface="Book Antiqua" panose="02040602050305030304" pitchFamily="18" charset="0"/>
            <a:cs typeface="Arial" panose="020B0604020202020204" pitchFamily="34" charset="0"/>
          </a:defRPr>
        </a:defPPr>
      </a:lstStyle>
    </a:lnDef>
  </a:objectDefaults>
  <a:extraClrSchemeLst>
    <a:extraClrScheme>
      <a:clrScheme name="CONTPOR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POR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POR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POR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POR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POR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POR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2E52E0E25846E409B1403A2CC878727" ma:contentTypeVersion="6" ma:contentTypeDescription="Vytvoří nový dokument" ma:contentTypeScope="" ma:versionID="0ba2e7eef092534ea9883e21503a14e8">
  <xsd:schema xmlns:xsd="http://www.w3.org/2001/XMLSchema" xmlns:xs="http://www.w3.org/2001/XMLSchema" xmlns:p="http://schemas.microsoft.com/office/2006/metadata/properties" xmlns:ns2="b99ccf84-3247-488f-8294-5d59b216e63c" targetNamespace="http://schemas.microsoft.com/office/2006/metadata/properties" ma:root="true" ma:fieldsID="e488086df60378c2fd78995c1396a913" ns2:_="">
    <xsd:import namespace="b99ccf84-3247-488f-8294-5d59b216e63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9ccf84-3247-488f-8294-5d59b216e6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8B5498-E54E-40E4-A40C-4CB1BAFEF6D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99ccf84-3247-488f-8294-5d59b216e63c"/>
    <ds:schemaRef ds:uri="http://www.w3.org/XML/1998/namespace"/>
    <ds:schemaRef ds:uri="http://purl.org/dc/dcmitype/"/>
  </ds:schemaRefs>
</ds:datastoreItem>
</file>

<file path=customXml/itemProps2.xml><?xml version="1.0" encoding="utf-8"?>
<ds:datastoreItem xmlns:ds="http://schemas.openxmlformats.org/officeDocument/2006/customXml" ds:itemID="{2A309BBB-77D0-4D7D-9D56-2D1433479C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9ccf84-3247-488f-8294-5d59b216e6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F1E67B-3936-4A43-BA98-93F9EA0DB5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32363</TotalTime>
  <Words>6238</Words>
  <Application>Microsoft Office PowerPoint</Application>
  <PresentationFormat>Předvádění na obrazovce (16:9)</PresentationFormat>
  <Paragraphs>360</Paragraphs>
  <Slides>46</Slides>
  <Notes>12</Notes>
  <HiddenSlides>0</HiddenSlides>
  <MMClips>0</MMClips>
  <ScaleCrop>false</ScaleCrop>
  <HeadingPairs>
    <vt:vector size="6" baseType="variant">
      <vt:variant>
        <vt:lpstr>Použitá písma</vt:lpstr>
      </vt:variant>
      <vt:variant>
        <vt:i4>7</vt:i4>
      </vt:variant>
      <vt:variant>
        <vt:lpstr>Motiv</vt:lpstr>
      </vt:variant>
      <vt:variant>
        <vt:i4>5</vt:i4>
      </vt:variant>
      <vt:variant>
        <vt:lpstr>Nadpisy snímků</vt:lpstr>
      </vt:variant>
      <vt:variant>
        <vt:i4>46</vt:i4>
      </vt:variant>
    </vt:vector>
  </HeadingPairs>
  <TitlesOfParts>
    <vt:vector size="58" baseType="lpstr">
      <vt:lpstr>Arial</vt:lpstr>
      <vt:lpstr>Arial Black</vt:lpstr>
      <vt:lpstr>Arial CE</vt:lpstr>
      <vt:lpstr>Calibri</vt:lpstr>
      <vt:lpstr>Tahoma</vt:lpstr>
      <vt:lpstr>Times New Roman</vt:lpstr>
      <vt:lpstr>Wingdings</vt:lpstr>
      <vt:lpstr>Motiv systému Office</vt:lpstr>
      <vt:lpstr>Medical</vt:lpstr>
      <vt:lpstr>1_Medical</vt:lpstr>
      <vt:lpstr>3_Medical</vt:lpstr>
      <vt:lpstr>CONTPORT</vt:lpstr>
      <vt:lpstr>Hygiena školního prostředí</vt:lpstr>
      <vt:lpstr>Zápočet</vt:lpstr>
      <vt:lpstr>Kolokvium – návrh témat</vt:lpstr>
      <vt:lpstr>I. Hygiena</vt:lpstr>
      <vt:lpstr>Prezentace aplikace PowerPoint</vt:lpstr>
      <vt:lpstr> Hygiena  není jen věcí člověka, ale týká se i zvířat např. ptáci - mraveniště  primáti – čím vyšší sociální postavení v tlupě, tím více péče se jim od ostatních dostává (drbání, drhnutí, nípání, štípání, prohmatávání, stlačování, hlazení, tření, otírání, česání, otřepávání, škubání, protahování; Virginia Smithová: Dějiny čistoty a osobní hygieny) - očista, očistné rituály - dodržování zásad pro uchovávání zdraví - hygienická pravidla - věda o uchování zdraví - péče o psychické i fyzické zdraví jedince - souvislost s veřejným zdravím - význam: zátěž populace – redukce rizik pro populaci  </vt:lpstr>
      <vt:lpstr>Hygiena každodenní</vt:lpstr>
      <vt:lpstr>Hygiena a epidemiologie</vt:lpstr>
      <vt:lpstr>Úloha hygieny </vt:lpstr>
      <vt:lpstr>Další definice hygieny jako vědy</vt:lpstr>
      <vt:lpstr>Hygiena jako vědní obor</vt:lpstr>
      <vt:lpstr>Prezentace aplikace PowerPoint</vt:lpstr>
      <vt:lpstr>Prezentace aplikace PowerPoint</vt:lpstr>
      <vt:lpstr>Hygieia</vt:lpstr>
      <vt:lpstr>Hygiena  (hygies = umění být zdravý, v mytologii bohyně zdraví) </vt:lpstr>
      <vt:lpstr>Prezentace aplikace PowerPoint</vt:lpstr>
      <vt:lpstr>Prezentace aplikace PowerPoint</vt:lpstr>
      <vt:lpstr>Prezentace aplikace PowerPoint</vt:lpstr>
      <vt:lpstr>Epidemiologie</vt:lpstr>
      <vt:lpstr>Proč respektovat hygienická opatření?</vt:lpstr>
      <vt:lpstr>Kodexy hygieny – hinduistické texty (Manusmriti, Vishna Parana)</vt:lpstr>
      <vt:lpstr>Nákazy</vt:lpstr>
      <vt:lpstr>Prezentace aplikace PowerPoint</vt:lpstr>
      <vt:lpstr>Mor</vt:lpstr>
      <vt:lpstr>Prezentace aplikace PowerPoint</vt:lpstr>
      <vt:lpstr>Prezentace aplikace PowerPoint</vt:lpstr>
      <vt:lpstr>Prezentace aplikace PowerPoint</vt:lpstr>
      <vt:lpstr>Prezentace aplikace PowerPoint</vt:lpstr>
      <vt:lpstr>Prezentace aplikace PowerPoint</vt:lpstr>
      <vt:lpstr>Středověk, novověk</vt:lpstr>
      <vt:lpstr>Veřejná hygiena od 19. století</vt:lpstr>
      <vt:lpstr>Max von Pettenkofer   (1818–1901) </vt:lpstr>
      <vt:lpstr>Prezentace aplikace PowerPoint</vt:lpstr>
      <vt:lpstr>Prezentace aplikace PowerPoint</vt:lpstr>
      <vt:lpstr>Louis Pasteur  nejuznávanější mikrobiolog všech dob mistr experimentální vědy zcela posedlý svým výzkumem, bez smyslu pro humor,   prvním vědec, který dokázal vytvořit vakcínu proti nějaké chorobě z původce choroby samého</vt:lpstr>
      <vt:lpstr>Pasteurův experiment </vt:lpstr>
      <vt:lpstr>bakterie Vibrio cholerae                     Streptococcus pyogenes Salmonella</vt:lpstr>
      <vt:lpstr>Ignaz Semmelweis    přezdívka „zachránce matek” lékař v Rakousku-Uhersku (Vídeň, Pešť); 1818-1865</vt:lpstr>
      <vt:lpstr>Prezentace aplikace PowerPoint</vt:lpstr>
      <vt:lpstr>Prezentace aplikace PowerPoint</vt:lpstr>
      <vt:lpstr>Prezentace aplikace PowerPoint</vt:lpstr>
      <vt:lpstr>.</vt:lpstr>
      <vt:lpstr>Prezentace aplikace PowerPoint</vt:lpstr>
      <vt:lpstr>Udržování domova v čistotě  a správné hygienické návyky</vt:lpstr>
      <vt:lpstr>.</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dell</dc:creator>
  <cp:lastModifiedBy>Anna Bayerová</cp:lastModifiedBy>
  <cp:revision>194</cp:revision>
  <dcterms:created xsi:type="dcterms:W3CDTF">2020-10-04T19:28:38Z</dcterms:created>
  <dcterms:modified xsi:type="dcterms:W3CDTF">2022-09-11T18:54:25Z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0x010100E2E52E0E25846E409B1403A2CC878727</vt:lpwstr>
  </property>
</Properties>
</file>