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2D9F6C-7312-5F7F-E201-A560F7511BED}" v="20" dt="2022-09-17T13:14:21.781"/>
    <p1510:client id="{F570409D-4967-439F-B78B-367124D53285}" v="503" dt="2022-09-15T15:33:31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60715-3F16-47B5-A4FB-8C855198A889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C2CBFBA4-96E2-48DB-AF68-056AD16AD7C5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STÁTNÍ ÚROVEŇ</a:t>
          </a:r>
          <a:endParaRPr lang="cs-CZ" dirty="0"/>
        </a:p>
      </dgm:t>
    </dgm:pt>
    <dgm:pt modelId="{B8805CB5-1D2B-4328-B6F3-87FF3D4A35BA}" type="parTrans" cxnId="{03E594F6-2FBF-41B9-9AE2-2D5000049FB5}">
      <dgm:prSet/>
      <dgm:spPr/>
      <dgm:t>
        <a:bodyPr/>
        <a:lstStyle/>
        <a:p>
          <a:endParaRPr lang="cs-CZ"/>
        </a:p>
      </dgm:t>
    </dgm:pt>
    <dgm:pt modelId="{91AB411E-EB4C-4C72-A754-53D7E7D782EF}" type="sibTrans" cxnId="{03E594F6-2FBF-41B9-9AE2-2D5000049FB5}">
      <dgm:prSet/>
      <dgm:spPr/>
      <dgm:t>
        <a:bodyPr/>
        <a:lstStyle/>
        <a:p>
          <a:endParaRPr lang="cs-CZ"/>
        </a:p>
      </dgm:t>
    </dgm:pt>
    <dgm:pt modelId="{331AE84F-0825-43A2-B0AD-0F46BB71A403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NÁRODNÍ PROGRAM VZDĚLÁVÁNÍ</a:t>
          </a:r>
          <a:endParaRPr lang="cs-CZ" dirty="0"/>
        </a:p>
      </dgm:t>
    </dgm:pt>
    <dgm:pt modelId="{A1B50507-2536-463A-8F20-00F4AB5DCBDF}" type="parTrans" cxnId="{8F7DBC41-0945-4AF8-880C-742E0D38C4F3}">
      <dgm:prSet/>
      <dgm:spPr/>
      <dgm:t>
        <a:bodyPr/>
        <a:lstStyle/>
        <a:p>
          <a:endParaRPr lang="cs-CZ"/>
        </a:p>
      </dgm:t>
    </dgm:pt>
    <dgm:pt modelId="{C6FA7F46-A13E-477A-9AD0-CD8656FC6976}" type="sibTrans" cxnId="{8F7DBC41-0945-4AF8-880C-742E0D38C4F3}">
      <dgm:prSet/>
      <dgm:spPr/>
      <dgm:t>
        <a:bodyPr/>
        <a:lstStyle/>
        <a:p>
          <a:endParaRPr lang="cs-CZ"/>
        </a:p>
      </dgm:t>
    </dgm:pt>
    <dgm:pt modelId="{05E75613-963F-4C86-9F40-5092082D8582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RVP </a:t>
          </a:r>
          <a:endParaRPr lang="cs-CZ" dirty="0"/>
        </a:p>
      </dgm:t>
    </dgm:pt>
    <dgm:pt modelId="{73CD3ABC-D315-427F-A480-CF49C1962172}" type="parTrans" cxnId="{D616BA0B-43A6-4422-A8CB-633C9BCF5B9F}">
      <dgm:prSet/>
      <dgm:spPr/>
      <dgm:t>
        <a:bodyPr/>
        <a:lstStyle/>
        <a:p>
          <a:endParaRPr lang="cs-CZ"/>
        </a:p>
      </dgm:t>
    </dgm:pt>
    <dgm:pt modelId="{2F70ED63-96E1-4BFA-97D0-7C4C228B8F1D}" type="sibTrans" cxnId="{D616BA0B-43A6-4422-A8CB-633C9BCF5B9F}">
      <dgm:prSet/>
      <dgm:spPr/>
      <dgm:t>
        <a:bodyPr/>
        <a:lstStyle/>
        <a:p>
          <a:endParaRPr lang="cs-CZ"/>
        </a:p>
      </dgm:t>
    </dgm:pt>
    <dgm:pt modelId="{FFA35681-1DDF-4FE1-9C7D-68CD89DCE7E6}" type="pres">
      <dgm:prSet presAssocID="{5DE60715-3F16-47B5-A4FB-8C855198A8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7FCD05-92AA-41A3-BACB-BF377B6CB3E4}" type="pres">
      <dgm:prSet presAssocID="{C2CBFBA4-96E2-48DB-AF68-056AD16AD7C5}" presName="hierRoot1" presStyleCnt="0">
        <dgm:presLayoutVars>
          <dgm:hierBranch val="init"/>
        </dgm:presLayoutVars>
      </dgm:prSet>
      <dgm:spPr/>
    </dgm:pt>
    <dgm:pt modelId="{3382BBB6-614C-4253-B829-FA9FEC5F5AD0}" type="pres">
      <dgm:prSet presAssocID="{C2CBFBA4-96E2-48DB-AF68-056AD16AD7C5}" presName="rootComposite1" presStyleCnt="0"/>
      <dgm:spPr/>
    </dgm:pt>
    <dgm:pt modelId="{3A390A51-6AC8-4F68-8629-F85EFCE32B51}" type="pres">
      <dgm:prSet presAssocID="{C2CBFBA4-96E2-48DB-AF68-056AD16AD7C5}" presName="rootText1" presStyleLbl="node0" presStyleIdx="0" presStyleCnt="1">
        <dgm:presLayoutVars>
          <dgm:chPref val="3"/>
        </dgm:presLayoutVars>
      </dgm:prSet>
      <dgm:spPr/>
    </dgm:pt>
    <dgm:pt modelId="{096C5AB6-6CD2-4FD7-88DB-E291FA3BD9F9}" type="pres">
      <dgm:prSet presAssocID="{C2CBFBA4-96E2-48DB-AF68-056AD16AD7C5}" presName="rootConnector1" presStyleLbl="node1" presStyleIdx="0" presStyleCnt="0"/>
      <dgm:spPr/>
    </dgm:pt>
    <dgm:pt modelId="{6997C200-7E8F-457D-A898-1502B784FCDB}" type="pres">
      <dgm:prSet presAssocID="{C2CBFBA4-96E2-48DB-AF68-056AD16AD7C5}" presName="hierChild2" presStyleCnt="0"/>
      <dgm:spPr/>
    </dgm:pt>
    <dgm:pt modelId="{AADDF267-FC4F-4635-9E4C-0981265609F9}" type="pres">
      <dgm:prSet presAssocID="{A1B50507-2536-463A-8F20-00F4AB5DCBDF}" presName="Name37" presStyleLbl="parChTrans1D2" presStyleIdx="0" presStyleCnt="2"/>
      <dgm:spPr/>
    </dgm:pt>
    <dgm:pt modelId="{0E374B8E-01E5-42DC-B0E5-8622AAAC5B01}" type="pres">
      <dgm:prSet presAssocID="{331AE84F-0825-43A2-B0AD-0F46BB71A403}" presName="hierRoot2" presStyleCnt="0">
        <dgm:presLayoutVars>
          <dgm:hierBranch val="init"/>
        </dgm:presLayoutVars>
      </dgm:prSet>
      <dgm:spPr/>
    </dgm:pt>
    <dgm:pt modelId="{AF2DD7EC-31F8-4594-BFF4-DF1F699AA0C0}" type="pres">
      <dgm:prSet presAssocID="{331AE84F-0825-43A2-B0AD-0F46BB71A403}" presName="rootComposite" presStyleCnt="0"/>
      <dgm:spPr/>
    </dgm:pt>
    <dgm:pt modelId="{FAD5BD61-1146-4D8E-B081-303A97D73AEA}" type="pres">
      <dgm:prSet presAssocID="{331AE84F-0825-43A2-B0AD-0F46BB71A403}" presName="rootText" presStyleLbl="node2" presStyleIdx="0" presStyleCnt="2">
        <dgm:presLayoutVars>
          <dgm:chPref val="3"/>
        </dgm:presLayoutVars>
      </dgm:prSet>
      <dgm:spPr/>
    </dgm:pt>
    <dgm:pt modelId="{86A80271-9F4B-4716-91C1-CF54EF2F6620}" type="pres">
      <dgm:prSet presAssocID="{331AE84F-0825-43A2-B0AD-0F46BB71A403}" presName="rootConnector" presStyleLbl="node2" presStyleIdx="0" presStyleCnt="2"/>
      <dgm:spPr/>
    </dgm:pt>
    <dgm:pt modelId="{198DB7C6-37A6-4F36-9C30-0093AB09803E}" type="pres">
      <dgm:prSet presAssocID="{331AE84F-0825-43A2-B0AD-0F46BB71A403}" presName="hierChild4" presStyleCnt="0"/>
      <dgm:spPr/>
    </dgm:pt>
    <dgm:pt modelId="{DE85D724-CD00-4251-BDCB-540FC0138EC5}" type="pres">
      <dgm:prSet presAssocID="{331AE84F-0825-43A2-B0AD-0F46BB71A403}" presName="hierChild5" presStyleCnt="0"/>
      <dgm:spPr/>
    </dgm:pt>
    <dgm:pt modelId="{6BE684E5-6433-4E22-8E04-34822FED4F97}" type="pres">
      <dgm:prSet presAssocID="{73CD3ABC-D315-427F-A480-CF49C1962172}" presName="Name37" presStyleLbl="parChTrans1D2" presStyleIdx="1" presStyleCnt="2"/>
      <dgm:spPr/>
    </dgm:pt>
    <dgm:pt modelId="{824E4BF3-A419-4211-A4D4-2ED08B37FBC7}" type="pres">
      <dgm:prSet presAssocID="{05E75613-963F-4C86-9F40-5092082D8582}" presName="hierRoot2" presStyleCnt="0">
        <dgm:presLayoutVars>
          <dgm:hierBranch val="init"/>
        </dgm:presLayoutVars>
      </dgm:prSet>
      <dgm:spPr/>
    </dgm:pt>
    <dgm:pt modelId="{2A3611DA-FAE3-476A-AA5E-5AA0F0F8D07B}" type="pres">
      <dgm:prSet presAssocID="{05E75613-963F-4C86-9F40-5092082D8582}" presName="rootComposite" presStyleCnt="0"/>
      <dgm:spPr/>
    </dgm:pt>
    <dgm:pt modelId="{8042E670-ABCF-44CA-9A6F-6269376E7469}" type="pres">
      <dgm:prSet presAssocID="{05E75613-963F-4C86-9F40-5092082D8582}" presName="rootText" presStyleLbl="node2" presStyleIdx="1" presStyleCnt="2">
        <dgm:presLayoutVars>
          <dgm:chPref val="3"/>
        </dgm:presLayoutVars>
      </dgm:prSet>
      <dgm:spPr/>
    </dgm:pt>
    <dgm:pt modelId="{115B0863-A4CA-4747-B625-831BF77E7752}" type="pres">
      <dgm:prSet presAssocID="{05E75613-963F-4C86-9F40-5092082D8582}" presName="rootConnector" presStyleLbl="node2" presStyleIdx="1" presStyleCnt="2"/>
      <dgm:spPr/>
    </dgm:pt>
    <dgm:pt modelId="{0B117B9F-023A-4EB4-8F97-F0AEC713A5A4}" type="pres">
      <dgm:prSet presAssocID="{05E75613-963F-4C86-9F40-5092082D8582}" presName="hierChild4" presStyleCnt="0"/>
      <dgm:spPr/>
    </dgm:pt>
    <dgm:pt modelId="{12FB8E93-8425-406A-9BF8-02D7F33A8E7D}" type="pres">
      <dgm:prSet presAssocID="{05E75613-963F-4C86-9F40-5092082D8582}" presName="hierChild5" presStyleCnt="0"/>
      <dgm:spPr/>
    </dgm:pt>
    <dgm:pt modelId="{73306811-EC97-4B06-BF1F-615371BC2730}" type="pres">
      <dgm:prSet presAssocID="{C2CBFBA4-96E2-48DB-AF68-056AD16AD7C5}" presName="hierChild3" presStyleCnt="0"/>
      <dgm:spPr/>
    </dgm:pt>
  </dgm:ptLst>
  <dgm:cxnLst>
    <dgm:cxn modelId="{B1803402-F672-4EF4-8B08-029A932884F2}" type="presOf" srcId="{A1B50507-2536-463A-8F20-00F4AB5DCBDF}" destId="{AADDF267-FC4F-4635-9E4C-0981265609F9}" srcOrd="0" destOrd="0" presId="urn:microsoft.com/office/officeart/2005/8/layout/orgChart1"/>
    <dgm:cxn modelId="{D616BA0B-43A6-4422-A8CB-633C9BCF5B9F}" srcId="{C2CBFBA4-96E2-48DB-AF68-056AD16AD7C5}" destId="{05E75613-963F-4C86-9F40-5092082D8582}" srcOrd="1" destOrd="0" parTransId="{73CD3ABC-D315-427F-A480-CF49C1962172}" sibTransId="{2F70ED63-96E1-4BFA-97D0-7C4C228B8F1D}"/>
    <dgm:cxn modelId="{776F282C-792E-4EE7-A1FB-0513BAC36CAF}" type="presOf" srcId="{73CD3ABC-D315-427F-A480-CF49C1962172}" destId="{6BE684E5-6433-4E22-8E04-34822FED4F97}" srcOrd="0" destOrd="0" presId="urn:microsoft.com/office/officeart/2005/8/layout/orgChart1"/>
    <dgm:cxn modelId="{C757B05D-73CA-490C-BA3D-DBCBD820E4B3}" type="presOf" srcId="{C2CBFBA4-96E2-48DB-AF68-056AD16AD7C5}" destId="{3A390A51-6AC8-4F68-8629-F85EFCE32B51}" srcOrd="0" destOrd="0" presId="urn:microsoft.com/office/officeart/2005/8/layout/orgChart1"/>
    <dgm:cxn modelId="{8F7DBC41-0945-4AF8-880C-742E0D38C4F3}" srcId="{C2CBFBA4-96E2-48DB-AF68-056AD16AD7C5}" destId="{331AE84F-0825-43A2-B0AD-0F46BB71A403}" srcOrd="0" destOrd="0" parTransId="{A1B50507-2536-463A-8F20-00F4AB5DCBDF}" sibTransId="{C6FA7F46-A13E-477A-9AD0-CD8656FC6976}"/>
    <dgm:cxn modelId="{71E6F743-6277-4983-955D-0C24F0959F92}" type="presOf" srcId="{5DE60715-3F16-47B5-A4FB-8C855198A889}" destId="{FFA35681-1DDF-4FE1-9C7D-68CD89DCE7E6}" srcOrd="0" destOrd="0" presId="urn:microsoft.com/office/officeart/2005/8/layout/orgChart1"/>
    <dgm:cxn modelId="{EBFB3050-3995-4C9D-80AC-BCD683E2A3B2}" type="presOf" srcId="{331AE84F-0825-43A2-B0AD-0F46BB71A403}" destId="{FAD5BD61-1146-4D8E-B081-303A97D73AEA}" srcOrd="0" destOrd="0" presId="urn:microsoft.com/office/officeart/2005/8/layout/orgChart1"/>
    <dgm:cxn modelId="{F3507280-C354-4BA8-80A2-501E5BA3469E}" type="presOf" srcId="{331AE84F-0825-43A2-B0AD-0F46BB71A403}" destId="{86A80271-9F4B-4716-91C1-CF54EF2F6620}" srcOrd="1" destOrd="0" presId="urn:microsoft.com/office/officeart/2005/8/layout/orgChart1"/>
    <dgm:cxn modelId="{B27256E8-43D7-4EE3-B205-585EC2EF73A7}" type="presOf" srcId="{05E75613-963F-4C86-9F40-5092082D8582}" destId="{115B0863-A4CA-4747-B625-831BF77E7752}" srcOrd="1" destOrd="0" presId="urn:microsoft.com/office/officeart/2005/8/layout/orgChart1"/>
    <dgm:cxn modelId="{50F083E8-36BB-4D9E-8702-29A11037825B}" type="presOf" srcId="{C2CBFBA4-96E2-48DB-AF68-056AD16AD7C5}" destId="{096C5AB6-6CD2-4FD7-88DB-E291FA3BD9F9}" srcOrd="1" destOrd="0" presId="urn:microsoft.com/office/officeart/2005/8/layout/orgChart1"/>
    <dgm:cxn modelId="{E06317EA-1DD5-4289-AA47-1B1019946176}" type="presOf" srcId="{05E75613-963F-4C86-9F40-5092082D8582}" destId="{8042E670-ABCF-44CA-9A6F-6269376E7469}" srcOrd="0" destOrd="0" presId="urn:microsoft.com/office/officeart/2005/8/layout/orgChart1"/>
    <dgm:cxn modelId="{03E594F6-2FBF-41B9-9AE2-2D5000049FB5}" srcId="{5DE60715-3F16-47B5-A4FB-8C855198A889}" destId="{C2CBFBA4-96E2-48DB-AF68-056AD16AD7C5}" srcOrd="0" destOrd="0" parTransId="{B8805CB5-1D2B-4328-B6F3-87FF3D4A35BA}" sibTransId="{91AB411E-EB4C-4C72-A754-53D7E7D782EF}"/>
    <dgm:cxn modelId="{58E59222-FCE9-463B-9C69-6426F7A3882A}" type="presParOf" srcId="{FFA35681-1DDF-4FE1-9C7D-68CD89DCE7E6}" destId="{AA7FCD05-92AA-41A3-BACB-BF377B6CB3E4}" srcOrd="0" destOrd="0" presId="urn:microsoft.com/office/officeart/2005/8/layout/orgChart1"/>
    <dgm:cxn modelId="{9BF4511F-0E75-4EC2-AD7E-E404452A4450}" type="presParOf" srcId="{AA7FCD05-92AA-41A3-BACB-BF377B6CB3E4}" destId="{3382BBB6-614C-4253-B829-FA9FEC5F5AD0}" srcOrd="0" destOrd="0" presId="urn:microsoft.com/office/officeart/2005/8/layout/orgChart1"/>
    <dgm:cxn modelId="{615FC65D-6FB3-4585-9B98-E53862CA4EE7}" type="presParOf" srcId="{3382BBB6-614C-4253-B829-FA9FEC5F5AD0}" destId="{3A390A51-6AC8-4F68-8629-F85EFCE32B51}" srcOrd="0" destOrd="0" presId="urn:microsoft.com/office/officeart/2005/8/layout/orgChart1"/>
    <dgm:cxn modelId="{1761E655-ED4C-4A58-BA24-6C17A840C5D5}" type="presParOf" srcId="{3382BBB6-614C-4253-B829-FA9FEC5F5AD0}" destId="{096C5AB6-6CD2-4FD7-88DB-E291FA3BD9F9}" srcOrd="1" destOrd="0" presId="urn:microsoft.com/office/officeart/2005/8/layout/orgChart1"/>
    <dgm:cxn modelId="{801F3CCC-2FA7-4EBD-B165-9B91F9CC0D24}" type="presParOf" srcId="{AA7FCD05-92AA-41A3-BACB-BF377B6CB3E4}" destId="{6997C200-7E8F-457D-A898-1502B784FCDB}" srcOrd="1" destOrd="0" presId="urn:microsoft.com/office/officeart/2005/8/layout/orgChart1"/>
    <dgm:cxn modelId="{1558F198-CA99-4D34-917A-F718693B6631}" type="presParOf" srcId="{6997C200-7E8F-457D-A898-1502B784FCDB}" destId="{AADDF267-FC4F-4635-9E4C-0981265609F9}" srcOrd="0" destOrd="0" presId="urn:microsoft.com/office/officeart/2005/8/layout/orgChart1"/>
    <dgm:cxn modelId="{9111195D-1205-49CD-9F81-432DD24CEE15}" type="presParOf" srcId="{6997C200-7E8F-457D-A898-1502B784FCDB}" destId="{0E374B8E-01E5-42DC-B0E5-8622AAAC5B01}" srcOrd="1" destOrd="0" presId="urn:microsoft.com/office/officeart/2005/8/layout/orgChart1"/>
    <dgm:cxn modelId="{5065D95A-E3B1-4BE5-9D31-9AC456D80B04}" type="presParOf" srcId="{0E374B8E-01E5-42DC-B0E5-8622AAAC5B01}" destId="{AF2DD7EC-31F8-4594-BFF4-DF1F699AA0C0}" srcOrd="0" destOrd="0" presId="urn:microsoft.com/office/officeart/2005/8/layout/orgChart1"/>
    <dgm:cxn modelId="{3A376E34-F5A7-4170-9E93-6005665E3877}" type="presParOf" srcId="{AF2DD7EC-31F8-4594-BFF4-DF1F699AA0C0}" destId="{FAD5BD61-1146-4D8E-B081-303A97D73AEA}" srcOrd="0" destOrd="0" presId="urn:microsoft.com/office/officeart/2005/8/layout/orgChart1"/>
    <dgm:cxn modelId="{4D1E491B-8D95-4E8A-8F18-E3D6DA08AD8E}" type="presParOf" srcId="{AF2DD7EC-31F8-4594-BFF4-DF1F699AA0C0}" destId="{86A80271-9F4B-4716-91C1-CF54EF2F6620}" srcOrd="1" destOrd="0" presId="urn:microsoft.com/office/officeart/2005/8/layout/orgChart1"/>
    <dgm:cxn modelId="{C776BE57-FC47-4F94-A81C-6338429D8E98}" type="presParOf" srcId="{0E374B8E-01E5-42DC-B0E5-8622AAAC5B01}" destId="{198DB7C6-37A6-4F36-9C30-0093AB09803E}" srcOrd="1" destOrd="0" presId="urn:microsoft.com/office/officeart/2005/8/layout/orgChart1"/>
    <dgm:cxn modelId="{8C6F0E38-E38A-467F-B263-AD0859C9B5F6}" type="presParOf" srcId="{0E374B8E-01E5-42DC-B0E5-8622AAAC5B01}" destId="{DE85D724-CD00-4251-BDCB-540FC0138EC5}" srcOrd="2" destOrd="0" presId="urn:microsoft.com/office/officeart/2005/8/layout/orgChart1"/>
    <dgm:cxn modelId="{8EDFFBC0-A486-4537-B17B-A7EAFADA8E67}" type="presParOf" srcId="{6997C200-7E8F-457D-A898-1502B784FCDB}" destId="{6BE684E5-6433-4E22-8E04-34822FED4F97}" srcOrd="2" destOrd="0" presId="urn:microsoft.com/office/officeart/2005/8/layout/orgChart1"/>
    <dgm:cxn modelId="{F9DFE5E5-5114-4369-85BE-8C76DAAC8F94}" type="presParOf" srcId="{6997C200-7E8F-457D-A898-1502B784FCDB}" destId="{824E4BF3-A419-4211-A4D4-2ED08B37FBC7}" srcOrd="3" destOrd="0" presId="urn:microsoft.com/office/officeart/2005/8/layout/orgChart1"/>
    <dgm:cxn modelId="{CE95C8B9-DB65-40E2-BBD2-DDA7A3B6424E}" type="presParOf" srcId="{824E4BF3-A419-4211-A4D4-2ED08B37FBC7}" destId="{2A3611DA-FAE3-476A-AA5E-5AA0F0F8D07B}" srcOrd="0" destOrd="0" presId="urn:microsoft.com/office/officeart/2005/8/layout/orgChart1"/>
    <dgm:cxn modelId="{19D8BE0D-6E70-4464-A869-F494A26B06EB}" type="presParOf" srcId="{2A3611DA-FAE3-476A-AA5E-5AA0F0F8D07B}" destId="{8042E670-ABCF-44CA-9A6F-6269376E7469}" srcOrd="0" destOrd="0" presId="urn:microsoft.com/office/officeart/2005/8/layout/orgChart1"/>
    <dgm:cxn modelId="{75C76FD5-CFFD-4F5E-9D35-9010907E5414}" type="presParOf" srcId="{2A3611DA-FAE3-476A-AA5E-5AA0F0F8D07B}" destId="{115B0863-A4CA-4747-B625-831BF77E7752}" srcOrd="1" destOrd="0" presId="urn:microsoft.com/office/officeart/2005/8/layout/orgChart1"/>
    <dgm:cxn modelId="{4FC28080-E113-4944-A98B-53B6B707FE84}" type="presParOf" srcId="{824E4BF3-A419-4211-A4D4-2ED08B37FBC7}" destId="{0B117B9F-023A-4EB4-8F97-F0AEC713A5A4}" srcOrd="1" destOrd="0" presId="urn:microsoft.com/office/officeart/2005/8/layout/orgChart1"/>
    <dgm:cxn modelId="{9EBB5B2E-6287-4A59-B144-A97CAA3E19DB}" type="presParOf" srcId="{824E4BF3-A419-4211-A4D4-2ED08B37FBC7}" destId="{12FB8E93-8425-406A-9BF8-02D7F33A8E7D}" srcOrd="2" destOrd="0" presId="urn:microsoft.com/office/officeart/2005/8/layout/orgChart1"/>
    <dgm:cxn modelId="{5CE887D7-0B10-4278-BB75-137F3E0FDAD8}" type="presParOf" srcId="{AA7FCD05-92AA-41A3-BACB-BF377B6CB3E4}" destId="{73306811-EC97-4B06-BF1F-615371BC27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433798-327D-49E8-AA49-B84CA49B83BA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AADCC23-8A2A-4438-8A8A-B644936D5926}">
      <dgm:prSet phldrT="[Text]" phldr="0"/>
      <dgm:spPr/>
      <dgm:t>
        <a:bodyPr/>
        <a:lstStyle/>
        <a:p>
          <a:r>
            <a:rPr lang="cs-CZ" dirty="0">
              <a:latin typeface="Calibri Light" panose="020F0302020204030204"/>
            </a:rPr>
            <a:t>RVP</a:t>
          </a:r>
          <a:endParaRPr lang="cs-CZ" dirty="0"/>
        </a:p>
      </dgm:t>
    </dgm:pt>
    <dgm:pt modelId="{0B6DA32F-1989-49DC-BF4E-B1DBD453E525}" type="parTrans" cxnId="{41D54215-DFA0-43A6-BD1B-4B37B7C5EA0C}">
      <dgm:prSet/>
      <dgm:spPr/>
      <dgm:t>
        <a:bodyPr/>
        <a:lstStyle/>
        <a:p>
          <a:endParaRPr lang="cs-CZ"/>
        </a:p>
      </dgm:t>
    </dgm:pt>
    <dgm:pt modelId="{DA184DFB-06DA-4D50-9F9F-F8F02D288598}" type="sibTrans" cxnId="{41D54215-DFA0-43A6-BD1B-4B37B7C5EA0C}">
      <dgm:prSet/>
      <dgm:spPr/>
      <dgm:t>
        <a:bodyPr/>
        <a:lstStyle/>
        <a:p>
          <a:endParaRPr lang="cs-CZ"/>
        </a:p>
      </dgm:t>
    </dgm:pt>
    <dgm:pt modelId="{F68BFC5A-5D69-4274-A849-C38DF9283A44}">
      <dgm:prSet phldrT="[Text]" phldr="0"/>
      <dgm:spPr/>
      <dgm:t>
        <a:bodyPr/>
        <a:lstStyle/>
        <a:p>
          <a:r>
            <a:rPr lang="cs-CZ" dirty="0">
              <a:latin typeface="Calibri Light" panose="020F0302020204030204"/>
            </a:rPr>
            <a:t>RVP ZÁKLADNÍ VZDĚLÁVÁNÍ</a:t>
          </a:r>
          <a:endParaRPr lang="cs-CZ" dirty="0"/>
        </a:p>
      </dgm:t>
    </dgm:pt>
    <dgm:pt modelId="{5E9EC7D6-6D16-47AD-9B71-9FC400137E5D}" type="parTrans" cxnId="{CFFC5DC3-0DE9-4184-90BB-5B0C33333EC8}">
      <dgm:prSet/>
      <dgm:spPr/>
      <dgm:t>
        <a:bodyPr/>
        <a:lstStyle/>
        <a:p>
          <a:endParaRPr lang="cs-CZ"/>
        </a:p>
      </dgm:t>
    </dgm:pt>
    <dgm:pt modelId="{8480C97B-A6AB-4175-8C95-4F0CFE92AE9E}" type="sibTrans" cxnId="{CFFC5DC3-0DE9-4184-90BB-5B0C33333EC8}">
      <dgm:prSet/>
      <dgm:spPr/>
      <dgm:t>
        <a:bodyPr/>
        <a:lstStyle/>
        <a:p>
          <a:endParaRPr lang="cs-CZ"/>
        </a:p>
      </dgm:t>
    </dgm:pt>
    <dgm:pt modelId="{432A397B-4F87-43CF-8C2E-6C55ACF2D72D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RVP PRO OBOR VZDĚLÁVÁNÍ ZŠ SPECIÁLNÍ</a:t>
          </a:r>
          <a:endParaRPr lang="cs-CZ" dirty="0"/>
        </a:p>
      </dgm:t>
    </dgm:pt>
    <dgm:pt modelId="{8A419DD8-8352-4DB2-823B-A5212DA2C6A1}" type="parTrans" cxnId="{A1C248E0-50AA-4495-8ABB-F4A218BA7216}">
      <dgm:prSet/>
      <dgm:spPr/>
      <dgm:t>
        <a:bodyPr/>
        <a:lstStyle/>
        <a:p>
          <a:endParaRPr lang="cs-CZ"/>
        </a:p>
      </dgm:t>
    </dgm:pt>
    <dgm:pt modelId="{5F5087BA-840D-4FFA-AD74-B3166D35BF10}" type="sibTrans" cxnId="{A1C248E0-50AA-4495-8ABB-F4A218BA7216}">
      <dgm:prSet/>
      <dgm:spPr/>
      <dgm:t>
        <a:bodyPr/>
        <a:lstStyle/>
        <a:p>
          <a:endParaRPr lang="cs-CZ"/>
        </a:p>
      </dgm:t>
    </dgm:pt>
    <dgm:pt modelId="{D503B731-8DBC-4DD4-9A3B-177E9D7D783C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RVP GYMNÁZIA </a:t>
          </a:r>
          <a:endParaRPr lang="cs-CZ" dirty="0"/>
        </a:p>
      </dgm:t>
    </dgm:pt>
    <dgm:pt modelId="{2695B0D2-7AE7-48AD-BA46-B87FB8AB8128}" type="parTrans" cxnId="{E62C6A52-BD43-4DA6-BCCF-6E05665A2C3C}">
      <dgm:prSet/>
      <dgm:spPr/>
      <dgm:t>
        <a:bodyPr/>
        <a:lstStyle/>
        <a:p>
          <a:endParaRPr lang="cs-CZ"/>
        </a:p>
      </dgm:t>
    </dgm:pt>
    <dgm:pt modelId="{C070E8F9-709B-4B9E-8469-65F95A43E943}" type="sibTrans" cxnId="{E62C6A52-BD43-4DA6-BCCF-6E05665A2C3C}">
      <dgm:prSet/>
      <dgm:spPr/>
      <dgm:t>
        <a:bodyPr/>
        <a:lstStyle/>
        <a:p>
          <a:endParaRPr lang="cs-CZ"/>
        </a:p>
      </dgm:t>
    </dgm:pt>
    <dgm:pt modelId="{E8247980-1BDC-4EE8-B88B-34AD1E3E0C08}">
      <dgm:prSet phldrT="[Text]"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RÁMCOVÉ VZDĚLÁVACÍ PROGRAMY PRO STŘEDNÍ ODBORNÉ VZDĚLÁVÁNÍ</a:t>
          </a:r>
          <a:endParaRPr lang="cs-CZ" dirty="0"/>
        </a:p>
      </dgm:t>
    </dgm:pt>
    <dgm:pt modelId="{31AE8CF6-4CB9-409B-8842-294E92497F86}" type="parTrans" cxnId="{A0875A4A-8B81-4A3A-88F8-F44CCCAE9F6F}">
      <dgm:prSet/>
      <dgm:spPr/>
      <dgm:t>
        <a:bodyPr/>
        <a:lstStyle/>
        <a:p>
          <a:endParaRPr lang="cs-CZ"/>
        </a:p>
      </dgm:t>
    </dgm:pt>
    <dgm:pt modelId="{2184B0B4-5EFB-4D0E-910E-F9C489DD3FE0}" type="sibTrans" cxnId="{A0875A4A-8B81-4A3A-88F8-F44CCCAE9F6F}">
      <dgm:prSet/>
      <dgm:spPr/>
      <dgm:t>
        <a:bodyPr/>
        <a:lstStyle/>
        <a:p>
          <a:endParaRPr lang="cs-CZ"/>
        </a:p>
      </dgm:t>
    </dgm:pt>
    <dgm:pt modelId="{9903F288-4525-4ED4-BC0E-D5E5CD967230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RVP PRO PŘEDŠKOLNÍ VZDĚLÁVÁNÍ</a:t>
          </a:r>
        </a:p>
      </dgm:t>
    </dgm:pt>
    <dgm:pt modelId="{F4DF9B7D-B51D-49F6-9FC5-6C0556F263E9}" type="parTrans" cxnId="{47129FFB-9920-48DF-9849-5B549ACF21A8}">
      <dgm:prSet/>
      <dgm:spPr/>
    </dgm:pt>
    <dgm:pt modelId="{5A9F6CBD-3808-4882-84E9-4A05D2537D53}" type="sibTrans" cxnId="{47129FFB-9920-48DF-9849-5B549ACF21A8}">
      <dgm:prSet/>
      <dgm:spPr/>
    </dgm:pt>
    <dgm:pt modelId="{C644B0F4-ADC5-4B56-BCB2-9F2CDF8BC36C}">
      <dgm:prSet phldr="0"/>
      <dgm:spPr/>
      <dgm:t>
        <a:bodyPr/>
        <a:lstStyle/>
        <a:p>
          <a:pPr rtl="0"/>
          <a:r>
            <a:rPr lang="cs-CZ" dirty="0"/>
            <a:t>RÁMCOVÝ VZDĚLÁVACÍ PROGRAM PRO ZÁKLADNÍ UMĚLECKÉ VZDĚLÁVÁNÍ</a:t>
          </a:r>
          <a:endParaRPr lang="en-US" dirty="0"/>
        </a:p>
      </dgm:t>
    </dgm:pt>
    <dgm:pt modelId="{4B8C22A9-1496-40EA-9558-B8E3C047B290}" type="parTrans" cxnId="{217A1F74-B3BC-49BF-9D43-D5195DFBE26B}">
      <dgm:prSet/>
      <dgm:spPr/>
    </dgm:pt>
    <dgm:pt modelId="{F2CC6040-5DD4-45A6-B729-DBA3B0666842}" type="sibTrans" cxnId="{217A1F74-B3BC-49BF-9D43-D5195DFBE26B}">
      <dgm:prSet/>
      <dgm:spPr/>
    </dgm:pt>
    <dgm:pt modelId="{DA01ED83-E53E-4607-A6AF-B336FF8A21F4}" type="pres">
      <dgm:prSet presAssocID="{BD433798-327D-49E8-AA49-B84CA49B83BA}" presName="linearFlow" presStyleCnt="0">
        <dgm:presLayoutVars>
          <dgm:resizeHandles val="exact"/>
        </dgm:presLayoutVars>
      </dgm:prSet>
      <dgm:spPr/>
    </dgm:pt>
    <dgm:pt modelId="{FB0A6E5B-BD8B-46FA-9F69-531AAB8EB5BD}" type="pres">
      <dgm:prSet presAssocID="{4AADCC23-8A2A-4438-8A8A-B644936D5926}" presName="node" presStyleLbl="node1" presStyleIdx="0" presStyleCnt="1">
        <dgm:presLayoutVars>
          <dgm:bulletEnabled val="1"/>
        </dgm:presLayoutVars>
      </dgm:prSet>
      <dgm:spPr/>
    </dgm:pt>
  </dgm:ptLst>
  <dgm:cxnLst>
    <dgm:cxn modelId="{0BB8760A-31B1-4494-83F1-87AF04B0F235}" type="presOf" srcId="{BD433798-327D-49E8-AA49-B84CA49B83BA}" destId="{DA01ED83-E53E-4607-A6AF-B336FF8A21F4}" srcOrd="0" destOrd="0" presId="urn:microsoft.com/office/officeart/2005/8/layout/process2"/>
    <dgm:cxn modelId="{41D54215-DFA0-43A6-BD1B-4B37B7C5EA0C}" srcId="{BD433798-327D-49E8-AA49-B84CA49B83BA}" destId="{4AADCC23-8A2A-4438-8A8A-B644936D5926}" srcOrd="0" destOrd="0" parTransId="{0B6DA32F-1989-49DC-BF4E-B1DBD453E525}" sibTransId="{DA184DFB-06DA-4D50-9F9F-F8F02D288598}"/>
    <dgm:cxn modelId="{F3D3472E-A164-4B42-9BBA-1F8CCFC04870}" type="presOf" srcId="{E8247980-1BDC-4EE8-B88B-34AD1E3E0C08}" destId="{FB0A6E5B-BD8B-46FA-9F69-531AAB8EB5BD}" srcOrd="0" destOrd="6" presId="urn:microsoft.com/office/officeart/2005/8/layout/process2"/>
    <dgm:cxn modelId="{B47E7B33-6D37-4A5D-B60E-16833DB473A2}" type="presOf" srcId="{432A397B-4F87-43CF-8C2E-6C55ACF2D72D}" destId="{FB0A6E5B-BD8B-46FA-9F69-531AAB8EB5BD}" srcOrd="0" destOrd="4" presId="urn:microsoft.com/office/officeart/2005/8/layout/process2"/>
    <dgm:cxn modelId="{A0875A4A-8B81-4A3A-88F8-F44CCCAE9F6F}" srcId="{4AADCC23-8A2A-4438-8A8A-B644936D5926}" destId="{E8247980-1BDC-4EE8-B88B-34AD1E3E0C08}" srcOrd="5" destOrd="0" parTransId="{31AE8CF6-4CB9-409B-8842-294E92497F86}" sibTransId="{2184B0B4-5EFB-4D0E-910E-F9C489DD3FE0}"/>
    <dgm:cxn modelId="{E62C6A52-BD43-4DA6-BCCF-6E05665A2C3C}" srcId="{4AADCC23-8A2A-4438-8A8A-B644936D5926}" destId="{D503B731-8DBC-4DD4-9A3B-177E9D7D783C}" srcOrd="4" destOrd="0" parTransId="{2695B0D2-7AE7-48AD-BA46-B87FB8AB8128}" sibTransId="{C070E8F9-709B-4B9E-8469-65F95A43E943}"/>
    <dgm:cxn modelId="{6E721E74-7729-4AAA-B92F-5A9AC53F2939}" type="presOf" srcId="{D503B731-8DBC-4DD4-9A3B-177E9D7D783C}" destId="{FB0A6E5B-BD8B-46FA-9F69-531AAB8EB5BD}" srcOrd="0" destOrd="5" presId="urn:microsoft.com/office/officeart/2005/8/layout/process2"/>
    <dgm:cxn modelId="{217A1F74-B3BC-49BF-9D43-D5195DFBE26B}" srcId="{4AADCC23-8A2A-4438-8A8A-B644936D5926}" destId="{C644B0F4-ADC5-4B56-BCB2-9F2CDF8BC36C}" srcOrd="2" destOrd="0" parTransId="{4B8C22A9-1496-40EA-9558-B8E3C047B290}" sibTransId="{F2CC6040-5DD4-45A6-B729-DBA3B0666842}"/>
    <dgm:cxn modelId="{9EC18F9A-4E5F-42B6-BA46-384AAA28F246}" type="presOf" srcId="{C644B0F4-ADC5-4B56-BCB2-9F2CDF8BC36C}" destId="{FB0A6E5B-BD8B-46FA-9F69-531AAB8EB5BD}" srcOrd="0" destOrd="3" presId="urn:microsoft.com/office/officeart/2005/8/layout/process2"/>
    <dgm:cxn modelId="{9D3BB2A9-1DA3-423C-8BDD-D489476EE0F6}" type="presOf" srcId="{F68BFC5A-5D69-4274-A849-C38DF9283A44}" destId="{FB0A6E5B-BD8B-46FA-9F69-531AAB8EB5BD}" srcOrd="0" destOrd="2" presId="urn:microsoft.com/office/officeart/2005/8/layout/process2"/>
    <dgm:cxn modelId="{2CA559B8-CC79-466A-9333-D1F6F1F5A1D2}" type="presOf" srcId="{4AADCC23-8A2A-4438-8A8A-B644936D5926}" destId="{FB0A6E5B-BD8B-46FA-9F69-531AAB8EB5BD}" srcOrd="0" destOrd="0" presId="urn:microsoft.com/office/officeart/2005/8/layout/process2"/>
    <dgm:cxn modelId="{A65C4ABF-10DA-4967-B69F-F6342F42B931}" type="presOf" srcId="{9903F288-4525-4ED4-BC0E-D5E5CD967230}" destId="{FB0A6E5B-BD8B-46FA-9F69-531AAB8EB5BD}" srcOrd="0" destOrd="1" presId="urn:microsoft.com/office/officeart/2005/8/layout/process2"/>
    <dgm:cxn modelId="{CFFC5DC3-0DE9-4184-90BB-5B0C33333EC8}" srcId="{4AADCC23-8A2A-4438-8A8A-B644936D5926}" destId="{F68BFC5A-5D69-4274-A849-C38DF9283A44}" srcOrd="1" destOrd="0" parTransId="{5E9EC7D6-6D16-47AD-9B71-9FC400137E5D}" sibTransId="{8480C97B-A6AB-4175-8C95-4F0CFE92AE9E}"/>
    <dgm:cxn modelId="{A1C248E0-50AA-4495-8ABB-F4A218BA7216}" srcId="{4AADCC23-8A2A-4438-8A8A-B644936D5926}" destId="{432A397B-4F87-43CF-8C2E-6C55ACF2D72D}" srcOrd="3" destOrd="0" parTransId="{8A419DD8-8352-4DB2-823B-A5212DA2C6A1}" sibTransId="{5F5087BA-840D-4FFA-AD74-B3166D35BF10}"/>
    <dgm:cxn modelId="{47129FFB-9920-48DF-9849-5B549ACF21A8}" srcId="{4AADCC23-8A2A-4438-8A8A-B644936D5926}" destId="{9903F288-4525-4ED4-BC0E-D5E5CD967230}" srcOrd="0" destOrd="0" parTransId="{F4DF9B7D-B51D-49F6-9FC5-6C0556F263E9}" sibTransId="{5A9F6CBD-3808-4882-84E9-4A05D2537D53}"/>
    <dgm:cxn modelId="{517B4841-53D4-41ED-BD30-5A0ABBB26EE5}" type="presParOf" srcId="{DA01ED83-E53E-4607-A6AF-B336FF8A21F4}" destId="{FB0A6E5B-BD8B-46FA-9F69-531AAB8EB5BD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684E5-6433-4E22-8E04-34822FED4F97}">
      <dsp:nvSpPr>
        <dsp:cNvPr id="0" name=""/>
        <dsp:cNvSpPr/>
      </dsp:nvSpPr>
      <dsp:spPr>
        <a:xfrm>
          <a:off x="3453245" y="2464831"/>
          <a:ext cx="1889779" cy="65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978"/>
              </a:lnTo>
              <a:lnTo>
                <a:pt x="1889779" y="327978"/>
              </a:lnTo>
              <a:lnTo>
                <a:pt x="1889779" y="6559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DF267-FC4F-4635-9E4C-0981265609F9}">
      <dsp:nvSpPr>
        <dsp:cNvPr id="0" name=""/>
        <dsp:cNvSpPr/>
      </dsp:nvSpPr>
      <dsp:spPr>
        <a:xfrm>
          <a:off x="1563466" y="2464831"/>
          <a:ext cx="1889779" cy="655956"/>
        </a:xfrm>
        <a:custGeom>
          <a:avLst/>
          <a:gdLst/>
          <a:ahLst/>
          <a:cxnLst/>
          <a:rect l="0" t="0" r="0" b="0"/>
          <a:pathLst>
            <a:path>
              <a:moveTo>
                <a:pt x="1889779" y="0"/>
              </a:moveTo>
              <a:lnTo>
                <a:pt x="1889779" y="327978"/>
              </a:lnTo>
              <a:lnTo>
                <a:pt x="0" y="327978"/>
              </a:lnTo>
              <a:lnTo>
                <a:pt x="0" y="65595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90A51-6AC8-4F68-8629-F85EFCE32B51}">
      <dsp:nvSpPr>
        <dsp:cNvPr id="0" name=""/>
        <dsp:cNvSpPr/>
      </dsp:nvSpPr>
      <dsp:spPr>
        <a:xfrm>
          <a:off x="1891444" y="903030"/>
          <a:ext cx="3123602" cy="1561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Calibri Light" panose="020F0302020204030204"/>
            </a:rPr>
            <a:t>STÁTNÍ ÚROVEŇ</a:t>
          </a:r>
          <a:endParaRPr lang="cs-CZ" sz="3600" kern="1200" dirty="0"/>
        </a:p>
      </dsp:txBody>
      <dsp:txXfrm>
        <a:off x="1891444" y="903030"/>
        <a:ext cx="3123602" cy="1561801"/>
      </dsp:txXfrm>
    </dsp:sp>
    <dsp:sp modelId="{FAD5BD61-1146-4D8E-B081-303A97D73AEA}">
      <dsp:nvSpPr>
        <dsp:cNvPr id="0" name=""/>
        <dsp:cNvSpPr/>
      </dsp:nvSpPr>
      <dsp:spPr>
        <a:xfrm>
          <a:off x="1665" y="3120787"/>
          <a:ext cx="3123602" cy="1561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Calibri Light" panose="020F0302020204030204"/>
            </a:rPr>
            <a:t>NÁRODNÍ PROGRAM VZDĚLÁVÁNÍ</a:t>
          </a:r>
          <a:endParaRPr lang="cs-CZ" sz="3600" kern="1200" dirty="0"/>
        </a:p>
      </dsp:txBody>
      <dsp:txXfrm>
        <a:off x="1665" y="3120787"/>
        <a:ext cx="3123602" cy="1561801"/>
      </dsp:txXfrm>
    </dsp:sp>
    <dsp:sp modelId="{8042E670-ABCF-44CA-9A6F-6269376E7469}">
      <dsp:nvSpPr>
        <dsp:cNvPr id="0" name=""/>
        <dsp:cNvSpPr/>
      </dsp:nvSpPr>
      <dsp:spPr>
        <a:xfrm>
          <a:off x="3781223" y="3120787"/>
          <a:ext cx="3123602" cy="1561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Calibri Light" panose="020F0302020204030204"/>
            </a:rPr>
            <a:t>RVP </a:t>
          </a:r>
          <a:endParaRPr lang="cs-CZ" sz="3600" kern="1200" dirty="0"/>
        </a:p>
      </dsp:txBody>
      <dsp:txXfrm>
        <a:off x="3781223" y="3120787"/>
        <a:ext cx="3123602" cy="1561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A6E5B-BD8B-46FA-9F69-531AAB8EB5BD}">
      <dsp:nvSpPr>
        <dsp:cNvPr id="0" name=""/>
        <dsp:cNvSpPr/>
      </dsp:nvSpPr>
      <dsp:spPr>
        <a:xfrm>
          <a:off x="0" y="2727"/>
          <a:ext cx="6906491" cy="55801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latin typeface="Calibri Light" panose="020F0302020204030204"/>
            </a:rPr>
            <a:t>RVP</a:t>
          </a:r>
          <a:endParaRPr lang="cs-CZ" sz="37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>
              <a:latin typeface="Calibri Light" panose="020F0302020204030204"/>
            </a:rPr>
            <a:t>RVP PRO PŘEDŠKOLNÍ VZDĚLÁVÁNÍ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>
              <a:latin typeface="Calibri Light" panose="020F0302020204030204"/>
            </a:rPr>
            <a:t>RVP ZÁKLADNÍ VZDĚLÁVÁNÍ</a:t>
          </a:r>
          <a:endParaRPr lang="cs-CZ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RÁMCOVÝ VZDĚLÁVACÍ PROGRAM PRO ZÁKLADNÍ UMĚLECKÉ VZDĚLÁVÁNÍ</a:t>
          </a:r>
          <a:endParaRPr lang="en-US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>
              <a:latin typeface="Calibri Light" panose="020F0302020204030204"/>
            </a:rPr>
            <a:t>RVP PRO OBOR VZDĚLÁVÁNÍ ZŠ SPECIÁLNÍ</a:t>
          </a:r>
          <a:endParaRPr lang="cs-CZ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>
              <a:latin typeface="Calibri Light" panose="020F0302020204030204"/>
            </a:rPr>
            <a:t>RVP GYMNÁZIA </a:t>
          </a:r>
          <a:endParaRPr lang="cs-CZ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>
              <a:latin typeface="Calibri Light" panose="020F0302020204030204"/>
            </a:rPr>
            <a:t>RÁMCOVÉ VZDĚLÁVACÍ PROGRAMY PRO STŘEDNÍ ODBORNÉ VZDĚLÁVÁNÍ</a:t>
          </a:r>
          <a:endParaRPr lang="cs-CZ" sz="2900" kern="1200" dirty="0"/>
        </a:p>
      </dsp:txBody>
      <dsp:txXfrm>
        <a:off x="163437" y="166164"/>
        <a:ext cx="6579617" cy="5253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skolskareforma/ramcove-vzdelavaci-progra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6" descr="Obsah obrázku osoba, kámen&#10;&#10;Popis se vygeneroval automaticky.">
            <a:extLst>
              <a:ext uri="{FF2B5EF4-FFF2-40B4-BE49-F238E27FC236}">
                <a16:creationId xmlns:a16="http://schemas.microsoft.com/office/drawing/2014/main" id="{3EE7D2F9-3FE8-0140-033C-4088FB7794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11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cs-CZ" sz="4000" b="1" dirty="0">
                <a:cs typeface="Calibri Light"/>
              </a:rPr>
              <a:t>Systém kurikulárních dokumentů</a:t>
            </a:r>
            <a:endParaRPr lang="cs-CZ" sz="4000" b="1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endParaRPr lang="cs-CZ" sz="2000"/>
          </a:p>
        </p:txBody>
      </p:sp>
      <p:cxnSp>
        <p:nvCxnSpPr>
          <p:cNvPr id="16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A8881-EF19-3C07-A6B1-018EA9B3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ea typeface="Calibri Light"/>
                <a:cs typeface="Calibri Light"/>
              </a:rPr>
              <a:t>Seznam</a:t>
            </a:r>
            <a:r>
              <a:rPr lang="en-US" b="1" dirty="0">
                <a:ea typeface="Calibri Light"/>
                <a:cs typeface="Calibri Light"/>
              </a:rPr>
              <a:t> </a:t>
            </a:r>
            <a:r>
              <a:rPr lang="en-US" b="1" dirty="0" err="1">
                <a:ea typeface="Calibri Light"/>
                <a:cs typeface="Calibri Light"/>
              </a:rPr>
              <a:t>použitých</a:t>
            </a:r>
            <a:r>
              <a:rPr lang="en-US" b="1" dirty="0">
                <a:ea typeface="Calibri Light"/>
                <a:cs typeface="Calibri Light"/>
              </a:rPr>
              <a:t> </a:t>
            </a:r>
            <a:r>
              <a:rPr lang="en-US" b="1" dirty="0" err="1">
                <a:ea typeface="Calibri Light"/>
                <a:cs typeface="Calibri Light"/>
              </a:rPr>
              <a:t>zdrojů</a:t>
            </a:r>
            <a:endParaRPr lang="en-US" b="1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DF65A-3C66-1607-6010-F9CE3253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MŠMT. (2022). RÁMCOVÉ VZDĚLÁVACÍ PROGRAMY [Online]. Retrieved September 17, 2022, from MŠMT website: </a:t>
            </a:r>
            <a:r>
              <a:rPr lang="en-US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https://www.msmt.cz/vzdelavani/skolstvi-v-cr/skolskareforma/ramcove-vzdelavaci-programy</a:t>
            </a:r>
            <a:endParaRPr lang="en-US" dirty="0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Vališová</a:t>
            </a:r>
            <a:r>
              <a:rPr lang="en-US" dirty="0">
                <a:ea typeface="+mn-lt"/>
                <a:cs typeface="+mn-lt"/>
              </a:rPr>
              <a:t>, A., </a:t>
            </a:r>
            <a:r>
              <a:rPr lang="en-US" dirty="0" err="1">
                <a:ea typeface="+mn-lt"/>
                <a:cs typeface="+mn-lt"/>
              </a:rPr>
              <a:t>Kasíková</a:t>
            </a:r>
            <a:r>
              <a:rPr lang="en-US" dirty="0">
                <a:ea typeface="+mn-lt"/>
                <a:cs typeface="+mn-lt"/>
              </a:rPr>
              <a:t>, H., &amp; Bureš, M. (2011). </a:t>
            </a:r>
            <a:r>
              <a:rPr lang="en-US" dirty="0" err="1">
                <a:ea typeface="+mn-lt"/>
                <a:cs typeface="+mn-lt"/>
              </a:rPr>
              <a:t>Pedagogika</a:t>
            </a:r>
            <a:r>
              <a:rPr lang="en-US" dirty="0">
                <a:ea typeface="+mn-lt"/>
                <a:cs typeface="+mn-lt"/>
              </a:rPr>
              <a:t> pro </a:t>
            </a:r>
            <a:r>
              <a:rPr lang="en-US" dirty="0" err="1">
                <a:ea typeface="+mn-lt"/>
                <a:cs typeface="+mn-lt"/>
              </a:rPr>
              <a:t>učitele</a:t>
            </a:r>
            <a:r>
              <a:rPr lang="en-US" dirty="0">
                <a:ea typeface="+mn-lt"/>
                <a:cs typeface="+mn-lt"/>
              </a:rPr>
              <a:t> (2., </a:t>
            </a:r>
            <a:r>
              <a:rPr lang="en-US" dirty="0" err="1">
                <a:ea typeface="+mn-lt"/>
                <a:cs typeface="+mn-lt"/>
              </a:rPr>
              <a:t>rozš</a:t>
            </a:r>
            <a:r>
              <a:rPr lang="en-US" dirty="0">
                <a:ea typeface="+mn-lt"/>
                <a:cs typeface="+mn-lt"/>
              </a:rPr>
              <a:t>. a </a:t>
            </a:r>
            <a:r>
              <a:rPr lang="en-US" dirty="0" err="1">
                <a:ea typeface="+mn-lt"/>
                <a:cs typeface="+mn-lt"/>
              </a:rPr>
              <a:t>aktualiz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vyd</a:t>
            </a:r>
            <a:r>
              <a:rPr lang="en-US" dirty="0">
                <a:ea typeface="+mn-lt"/>
                <a:cs typeface="+mn-lt"/>
              </a:rPr>
              <a:t>). In (2., </a:t>
            </a:r>
            <a:r>
              <a:rPr lang="en-US" dirty="0" err="1">
                <a:ea typeface="+mn-lt"/>
                <a:cs typeface="+mn-lt"/>
              </a:rPr>
              <a:t>rozš</a:t>
            </a:r>
            <a:r>
              <a:rPr lang="en-US" dirty="0">
                <a:ea typeface="+mn-lt"/>
                <a:cs typeface="+mn-lt"/>
              </a:rPr>
              <a:t>. a </a:t>
            </a:r>
            <a:r>
              <a:rPr lang="en-US" dirty="0" err="1">
                <a:ea typeface="+mn-lt"/>
                <a:cs typeface="+mn-lt"/>
              </a:rPr>
              <a:t>aktualiz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vyd</a:t>
            </a:r>
            <a:r>
              <a:rPr lang="en-US" dirty="0">
                <a:ea typeface="+mn-lt"/>
                <a:cs typeface="+mn-lt"/>
              </a:rPr>
              <a:t>). Praha: Grada.</a:t>
            </a:r>
          </a:p>
          <a:p>
            <a:r>
              <a:rPr lang="en-US" dirty="0" err="1">
                <a:ea typeface="+mn-lt"/>
                <a:cs typeface="+mn-lt"/>
              </a:rPr>
              <a:t>Soukromá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podřipská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střední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odborná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škola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střední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odborné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učiliště</a:t>
            </a:r>
            <a:r>
              <a:rPr lang="en-US" dirty="0">
                <a:ea typeface="+mn-lt"/>
                <a:cs typeface="+mn-lt"/>
              </a:rPr>
              <a:t> o. p. s. (2019). </a:t>
            </a:r>
            <a:r>
              <a:rPr lang="en-US" dirty="0" err="1">
                <a:ea typeface="+mn-lt"/>
                <a:cs typeface="+mn-lt"/>
              </a:rPr>
              <a:t>Logistika</a:t>
            </a:r>
            <a:r>
              <a:rPr lang="en-US" dirty="0">
                <a:ea typeface="+mn-lt"/>
                <a:cs typeface="+mn-lt"/>
              </a:rPr>
              <a:t> [Online]. Retrieved September 17, 2022, from </a:t>
            </a:r>
            <a:r>
              <a:rPr lang="en-US" dirty="0" err="1">
                <a:ea typeface="+mn-lt"/>
                <a:cs typeface="+mn-lt"/>
              </a:rPr>
              <a:t>Soukromá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podřipská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střední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odborná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škola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střední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odborné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učiliště</a:t>
            </a:r>
            <a:r>
              <a:rPr lang="en-US" dirty="0">
                <a:ea typeface="+mn-lt"/>
                <a:cs typeface="+mn-lt"/>
              </a:rPr>
              <a:t> o. p. s. website: https://www.podripskaskola.cz/cz/uchazec/studijni-obory/logistika.html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58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!!Rectangle">
            <a:extLst>
              <a:ext uri="{FF2B5EF4-FFF2-40B4-BE49-F238E27FC236}">
                <a16:creationId xmlns:a16="http://schemas.microsoft.com/office/drawing/2014/main" id="{362810D9-2C5A-477D-949C-C19189547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C2F3D8-A3DA-4DFB-9176-40D1312B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sz="3400" b="1">
                <a:solidFill>
                  <a:srgbClr val="FFFFFF"/>
                </a:solidFill>
                <a:cs typeface="Calibri Light"/>
              </a:rPr>
              <a:t>SYSTÉM KURIKULÁRNÍCH DOKUMENTŮ</a:t>
            </a:r>
          </a:p>
        </p:txBody>
      </p:sp>
      <p:sp>
        <p:nvSpPr>
          <p:cNvPr id="1056" name="Arc 105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49" name="Diagram 1049">
            <a:extLst>
              <a:ext uri="{FF2B5EF4-FFF2-40B4-BE49-F238E27FC236}">
                <a16:creationId xmlns:a16="http://schemas.microsoft.com/office/drawing/2014/main" id="{615792B8-1569-673F-D644-E4EDA622E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789482"/>
              </p:ext>
            </p:extLst>
          </p:nvPr>
        </p:nvGraphicFramePr>
        <p:xfrm>
          <a:off x="4447308" y="591344"/>
          <a:ext cx="6906491" cy="5585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74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5C24F9-7E05-F4C1-F61B-CC130C2E24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9" r="17667" b="6250"/>
          <a:stretch/>
        </p:blipFill>
        <p:spPr>
          <a:xfrm>
            <a:off x="1" y="10"/>
            <a:ext cx="606408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0EAA4D-F8CE-8D85-542F-3ACFAEEA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4562" y="365125"/>
            <a:ext cx="5429822" cy="1899912"/>
          </a:xfrm>
        </p:spPr>
        <p:txBody>
          <a:bodyPr>
            <a:normAutofit/>
          </a:bodyPr>
          <a:lstStyle/>
          <a:p>
            <a:r>
              <a:rPr lang="cs-CZ" sz="4000" b="1" dirty="0">
                <a:ea typeface="+mj-lt"/>
                <a:cs typeface="+mj-lt"/>
              </a:rPr>
              <a:t>Rámcové vzdělávací programy</a:t>
            </a:r>
            <a:endParaRPr lang="cs-CZ" sz="4000" b="1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EF557-65B9-A985-3C69-A2596F6D3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2661" y="1941689"/>
            <a:ext cx="6117479" cy="403083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endParaRPr lang="cs-CZ" sz="1400">
              <a:cs typeface="Calibri"/>
            </a:endParaRPr>
          </a:p>
          <a:p>
            <a:pPr>
              <a:buFont typeface="Arial"/>
              <a:buChar char="•"/>
            </a:pPr>
            <a:r>
              <a:rPr lang="cs-CZ" sz="1800" b="1" dirty="0">
                <a:ea typeface="+mn-lt"/>
                <a:cs typeface="+mn-lt"/>
              </a:rPr>
              <a:t>vycházejí z nové strategie vzdělávání, která zdůrazňuje klíčové kompetence, jejich provázanost se vzdělávacím obsahem a uplatnění získaných vědomostí a dovedností v praktickém životě;</a:t>
            </a:r>
            <a:endParaRPr lang="cs-CZ" sz="1800" b="1">
              <a:cs typeface="Calibri"/>
            </a:endParaRPr>
          </a:p>
          <a:p>
            <a:pPr>
              <a:buFont typeface="Arial"/>
              <a:buChar char="•"/>
            </a:pPr>
            <a:r>
              <a:rPr lang="cs-CZ" sz="1800" b="1" dirty="0">
                <a:ea typeface="+mn-lt"/>
                <a:cs typeface="+mn-lt"/>
              </a:rPr>
              <a:t>vycházejí z koncepce společného vzdělávání a celoživotního učení;</a:t>
            </a:r>
            <a:endParaRPr lang="cs-CZ" sz="1800" b="1">
              <a:cs typeface="Calibri"/>
            </a:endParaRPr>
          </a:p>
          <a:p>
            <a:pPr>
              <a:buFont typeface="Arial"/>
              <a:buChar char="•"/>
            </a:pPr>
            <a:r>
              <a:rPr lang="cs-CZ" sz="1800" b="1" dirty="0">
                <a:ea typeface="+mn-lt"/>
                <a:cs typeface="+mn-lt"/>
              </a:rPr>
              <a:t>formulují očekávanou úroveň vzdělání stanovenou pro všechny absolventy jednotlivých etap vzdělávání;</a:t>
            </a:r>
            <a:endParaRPr lang="cs-CZ" sz="1800" b="1">
              <a:cs typeface="Calibri"/>
            </a:endParaRPr>
          </a:p>
          <a:p>
            <a:pPr>
              <a:buFont typeface="Arial"/>
              <a:buChar char="•"/>
            </a:pPr>
            <a:r>
              <a:rPr lang="cs-CZ" sz="1800" b="1" dirty="0">
                <a:ea typeface="+mn-lt"/>
                <a:cs typeface="+mn-lt"/>
              </a:rPr>
              <a:t>podporují pedagogickou autonomii škol a profesní odpovědnost učitelů za výsledky vzdělávání.</a:t>
            </a:r>
            <a:endParaRPr lang="cs-CZ" sz="1800" b="1">
              <a:cs typeface="Calibri"/>
            </a:endParaRPr>
          </a:p>
          <a:p>
            <a:pPr marL="0" indent="0">
              <a:buNone/>
            </a:pPr>
            <a:endParaRPr lang="cs-CZ" sz="1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16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!!Rectangle">
            <a:extLst>
              <a:ext uri="{FF2B5EF4-FFF2-40B4-BE49-F238E27FC236}">
                <a16:creationId xmlns:a16="http://schemas.microsoft.com/office/drawing/2014/main" id="{362810D9-2C5A-477D-949C-C19189547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9DE1E5-58D1-D313-E911-A426B3CBE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  <a:cs typeface="Calibri Light"/>
              </a:rPr>
              <a:t>DRUHY RVP</a:t>
            </a: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40442EBD-5BA6-82B6-9A57-562C1204EB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637035"/>
              </p:ext>
            </p:extLst>
          </p:nvPr>
        </p:nvGraphicFramePr>
        <p:xfrm>
          <a:off x="4447308" y="591344"/>
          <a:ext cx="6906491" cy="5585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16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C47360-CD61-570D-FE34-C88AD6D6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b="1" dirty="0">
                <a:cs typeface="Calibri Light"/>
              </a:rPr>
              <a:t>ODKAZ NA RVP MŠMT</a:t>
            </a:r>
            <a:endParaRPr lang="cs-CZ" b="1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B7D35-4CF4-B96E-8F03-0E2BFD572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https://www.msmt.cz/vzdelavani/skolstvi-v-cr/skolskareforma/ramcove-vzdelavaci-programy</a:t>
            </a:r>
            <a:endParaRPr lang="cs-C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7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C1B45-AA70-CCC2-05C4-329842715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Calibri Light"/>
              </a:rPr>
              <a:t>ŠVP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49826-4D61-1995-C9AE-DDB77EBC2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>
                <a:ea typeface="+mn-lt"/>
                <a:cs typeface="+mn-lt"/>
              </a:rPr>
              <a:t>Školní vzdělávací program</a:t>
            </a:r>
            <a:r>
              <a:rPr lang="cs-CZ" dirty="0">
                <a:ea typeface="+mn-lt"/>
                <a:cs typeface="+mn-lt"/>
              </a:rPr>
              <a:t> (ŠVP) je  kurikulární dokument, který je vytvářen pedagogickými zaměstnanci každé školy v ČR. </a:t>
            </a:r>
          </a:p>
          <a:p>
            <a:r>
              <a:rPr lang="cs-CZ" dirty="0">
                <a:ea typeface="+mn-lt"/>
                <a:cs typeface="+mn-lt"/>
              </a:rPr>
              <a:t>ŠVP je schvalován a vydáván ředitelem příslušného zařízení a musí být veřejně přístupný.</a:t>
            </a:r>
          </a:p>
          <a:p>
            <a:r>
              <a:rPr lang="cs-CZ" dirty="0">
                <a:ea typeface="+mn-lt"/>
                <a:cs typeface="+mn-lt"/>
              </a:rPr>
              <a:t>Obsah vzdělávání může být ve ŠVP uspořádán do předmětů nebo jiných ucelených částí učiva (například modulů).</a:t>
            </a:r>
          </a:p>
          <a:p>
            <a:r>
              <a:rPr lang="cs-CZ" dirty="0">
                <a:ea typeface="+mn-lt"/>
                <a:cs typeface="+mn-lt"/>
              </a:rPr>
              <a:t>ŠVP je školou v rámci potřeb, změnou RVP, upravován.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168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B257EB-D872-4026-AEFD-854E107A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cs typeface="Calibri Light"/>
              </a:rPr>
              <a:t>ŠVP A JEHO ORIGINALITA VE VYUČOVACÍM PROCESU</a:t>
            </a:r>
            <a:endParaRPr lang="cs-CZ" b="1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D0D80-6317-DC3C-C671-F42814FD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600">
                <a:cs typeface="Calibri"/>
              </a:rPr>
              <a:t>PROFILACE ŠKOLY,</a:t>
            </a:r>
          </a:p>
          <a:p>
            <a:r>
              <a:rPr lang="cs-CZ" sz="2600">
                <a:cs typeface="Calibri"/>
              </a:rPr>
              <a:t>ŠKOLA VYTVÁŘÍ VLASTNÍ PŘEDSTAVU O PODOBĚ VZDĚLÁVÁNÍ NA KONKRÉTNÍ ŠKOLE</a:t>
            </a:r>
          </a:p>
          <a:p>
            <a:r>
              <a:rPr lang="cs-CZ" sz="2600">
                <a:cs typeface="Calibri"/>
              </a:rPr>
              <a:t>ODSTRANĚNÍ DUPLICIT V RÁMCI VZDĚLÁVÁNÍ,</a:t>
            </a:r>
          </a:p>
          <a:p>
            <a:r>
              <a:rPr lang="cs-CZ" sz="2600">
                <a:cs typeface="Calibri"/>
              </a:rPr>
              <a:t>POSÍLENÍ MEZIPŘEDMĚTOVÝCH VZTAHŮ,</a:t>
            </a:r>
          </a:p>
          <a:p>
            <a:r>
              <a:rPr lang="cs-CZ" sz="2600">
                <a:cs typeface="Calibri"/>
              </a:rPr>
              <a:t>MOŽNOST KREATIVNÍHO UČENÍ.</a:t>
            </a:r>
          </a:p>
          <a:p>
            <a:endParaRPr lang="cs-CZ" sz="2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74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E8CBEE-AE2F-7C98-F91D-623AD4F70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 b="1">
                <a:cs typeface="Calibri Light"/>
              </a:rPr>
              <a:t>SLOŽENÍ ŠVP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A3CF5-7A83-C682-D167-FEF3FDEB2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200">
                <a:ea typeface="+mn-lt"/>
                <a:cs typeface="+mn-lt"/>
              </a:rPr>
              <a:t>identifikační údaje,</a:t>
            </a:r>
            <a:endParaRPr lang="cs-CZ" sz="2200">
              <a:cs typeface="Calibri" panose="020F0502020204030204"/>
            </a:endParaRPr>
          </a:p>
          <a:p>
            <a:r>
              <a:rPr lang="cs-CZ" sz="2200">
                <a:ea typeface="+mn-lt"/>
                <a:cs typeface="+mn-lt"/>
              </a:rPr>
              <a:t>charakteristika školy,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charakteristika ŠVP,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učební plán,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učební osnovy,</a:t>
            </a:r>
            <a:endParaRPr lang="cs-CZ" sz="2200"/>
          </a:p>
          <a:p>
            <a:r>
              <a:rPr lang="cs-CZ" sz="2200">
                <a:ea typeface="+mn-lt"/>
                <a:cs typeface="+mn-lt"/>
              </a:rPr>
              <a:t>hodnocení žáků a autoevaluace školy.</a:t>
            </a:r>
            <a:endParaRPr lang="cs-CZ" sz="2200"/>
          </a:p>
          <a:p>
            <a:endParaRPr lang="cs-CZ" sz="2200">
              <a:cs typeface="Calibri"/>
            </a:endParaRPr>
          </a:p>
        </p:txBody>
      </p:sp>
      <p:pic>
        <p:nvPicPr>
          <p:cNvPr id="5" name="Picture 4" descr="Složité matematické vzorce na černé tabuli">
            <a:extLst>
              <a:ext uri="{FF2B5EF4-FFF2-40B4-BE49-F238E27FC236}">
                <a16:creationId xmlns:a16="http://schemas.microsoft.com/office/drawing/2014/main" id="{6AD2E3FF-3236-9B46-BAA7-1370E52DF8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03" r="19569" b="-9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9274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F244F-8A70-7CBE-A711-D904C856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cs typeface="Calibri Light"/>
              </a:rPr>
              <a:t>Příklad ŠVP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1011-11CF-F9C5-0BE3-9EFFEA33E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https://www.podripskaskola.cz/cz/uchazec/studijni-obory/logistika.html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552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412</Words>
  <Application>Microsoft Office PowerPoint</Application>
  <PresentationFormat>Širokoúhlá obrazovka</PresentationFormat>
  <Paragraphs>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systému Office</vt:lpstr>
      <vt:lpstr>Systém kurikulárních dokumentů</vt:lpstr>
      <vt:lpstr>SYSTÉM KURIKULÁRNÍCH DOKUMENTŮ</vt:lpstr>
      <vt:lpstr>Rámcové vzdělávací programy</vt:lpstr>
      <vt:lpstr>DRUHY RVP</vt:lpstr>
      <vt:lpstr>ODKAZ NA RVP MŠMT</vt:lpstr>
      <vt:lpstr>ŠVP</vt:lpstr>
      <vt:lpstr>ŠVP A JEHO ORIGINALITA VE VYUČOVACÍM PROCESU</vt:lpstr>
      <vt:lpstr>SLOŽENÍ ŠVP</vt:lpstr>
      <vt:lpstr>Příklad ŠVP</vt:lpstr>
      <vt:lpstr>Seznam použitých zdrojů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lektor</cp:lastModifiedBy>
  <cp:revision>172</cp:revision>
  <dcterms:created xsi:type="dcterms:W3CDTF">2022-09-15T15:01:14Z</dcterms:created>
  <dcterms:modified xsi:type="dcterms:W3CDTF">2022-09-17T13:16:13Z</dcterms:modified>
</cp:coreProperties>
</file>