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8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D6023-0FD5-433F-8FCE-3D72EE902DCF}" v="2" dt="2022-12-06T15:39:13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 Frýzová" userId="ebf8b370-5ae2-4d7b-9a79-f009307c4721" providerId="ADAL" clId="{8BDD6023-0FD5-433F-8FCE-3D72EE902DCF}"/>
    <pc:docChg chg="custSel delSld modSld sldOrd">
      <pc:chgData name="Iva Frýzová" userId="ebf8b370-5ae2-4d7b-9a79-f009307c4721" providerId="ADAL" clId="{8BDD6023-0FD5-433F-8FCE-3D72EE902DCF}" dt="2022-12-06T15:40:11.495" v="1166"/>
      <pc:docMkLst>
        <pc:docMk/>
      </pc:docMkLst>
      <pc:sldChg chg="addSp modSp mod">
        <pc:chgData name="Iva Frýzová" userId="ebf8b370-5ae2-4d7b-9a79-f009307c4721" providerId="ADAL" clId="{8BDD6023-0FD5-433F-8FCE-3D72EE902DCF}" dt="2022-12-06T15:36:14.371" v="763" actId="13822"/>
        <pc:sldMkLst>
          <pc:docMk/>
          <pc:sldMk cId="136190551" sldId="258"/>
        </pc:sldMkLst>
        <pc:spChg chg="mod">
          <ac:chgData name="Iva Frýzová" userId="ebf8b370-5ae2-4d7b-9a79-f009307c4721" providerId="ADAL" clId="{8BDD6023-0FD5-433F-8FCE-3D72EE902DCF}" dt="2022-12-06T15:30:12.414" v="27" actId="20577"/>
          <ac:spMkLst>
            <pc:docMk/>
            <pc:sldMk cId="136190551" sldId="258"/>
            <ac:spMk id="2" creationId="{26D2BDC3-C355-4852-A194-23C543CF9B47}"/>
          </ac:spMkLst>
        </pc:spChg>
        <pc:spChg chg="mod">
          <ac:chgData name="Iva Frýzová" userId="ebf8b370-5ae2-4d7b-9a79-f009307c4721" providerId="ADAL" clId="{8BDD6023-0FD5-433F-8FCE-3D72EE902DCF}" dt="2022-12-06T15:36:12.050" v="762" actId="13822"/>
          <ac:spMkLst>
            <pc:docMk/>
            <pc:sldMk cId="136190551" sldId="258"/>
            <ac:spMk id="7" creationId="{46909849-A2AA-4190-8CE5-E1666186C707}"/>
          </ac:spMkLst>
        </pc:spChg>
        <pc:spChg chg="add mod">
          <ac:chgData name="Iva Frýzová" userId="ebf8b370-5ae2-4d7b-9a79-f009307c4721" providerId="ADAL" clId="{8BDD6023-0FD5-433F-8FCE-3D72EE902DCF}" dt="2022-12-06T15:36:14.371" v="763" actId="13822"/>
          <ac:spMkLst>
            <pc:docMk/>
            <pc:sldMk cId="136190551" sldId="258"/>
            <ac:spMk id="8" creationId="{0397B0AD-8464-4FD8-B615-A8A8AEB1E34F}"/>
          </ac:spMkLst>
        </pc:spChg>
      </pc:sldChg>
      <pc:sldChg chg="modSp mod">
        <pc:chgData name="Iva Frýzová" userId="ebf8b370-5ae2-4d7b-9a79-f009307c4721" providerId="ADAL" clId="{8BDD6023-0FD5-433F-8FCE-3D72EE902DCF}" dt="2022-12-06T15:36:19.803" v="764" actId="13822"/>
        <pc:sldMkLst>
          <pc:docMk/>
          <pc:sldMk cId="3003061053" sldId="260"/>
        </pc:sldMkLst>
        <pc:spChg chg="mod">
          <ac:chgData name="Iva Frýzová" userId="ebf8b370-5ae2-4d7b-9a79-f009307c4721" providerId="ADAL" clId="{8BDD6023-0FD5-433F-8FCE-3D72EE902DCF}" dt="2022-12-06T15:34:20.969" v="538" actId="20577"/>
          <ac:spMkLst>
            <pc:docMk/>
            <pc:sldMk cId="3003061053" sldId="260"/>
            <ac:spMk id="2" creationId="{26D2BDC3-C355-4852-A194-23C543CF9B47}"/>
          </ac:spMkLst>
        </pc:spChg>
        <pc:spChg chg="mod">
          <ac:chgData name="Iva Frýzová" userId="ebf8b370-5ae2-4d7b-9a79-f009307c4721" providerId="ADAL" clId="{8BDD6023-0FD5-433F-8FCE-3D72EE902DCF}" dt="2022-12-06T15:36:19.803" v="764" actId="13822"/>
          <ac:spMkLst>
            <pc:docMk/>
            <pc:sldMk cId="3003061053" sldId="260"/>
            <ac:spMk id="7" creationId="{46909849-A2AA-4190-8CE5-E1666186C707}"/>
          </ac:spMkLst>
        </pc:spChg>
      </pc:sldChg>
      <pc:sldChg chg="modSp mod">
        <pc:chgData name="Iva Frýzová" userId="ebf8b370-5ae2-4d7b-9a79-f009307c4721" providerId="ADAL" clId="{8BDD6023-0FD5-433F-8FCE-3D72EE902DCF}" dt="2022-12-06T15:38:47.999" v="1066" actId="20577"/>
        <pc:sldMkLst>
          <pc:docMk/>
          <pc:sldMk cId="595086854" sldId="261"/>
        </pc:sldMkLst>
        <pc:spChg chg="mod">
          <ac:chgData name="Iva Frýzová" userId="ebf8b370-5ae2-4d7b-9a79-f009307c4721" providerId="ADAL" clId="{8BDD6023-0FD5-433F-8FCE-3D72EE902DCF}" dt="2022-12-06T15:38:47.999" v="1066" actId="20577"/>
          <ac:spMkLst>
            <pc:docMk/>
            <pc:sldMk cId="595086854" sldId="261"/>
            <ac:spMk id="7" creationId="{46909849-A2AA-4190-8CE5-E1666186C707}"/>
          </ac:spMkLst>
        </pc:spChg>
      </pc:sldChg>
      <pc:sldChg chg="modSp mod">
        <pc:chgData name="Iva Frýzová" userId="ebf8b370-5ae2-4d7b-9a79-f009307c4721" providerId="ADAL" clId="{8BDD6023-0FD5-433F-8FCE-3D72EE902DCF}" dt="2022-12-06T15:39:43.761" v="1160" actId="20577"/>
        <pc:sldMkLst>
          <pc:docMk/>
          <pc:sldMk cId="71421869" sldId="262"/>
        </pc:sldMkLst>
        <pc:spChg chg="mod">
          <ac:chgData name="Iva Frýzová" userId="ebf8b370-5ae2-4d7b-9a79-f009307c4721" providerId="ADAL" clId="{8BDD6023-0FD5-433F-8FCE-3D72EE902DCF}" dt="2022-12-06T15:39:43.761" v="1160" actId="20577"/>
          <ac:spMkLst>
            <pc:docMk/>
            <pc:sldMk cId="71421869" sldId="262"/>
            <ac:spMk id="7" creationId="{46909849-A2AA-4190-8CE5-E1666186C707}"/>
          </ac:spMkLst>
        </pc:spChg>
      </pc:sldChg>
      <pc:sldChg chg="modSp mod">
        <pc:chgData name="Iva Frýzová" userId="ebf8b370-5ae2-4d7b-9a79-f009307c4721" providerId="ADAL" clId="{8BDD6023-0FD5-433F-8FCE-3D72EE902DCF}" dt="2022-12-06T15:38:57.827" v="1067" actId="13822"/>
        <pc:sldMkLst>
          <pc:docMk/>
          <pc:sldMk cId="2747687654" sldId="263"/>
        </pc:sldMkLst>
        <pc:spChg chg="mod">
          <ac:chgData name="Iva Frýzová" userId="ebf8b370-5ae2-4d7b-9a79-f009307c4721" providerId="ADAL" clId="{8BDD6023-0FD5-433F-8FCE-3D72EE902DCF}" dt="2022-12-06T15:38:57.827" v="1067" actId="13822"/>
          <ac:spMkLst>
            <pc:docMk/>
            <pc:sldMk cId="2747687654" sldId="263"/>
            <ac:spMk id="7" creationId="{46909849-A2AA-4190-8CE5-E1666186C707}"/>
          </ac:spMkLst>
        </pc:spChg>
      </pc:sldChg>
      <pc:sldChg chg="modSp mod">
        <pc:chgData name="Iva Frýzová" userId="ebf8b370-5ae2-4d7b-9a79-f009307c4721" providerId="ADAL" clId="{8BDD6023-0FD5-433F-8FCE-3D72EE902DCF}" dt="2022-12-06T15:39:55.962" v="1161" actId="13822"/>
        <pc:sldMkLst>
          <pc:docMk/>
          <pc:sldMk cId="966299448" sldId="264"/>
        </pc:sldMkLst>
        <pc:spChg chg="mod">
          <ac:chgData name="Iva Frýzová" userId="ebf8b370-5ae2-4d7b-9a79-f009307c4721" providerId="ADAL" clId="{8BDD6023-0FD5-433F-8FCE-3D72EE902DCF}" dt="2022-12-06T15:39:55.962" v="1161" actId="13822"/>
          <ac:spMkLst>
            <pc:docMk/>
            <pc:sldMk cId="966299448" sldId="264"/>
            <ac:spMk id="7" creationId="{46909849-A2AA-4190-8CE5-E1666186C707}"/>
          </ac:spMkLst>
        </pc:spChg>
      </pc:sldChg>
      <pc:sldChg chg="modSp mod">
        <pc:chgData name="Iva Frýzová" userId="ebf8b370-5ae2-4d7b-9a79-f009307c4721" providerId="ADAL" clId="{8BDD6023-0FD5-433F-8FCE-3D72EE902DCF}" dt="2022-12-06T15:40:02.610" v="1162" actId="13822"/>
        <pc:sldMkLst>
          <pc:docMk/>
          <pc:sldMk cId="3714555310" sldId="265"/>
        </pc:sldMkLst>
        <pc:spChg chg="mod">
          <ac:chgData name="Iva Frýzová" userId="ebf8b370-5ae2-4d7b-9a79-f009307c4721" providerId="ADAL" clId="{8BDD6023-0FD5-433F-8FCE-3D72EE902DCF}" dt="2022-12-06T15:40:02.610" v="1162" actId="13822"/>
          <ac:spMkLst>
            <pc:docMk/>
            <pc:sldMk cId="3714555310" sldId="265"/>
            <ac:spMk id="7" creationId="{46909849-A2AA-4190-8CE5-E1666186C707}"/>
          </ac:spMkLst>
        </pc:spChg>
      </pc:sldChg>
      <pc:sldChg chg="del">
        <pc:chgData name="Iva Frýzová" userId="ebf8b370-5ae2-4d7b-9a79-f009307c4721" providerId="ADAL" clId="{8BDD6023-0FD5-433F-8FCE-3D72EE902DCF}" dt="2022-12-06T15:40:06.189" v="1163" actId="47"/>
        <pc:sldMkLst>
          <pc:docMk/>
          <pc:sldMk cId="678842428" sldId="266"/>
        </pc:sldMkLst>
      </pc:sldChg>
      <pc:sldChg chg="del">
        <pc:chgData name="Iva Frýzová" userId="ebf8b370-5ae2-4d7b-9a79-f009307c4721" providerId="ADAL" clId="{8BDD6023-0FD5-433F-8FCE-3D72EE902DCF}" dt="2022-12-06T15:40:07.236" v="1164" actId="47"/>
        <pc:sldMkLst>
          <pc:docMk/>
          <pc:sldMk cId="3311922858" sldId="267"/>
        </pc:sldMkLst>
      </pc:sldChg>
      <pc:sldChg chg="ord">
        <pc:chgData name="Iva Frýzová" userId="ebf8b370-5ae2-4d7b-9a79-f009307c4721" providerId="ADAL" clId="{8BDD6023-0FD5-433F-8FCE-3D72EE902DCF}" dt="2022-12-06T15:40:11.495" v="1166"/>
        <pc:sldMkLst>
          <pc:docMk/>
          <pc:sldMk cId="3322707345" sldId="268"/>
        </pc:sldMkLst>
      </pc:sldChg>
    </pc:docChg>
  </pc:docChgLst>
  <pc:docChgLst>
    <pc:chgData name="Iva Frýzová" userId="ebf8b370-5ae2-4d7b-9a79-f009307c4721" providerId="ADAL" clId="{46EAD100-4899-4D42-96B1-4BCCB63B53F1}"/>
    <pc:docChg chg="undo custSel addSld delSld modSld">
      <pc:chgData name="Iva Frýzová" userId="ebf8b370-5ae2-4d7b-9a79-f009307c4721" providerId="ADAL" clId="{46EAD100-4899-4D42-96B1-4BCCB63B53F1}" dt="2021-12-09T11:21:59.780" v="4455" actId="478"/>
      <pc:docMkLst>
        <pc:docMk/>
      </pc:docMkLst>
      <pc:sldChg chg="modSp mod">
        <pc:chgData name="Iva Frýzová" userId="ebf8b370-5ae2-4d7b-9a79-f009307c4721" providerId="ADAL" clId="{46EAD100-4899-4D42-96B1-4BCCB63B53F1}" dt="2021-12-09T08:35:24.757" v="935" actId="20577"/>
        <pc:sldMkLst>
          <pc:docMk/>
          <pc:sldMk cId="286139401" sldId="256"/>
        </pc:sldMkLst>
        <pc:spChg chg="mod">
          <ac:chgData name="Iva Frýzová" userId="ebf8b370-5ae2-4d7b-9a79-f009307c4721" providerId="ADAL" clId="{46EAD100-4899-4D42-96B1-4BCCB63B53F1}" dt="2021-12-09T08:35:24.757" v="935" actId="20577"/>
          <ac:spMkLst>
            <pc:docMk/>
            <pc:sldMk cId="286139401" sldId="256"/>
            <ac:spMk id="3" creationId="{2F7D6A0E-C53D-49B8-AC21-D38272A9D452}"/>
          </ac:spMkLst>
        </pc:spChg>
      </pc:sldChg>
      <pc:sldChg chg="addSp delSp modSp mod">
        <pc:chgData name="Iva Frýzová" userId="ebf8b370-5ae2-4d7b-9a79-f009307c4721" providerId="ADAL" clId="{46EAD100-4899-4D42-96B1-4BCCB63B53F1}" dt="2021-12-09T08:40:27.647" v="996" actId="26606"/>
        <pc:sldMkLst>
          <pc:docMk/>
          <pc:sldMk cId="3589613982" sldId="257"/>
        </pc:sldMkLst>
        <pc:spChg chg="mod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2" creationId="{39DD507E-538E-4925-B4F4-D170458D029D}"/>
          </ac:spMkLst>
        </pc:spChg>
        <pc:spChg chg="mod ord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3" creationId="{D6DB36A3-2127-4C7E-ADA6-DC6F44966156}"/>
          </ac:spMkLst>
        </pc:spChg>
        <pc:spChg chg="del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17" creationId="{2C61293E-6EBE-43EF-A52C-9BEBFD7679D4}"/>
          </ac:spMkLst>
        </pc:spChg>
        <pc:spChg chg="del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19" creationId="{21540236-BFD5-4A9D-8840-4703E7F76825}"/>
          </ac:spMkLst>
        </pc:spChg>
        <pc:spChg chg="add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71" creationId="{F944E337-3E5D-4A1F-A5A1-2057F25B8A7B}"/>
          </ac:spMkLst>
        </pc:spChg>
        <pc:spChg chg="add">
          <ac:chgData name="Iva Frýzová" userId="ebf8b370-5ae2-4d7b-9a79-f009307c4721" providerId="ADAL" clId="{46EAD100-4899-4D42-96B1-4BCCB63B53F1}" dt="2021-12-09T08:40:27.647" v="996" actId="26606"/>
          <ac:spMkLst>
            <pc:docMk/>
            <pc:sldMk cId="3589613982" sldId="257"/>
            <ac:spMk id="73" creationId="{4DA50D69-7CF7-4844-B844-A2B821C77F24}"/>
          </ac:spMkLst>
        </pc:spChg>
        <pc:picChg chg="del">
          <ac:chgData name="Iva Frýzová" userId="ebf8b370-5ae2-4d7b-9a79-f009307c4721" providerId="ADAL" clId="{46EAD100-4899-4D42-96B1-4BCCB63B53F1}" dt="2021-12-09T08:36:11.440" v="993" actId="478"/>
          <ac:picMkLst>
            <pc:docMk/>
            <pc:sldMk cId="3589613982" sldId="257"/>
            <ac:picMk id="5" creationId="{DF307342-4201-4D30-83C3-1274DC1CC35E}"/>
          </ac:picMkLst>
        </pc:picChg>
        <pc:picChg chg="add mod">
          <ac:chgData name="Iva Frýzová" userId="ebf8b370-5ae2-4d7b-9a79-f009307c4721" providerId="ADAL" clId="{46EAD100-4899-4D42-96B1-4BCCB63B53F1}" dt="2021-12-09T08:40:27.647" v="996" actId="26606"/>
          <ac:picMkLst>
            <pc:docMk/>
            <pc:sldMk cId="3589613982" sldId="257"/>
            <ac:picMk id="1026" creationId="{4E893F3B-2351-41FE-9BC0-AEA24D461985}"/>
          </ac:picMkLst>
        </pc:picChg>
      </pc:sldChg>
      <pc:sldChg chg="addSp delSp modSp mod setBg setClrOvrMap">
        <pc:chgData name="Iva Frýzová" userId="ebf8b370-5ae2-4d7b-9a79-f009307c4721" providerId="ADAL" clId="{46EAD100-4899-4D42-96B1-4BCCB63B53F1}" dt="2021-12-09T11:21:41.624" v="4454" actId="26606"/>
        <pc:sldMkLst>
          <pc:docMk/>
          <pc:sldMk cId="136190551" sldId="258"/>
        </pc:sldMkLst>
        <pc:spChg chg="mod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7" creationId="{46909849-A2AA-4190-8CE5-E1666186C707}"/>
          </ac:spMkLst>
        </pc:spChg>
        <pc:spChg chg="del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31" creationId="{CF62D2A7-8207-488C-9F46-316BA81A16C8}"/>
          </ac:spMkLst>
        </pc:spChg>
        <pc:spChg chg="add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36" creationId="{5F63FF5A-B9E2-4989-825C-C62CD37CBB8B}"/>
          </ac:spMkLst>
        </pc:spChg>
        <pc:spChg chg="add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38" creationId="{577D1452-F0B7-431E-9A24-D3F7103D8510}"/>
          </ac:spMkLst>
        </pc:spChg>
        <pc:spChg chg="add">
          <ac:chgData name="Iva Frýzová" userId="ebf8b370-5ae2-4d7b-9a79-f009307c4721" providerId="ADAL" clId="{46EAD100-4899-4D42-96B1-4BCCB63B53F1}" dt="2021-12-09T11:21:41.624" v="4454" actId="26606"/>
          <ac:spMkLst>
            <pc:docMk/>
            <pc:sldMk cId="136190551" sldId="258"/>
            <ac:spMk id="40" creationId="{A660F4F9-5DF5-4F15-BE6A-CD8648BB1148}"/>
          </ac:spMkLst>
        </pc:spChg>
        <pc:picChg chg="add mod">
          <ac:chgData name="Iva Frýzová" userId="ebf8b370-5ae2-4d7b-9a79-f009307c4721" providerId="ADAL" clId="{46EAD100-4899-4D42-96B1-4BCCB63B53F1}" dt="2021-12-09T11:21:41.624" v="4454" actId="26606"/>
          <ac:picMkLst>
            <pc:docMk/>
            <pc:sldMk cId="136190551" sldId="258"/>
            <ac:picMk id="4" creationId="{74A02B54-5DD2-4892-A2A5-EC3F9C5FD75D}"/>
          </ac:picMkLst>
        </pc:picChg>
        <pc:picChg chg="del">
          <ac:chgData name="Iva Frýzová" userId="ebf8b370-5ae2-4d7b-9a79-f009307c4721" providerId="ADAL" clId="{46EAD100-4899-4D42-96B1-4BCCB63B53F1}" dt="2021-12-09T08:47:27.993" v="1547" actId="478"/>
          <ac:picMkLst>
            <pc:docMk/>
            <pc:sldMk cId="136190551" sldId="258"/>
            <ac:picMk id="9" creationId="{B134EE0E-3515-4F93-AAEA-3E3ED069C0E2}"/>
          </ac:picMkLst>
        </pc:picChg>
      </pc:sldChg>
      <pc:sldChg chg="del">
        <pc:chgData name="Iva Frýzová" userId="ebf8b370-5ae2-4d7b-9a79-f009307c4721" providerId="ADAL" clId="{46EAD100-4899-4D42-96B1-4BCCB63B53F1}" dt="2021-12-09T08:47:32.837" v="1548" actId="47"/>
        <pc:sldMkLst>
          <pc:docMk/>
          <pc:sldMk cId="1346705734" sldId="259"/>
        </pc:sldMkLst>
      </pc:sldChg>
      <pc:sldChg chg="addSp delSp modSp new del mod">
        <pc:chgData name="Iva Frýzová" userId="ebf8b370-5ae2-4d7b-9a79-f009307c4721" providerId="ADAL" clId="{46EAD100-4899-4D42-96B1-4BCCB63B53F1}" dt="2021-12-09T10:47:41.220" v="3061" actId="47"/>
        <pc:sldMkLst>
          <pc:docMk/>
          <pc:sldMk cId="3716787217" sldId="259"/>
        </pc:sldMkLst>
        <pc:spChg chg="del">
          <ac:chgData name="Iva Frýzová" userId="ebf8b370-5ae2-4d7b-9a79-f009307c4721" providerId="ADAL" clId="{46EAD100-4899-4D42-96B1-4BCCB63B53F1}" dt="2021-12-09T08:48:04.153" v="1560" actId="478"/>
          <ac:spMkLst>
            <pc:docMk/>
            <pc:sldMk cId="3716787217" sldId="259"/>
            <ac:spMk id="2" creationId="{E0910F8E-3BC7-4DA3-B5F8-57244B17D2E4}"/>
          </ac:spMkLst>
        </pc:spChg>
        <pc:spChg chg="add mod">
          <ac:chgData name="Iva Frýzová" userId="ebf8b370-5ae2-4d7b-9a79-f009307c4721" providerId="ADAL" clId="{46EAD100-4899-4D42-96B1-4BCCB63B53F1}" dt="2021-12-09T08:47:59.794" v="1559"/>
          <ac:spMkLst>
            <pc:docMk/>
            <pc:sldMk cId="3716787217" sldId="259"/>
            <ac:spMk id="4" creationId="{39065367-3031-4827-B8D8-3F37B0D812C5}"/>
          </ac:spMkLst>
        </pc:spChg>
      </pc:sldChg>
      <pc:sldChg chg="del">
        <pc:chgData name="Iva Frýzová" userId="ebf8b370-5ae2-4d7b-9a79-f009307c4721" providerId="ADAL" clId="{46EAD100-4899-4D42-96B1-4BCCB63B53F1}" dt="2021-12-09T08:47:34.071" v="1549" actId="47"/>
        <pc:sldMkLst>
          <pc:docMk/>
          <pc:sldMk cId="735084927" sldId="260"/>
        </pc:sldMkLst>
      </pc:sldChg>
      <pc:sldChg chg="addSp delSp modSp add mod setBg delDesignElem">
        <pc:chgData name="Iva Frýzová" userId="ebf8b370-5ae2-4d7b-9a79-f009307c4721" providerId="ADAL" clId="{46EAD100-4899-4D42-96B1-4BCCB63B53F1}" dt="2021-12-09T08:52:41.664" v="1936" actId="20577"/>
        <pc:sldMkLst>
          <pc:docMk/>
          <pc:sldMk cId="3003061053" sldId="260"/>
        </pc:sldMkLst>
        <pc:spChg chg="mod">
          <ac:chgData name="Iva Frýzová" userId="ebf8b370-5ae2-4d7b-9a79-f009307c4721" providerId="ADAL" clId="{46EAD100-4899-4D42-96B1-4BCCB63B53F1}" dt="2021-12-09T08:52:07.708" v="1832" actId="20577"/>
          <ac:spMkLst>
            <pc:docMk/>
            <pc:sldMk cId="3003061053" sldId="260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08:52:41.664" v="1936" actId="20577"/>
          <ac:spMkLst>
            <pc:docMk/>
            <pc:sldMk cId="3003061053" sldId="260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08:51:58.654" v="1830" actId="26606"/>
          <ac:spMkLst>
            <pc:docMk/>
            <pc:sldMk cId="3003061053" sldId="260"/>
            <ac:spMk id="12" creationId="{5E39A796-BE83-48B1-B33F-35C4A32AAB57}"/>
          </ac:spMkLst>
        </pc:spChg>
        <pc:spChg chg="add">
          <ac:chgData name="Iva Frýzová" userId="ebf8b370-5ae2-4d7b-9a79-f009307c4721" providerId="ADAL" clId="{46EAD100-4899-4D42-96B1-4BCCB63B53F1}" dt="2021-12-09T08:51:58.654" v="1830" actId="26606"/>
          <ac:spMkLst>
            <pc:docMk/>
            <pc:sldMk cId="3003061053" sldId="260"/>
            <ac:spMk id="14" creationId="{72F84B47-E267-4194-8194-831DB7B5547F}"/>
          </ac:spMkLst>
        </pc:spChg>
        <pc:spChg chg="del">
          <ac:chgData name="Iva Frýzová" userId="ebf8b370-5ae2-4d7b-9a79-f009307c4721" providerId="ADAL" clId="{46EAD100-4899-4D42-96B1-4BCCB63B53F1}" dt="2021-12-09T08:48:08.012" v="1562"/>
          <ac:spMkLst>
            <pc:docMk/>
            <pc:sldMk cId="3003061053" sldId="260"/>
            <ac:spMk id="31" creationId="{CF62D2A7-8207-488C-9F46-316BA81A16C8}"/>
          </ac:spMkLst>
        </pc:spChg>
        <pc:picChg chg="add del mod modCrop">
          <ac:chgData name="Iva Frýzová" userId="ebf8b370-5ae2-4d7b-9a79-f009307c4721" providerId="ADAL" clId="{46EAD100-4899-4D42-96B1-4BCCB63B53F1}" dt="2021-12-09T08:51:30.786" v="1827" actId="478"/>
          <ac:picMkLst>
            <pc:docMk/>
            <pc:sldMk cId="3003061053" sldId="260"/>
            <ac:picMk id="4" creationId="{3D7F24D6-DCB5-424B-8BFD-3114F1D065F9}"/>
          </ac:picMkLst>
        </pc:picChg>
        <pc:picChg chg="add mod">
          <ac:chgData name="Iva Frýzová" userId="ebf8b370-5ae2-4d7b-9a79-f009307c4721" providerId="ADAL" clId="{46EAD100-4899-4D42-96B1-4BCCB63B53F1}" dt="2021-12-09T08:51:58.654" v="1830" actId="26606"/>
          <ac:picMkLst>
            <pc:docMk/>
            <pc:sldMk cId="3003061053" sldId="260"/>
            <ac:picMk id="6" creationId="{22E4F658-F242-4ACD-B19D-E6901C47E6E0}"/>
          </ac:picMkLst>
        </pc:picChg>
      </pc:sldChg>
      <pc:sldChg chg="addSp delSp modSp add mod setBg delDesignElem">
        <pc:chgData name="Iva Frýzová" userId="ebf8b370-5ae2-4d7b-9a79-f009307c4721" providerId="ADAL" clId="{46EAD100-4899-4D42-96B1-4BCCB63B53F1}" dt="2021-12-09T11:20:30.966" v="4446" actId="26606"/>
        <pc:sldMkLst>
          <pc:docMk/>
          <pc:sldMk cId="595086854" sldId="261"/>
        </pc:sldMkLst>
        <pc:spChg chg="mod">
          <ac:chgData name="Iva Frýzová" userId="ebf8b370-5ae2-4d7b-9a79-f009307c4721" providerId="ADAL" clId="{46EAD100-4899-4D42-96B1-4BCCB63B53F1}" dt="2021-12-09T11:20:30.966" v="4446" actId="26606"/>
          <ac:spMkLst>
            <pc:docMk/>
            <pc:sldMk cId="595086854" sldId="261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1:20:30.966" v="4446" actId="26606"/>
          <ac:spMkLst>
            <pc:docMk/>
            <pc:sldMk cId="595086854" sldId="261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11:20:30.966" v="4446" actId="26606"/>
          <ac:spMkLst>
            <pc:docMk/>
            <pc:sldMk cId="595086854" sldId="261"/>
            <ac:spMk id="9" creationId="{5F63FF5A-B9E2-4989-825C-C62CD37CBB8B}"/>
          </ac:spMkLst>
        </pc:spChg>
        <pc:spChg chg="add">
          <ac:chgData name="Iva Frýzová" userId="ebf8b370-5ae2-4d7b-9a79-f009307c4721" providerId="ADAL" clId="{46EAD100-4899-4D42-96B1-4BCCB63B53F1}" dt="2021-12-09T11:20:30.966" v="4446" actId="26606"/>
          <ac:spMkLst>
            <pc:docMk/>
            <pc:sldMk cId="595086854" sldId="261"/>
            <ac:spMk id="10" creationId="{577D1452-F0B7-431E-9A24-D3F7103D8510}"/>
          </ac:spMkLst>
        </pc:spChg>
        <pc:spChg chg="del">
          <ac:chgData name="Iva Frýzová" userId="ebf8b370-5ae2-4d7b-9a79-f009307c4721" providerId="ADAL" clId="{46EAD100-4899-4D42-96B1-4BCCB63B53F1}" dt="2021-12-09T08:52:48.939" v="1938"/>
          <ac:spMkLst>
            <pc:docMk/>
            <pc:sldMk cId="595086854" sldId="261"/>
            <ac:spMk id="12" creationId="{5E39A796-BE83-48B1-B33F-35C4A32AAB57}"/>
          </ac:spMkLst>
        </pc:spChg>
        <pc:spChg chg="del">
          <ac:chgData name="Iva Frýzová" userId="ebf8b370-5ae2-4d7b-9a79-f009307c4721" providerId="ADAL" clId="{46EAD100-4899-4D42-96B1-4BCCB63B53F1}" dt="2021-12-09T08:52:48.939" v="1938"/>
          <ac:spMkLst>
            <pc:docMk/>
            <pc:sldMk cId="595086854" sldId="261"/>
            <ac:spMk id="14" creationId="{72F84B47-E267-4194-8194-831DB7B5547F}"/>
          </ac:spMkLst>
        </pc:spChg>
        <pc:spChg chg="add">
          <ac:chgData name="Iva Frýzová" userId="ebf8b370-5ae2-4d7b-9a79-f009307c4721" providerId="ADAL" clId="{46EAD100-4899-4D42-96B1-4BCCB63B53F1}" dt="2021-12-09T11:20:30.966" v="4446" actId="26606"/>
          <ac:spMkLst>
            <pc:docMk/>
            <pc:sldMk cId="595086854" sldId="261"/>
            <ac:spMk id="16" creationId="{A660F4F9-5DF5-4F15-BE6A-CD8648BB1148}"/>
          </ac:spMkLst>
        </pc:spChg>
        <pc:picChg chg="add mod">
          <ac:chgData name="Iva Frýzová" userId="ebf8b370-5ae2-4d7b-9a79-f009307c4721" providerId="ADAL" clId="{46EAD100-4899-4D42-96B1-4BCCB63B53F1}" dt="2021-12-09T11:20:30.966" v="4446" actId="26606"/>
          <ac:picMkLst>
            <pc:docMk/>
            <pc:sldMk cId="595086854" sldId="261"/>
            <ac:picMk id="4" creationId="{4171260D-0FEC-4424-95F5-A9DC0DB74BD7}"/>
          </ac:picMkLst>
        </pc:picChg>
        <pc:picChg chg="del">
          <ac:chgData name="Iva Frýzová" userId="ebf8b370-5ae2-4d7b-9a79-f009307c4721" providerId="ADAL" clId="{46EAD100-4899-4D42-96B1-4BCCB63B53F1}" dt="2021-12-09T08:54:35.998" v="2188" actId="478"/>
          <ac:picMkLst>
            <pc:docMk/>
            <pc:sldMk cId="595086854" sldId="261"/>
            <ac:picMk id="6" creationId="{22E4F658-F242-4ACD-B19D-E6901C47E6E0}"/>
          </ac:picMkLst>
        </pc:picChg>
      </pc:sldChg>
      <pc:sldChg chg="del">
        <pc:chgData name="Iva Frýzová" userId="ebf8b370-5ae2-4d7b-9a79-f009307c4721" providerId="ADAL" clId="{46EAD100-4899-4D42-96B1-4BCCB63B53F1}" dt="2021-12-09T08:47:35.024" v="1550" actId="47"/>
        <pc:sldMkLst>
          <pc:docMk/>
          <pc:sldMk cId="2485835523" sldId="261"/>
        </pc:sldMkLst>
      </pc:sldChg>
      <pc:sldChg chg="addSp delSp modSp add mod setBg">
        <pc:chgData name="Iva Frýzová" userId="ebf8b370-5ae2-4d7b-9a79-f009307c4721" providerId="ADAL" clId="{46EAD100-4899-4D42-96B1-4BCCB63B53F1}" dt="2021-12-09T10:47:31.549" v="3060" actId="20577"/>
        <pc:sldMkLst>
          <pc:docMk/>
          <pc:sldMk cId="71421869" sldId="262"/>
        </pc:sldMkLst>
        <pc:spChg chg="mod">
          <ac:chgData name="Iva Frýzová" userId="ebf8b370-5ae2-4d7b-9a79-f009307c4721" providerId="ADAL" clId="{46EAD100-4899-4D42-96B1-4BCCB63B53F1}" dt="2021-12-09T10:47:31.549" v="3060" actId="20577"/>
          <ac:spMkLst>
            <pc:docMk/>
            <pc:sldMk cId="71421869" sldId="262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0:47:16.006" v="3058" actId="26606"/>
          <ac:spMkLst>
            <pc:docMk/>
            <pc:sldMk cId="71421869" sldId="262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10:47:16.006" v="3058" actId="26606"/>
          <ac:spMkLst>
            <pc:docMk/>
            <pc:sldMk cId="71421869" sldId="262"/>
            <ac:spMk id="12" creationId="{5E39A796-BE83-48B1-B33F-35C4A32AAB57}"/>
          </ac:spMkLst>
        </pc:spChg>
        <pc:spChg chg="add">
          <ac:chgData name="Iva Frýzová" userId="ebf8b370-5ae2-4d7b-9a79-f009307c4721" providerId="ADAL" clId="{46EAD100-4899-4D42-96B1-4BCCB63B53F1}" dt="2021-12-09T10:47:16.006" v="3058" actId="26606"/>
          <ac:spMkLst>
            <pc:docMk/>
            <pc:sldMk cId="71421869" sldId="262"/>
            <ac:spMk id="14" creationId="{72F84B47-E267-4194-8194-831DB7B5547F}"/>
          </ac:spMkLst>
        </pc:spChg>
        <pc:picChg chg="add del mod modCrop">
          <ac:chgData name="Iva Frýzová" userId="ebf8b370-5ae2-4d7b-9a79-f009307c4721" providerId="ADAL" clId="{46EAD100-4899-4D42-96B1-4BCCB63B53F1}" dt="2021-12-09T10:47:03.630" v="3055" actId="478"/>
          <ac:picMkLst>
            <pc:docMk/>
            <pc:sldMk cId="71421869" sldId="262"/>
            <ac:picMk id="4" creationId="{1825725B-89BE-4DDF-8422-81FEBBCFC62B}"/>
          </ac:picMkLst>
        </pc:picChg>
        <pc:picChg chg="add mod">
          <ac:chgData name="Iva Frýzová" userId="ebf8b370-5ae2-4d7b-9a79-f009307c4721" providerId="ADAL" clId="{46EAD100-4899-4D42-96B1-4BCCB63B53F1}" dt="2021-12-09T10:47:16.006" v="3058" actId="26606"/>
          <ac:picMkLst>
            <pc:docMk/>
            <pc:sldMk cId="71421869" sldId="262"/>
            <ac:picMk id="6" creationId="{504DCF26-F3F5-41D8-9BB2-CF02267FD77F}"/>
          </ac:picMkLst>
        </pc:picChg>
      </pc:sldChg>
      <pc:sldChg chg="del">
        <pc:chgData name="Iva Frýzová" userId="ebf8b370-5ae2-4d7b-9a79-f009307c4721" providerId="ADAL" clId="{46EAD100-4899-4D42-96B1-4BCCB63B53F1}" dt="2021-12-09T08:47:35.954" v="1551" actId="47"/>
        <pc:sldMkLst>
          <pc:docMk/>
          <pc:sldMk cId="822884793" sldId="262"/>
        </pc:sldMkLst>
      </pc:sldChg>
      <pc:sldChg chg="addSp delSp modSp add mod setBg">
        <pc:chgData name="Iva Frýzová" userId="ebf8b370-5ae2-4d7b-9a79-f009307c4721" providerId="ADAL" clId="{46EAD100-4899-4D42-96B1-4BCCB63B53F1}" dt="2021-12-09T11:21:59.780" v="4455" actId="478"/>
        <pc:sldMkLst>
          <pc:docMk/>
          <pc:sldMk cId="2747687654" sldId="263"/>
        </pc:sldMkLst>
        <pc:spChg chg="mod">
          <ac:chgData name="Iva Frýzová" userId="ebf8b370-5ae2-4d7b-9a79-f009307c4721" providerId="ADAL" clId="{46EAD100-4899-4D42-96B1-4BCCB63B53F1}" dt="2021-12-09T11:21:11.292" v="4450" actId="26606"/>
          <ac:spMkLst>
            <pc:docMk/>
            <pc:sldMk cId="2747687654" sldId="263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1:21:11.292" v="4450" actId="26606"/>
          <ac:spMkLst>
            <pc:docMk/>
            <pc:sldMk cId="2747687654" sldId="263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11:21:11.292" v="4450" actId="26606"/>
          <ac:spMkLst>
            <pc:docMk/>
            <pc:sldMk cId="2747687654" sldId="263"/>
            <ac:spMk id="12" creationId="{5F63FF5A-B9E2-4989-825C-C62CD37CBB8B}"/>
          </ac:spMkLst>
        </pc:spChg>
        <pc:spChg chg="add">
          <ac:chgData name="Iva Frýzová" userId="ebf8b370-5ae2-4d7b-9a79-f009307c4721" providerId="ADAL" clId="{46EAD100-4899-4D42-96B1-4BCCB63B53F1}" dt="2021-12-09T11:21:11.292" v="4450" actId="26606"/>
          <ac:spMkLst>
            <pc:docMk/>
            <pc:sldMk cId="2747687654" sldId="263"/>
            <ac:spMk id="14" creationId="{577D1452-F0B7-431E-9A24-D3F7103D8510}"/>
          </ac:spMkLst>
        </pc:spChg>
        <pc:spChg chg="add">
          <ac:chgData name="Iva Frýzová" userId="ebf8b370-5ae2-4d7b-9a79-f009307c4721" providerId="ADAL" clId="{46EAD100-4899-4D42-96B1-4BCCB63B53F1}" dt="2021-12-09T11:21:11.292" v="4450" actId="26606"/>
          <ac:spMkLst>
            <pc:docMk/>
            <pc:sldMk cId="2747687654" sldId="263"/>
            <ac:spMk id="16" creationId="{A660F4F9-5DF5-4F15-BE6A-CD8648BB1148}"/>
          </ac:spMkLst>
        </pc:spChg>
        <pc:picChg chg="add del mod">
          <ac:chgData name="Iva Frýzová" userId="ebf8b370-5ae2-4d7b-9a79-f009307c4721" providerId="ADAL" clId="{46EAD100-4899-4D42-96B1-4BCCB63B53F1}" dt="2021-12-09T11:21:59.780" v="4455" actId="478"/>
          <ac:picMkLst>
            <pc:docMk/>
            <pc:sldMk cId="2747687654" sldId="263"/>
            <ac:picMk id="4" creationId="{FC9FE8F4-2631-44EF-A3D5-E8D7A1B62EE0}"/>
          </ac:picMkLst>
        </pc:picChg>
      </pc:sldChg>
      <pc:sldChg chg="del">
        <pc:chgData name="Iva Frýzová" userId="ebf8b370-5ae2-4d7b-9a79-f009307c4721" providerId="ADAL" clId="{46EAD100-4899-4D42-96B1-4BCCB63B53F1}" dt="2021-12-09T08:47:36.922" v="1552" actId="47"/>
        <pc:sldMkLst>
          <pc:docMk/>
          <pc:sldMk cId="4146824599" sldId="263"/>
        </pc:sldMkLst>
      </pc:sldChg>
      <pc:sldChg chg="addSp modSp add mod setBg">
        <pc:chgData name="Iva Frýzová" userId="ebf8b370-5ae2-4d7b-9a79-f009307c4721" providerId="ADAL" clId="{46EAD100-4899-4D42-96B1-4BCCB63B53F1}" dt="2021-12-09T10:54:43.042" v="4217" actId="26606"/>
        <pc:sldMkLst>
          <pc:docMk/>
          <pc:sldMk cId="966299448" sldId="264"/>
        </pc:sldMkLst>
        <pc:spChg chg="mod">
          <ac:chgData name="Iva Frýzová" userId="ebf8b370-5ae2-4d7b-9a79-f009307c4721" providerId="ADAL" clId="{46EAD100-4899-4D42-96B1-4BCCB63B53F1}" dt="2021-12-09T10:54:43.042" v="4217" actId="26606"/>
          <ac:spMkLst>
            <pc:docMk/>
            <pc:sldMk cId="966299448" sldId="264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0:54:43.042" v="4217" actId="26606"/>
          <ac:spMkLst>
            <pc:docMk/>
            <pc:sldMk cId="966299448" sldId="264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10:54:43.042" v="4217" actId="26606"/>
          <ac:spMkLst>
            <pc:docMk/>
            <pc:sldMk cId="966299448" sldId="264"/>
            <ac:spMk id="71" creationId="{9F79630B-0F0B-446E-A637-38FA8F61D10E}"/>
          </ac:spMkLst>
        </pc:spChg>
        <pc:spChg chg="add">
          <ac:chgData name="Iva Frýzová" userId="ebf8b370-5ae2-4d7b-9a79-f009307c4721" providerId="ADAL" clId="{46EAD100-4899-4D42-96B1-4BCCB63B53F1}" dt="2021-12-09T10:54:43.042" v="4217" actId="26606"/>
          <ac:spMkLst>
            <pc:docMk/>
            <pc:sldMk cId="966299448" sldId="264"/>
            <ac:spMk id="73" creationId="{B3437C99-FC8E-4311-B48A-F0C4C329B154}"/>
          </ac:spMkLst>
        </pc:spChg>
        <pc:picChg chg="add mod">
          <ac:chgData name="Iva Frýzová" userId="ebf8b370-5ae2-4d7b-9a79-f009307c4721" providerId="ADAL" clId="{46EAD100-4899-4D42-96B1-4BCCB63B53F1}" dt="2021-12-09T10:54:43.042" v="4217" actId="26606"/>
          <ac:picMkLst>
            <pc:docMk/>
            <pc:sldMk cId="966299448" sldId="264"/>
            <ac:picMk id="2050" creationId="{BACBBB08-C331-4EB2-A5C3-59084EE6CF48}"/>
          </ac:picMkLst>
        </pc:picChg>
      </pc:sldChg>
      <pc:sldChg chg="addSp delSp modSp del mod">
        <pc:chgData name="Iva Frýzová" userId="ebf8b370-5ae2-4d7b-9a79-f009307c4721" providerId="ADAL" clId="{46EAD100-4899-4D42-96B1-4BCCB63B53F1}" dt="2021-12-09T08:47:37.891" v="1553" actId="47"/>
        <pc:sldMkLst>
          <pc:docMk/>
          <pc:sldMk cId="4081967669" sldId="264"/>
        </pc:sldMkLst>
        <pc:spChg chg="mod">
          <ac:chgData name="Iva Frýzová" userId="ebf8b370-5ae2-4d7b-9a79-f009307c4721" providerId="ADAL" clId="{46EAD100-4899-4D42-96B1-4BCCB63B53F1}" dt="2021-10-14T10:16:31.855" v="330" actId="27636"/>
          <ac:spMkLst>
            <pc:docMk/>
            <pc:sldMk cId="4081967669" sldId="264"/>
            <ac:spMk id="11" creationId="{8C283619-81A9-4FF3-8A03-CC39762B2184}"/>
          </ac:spMkLst>
        </pc:spChg>
        <pc:picChg chg="add del">
          <ac:chgData name="Iva Frýzová" userId="ebf8b370-5ae2-4d7b-9a79-f009307c4721" providerId="ADAL" clId="{46EAD100-4899-4D42-96B1-4BCCB63B53F1}" dt="2021-10-14T10:13:40.198" v="240" actId="478"/>
          <ac:picMkLst>
            <pc:docMk/>
            <pc:sldMk cId="4081967669" sldId="264"/>
            <ac:picMk id="7" creationId="{7771794E-E50A-425C-96FB-CDD5ED30EDC2}"/>
          </ac:picMkLst>
        </pc:picChg>
        <pc:picChg chg="mod">
          <ac:chgData name="Iva Frýzová" userId="ebf8b370-5ae2-4d7b-9a79-f009307c4721" providerId="ADAL" clId="{46EAD100-4899-4D42-96B1-4BCCB63B53F1}" dt="2021-10-14T09:59:36.597" v="0" actId="1076"/>
          <ac:picMkLst>
            <pc:docMk/>
            <pc:sldMk cId="4081967669" sldId="264"/>
            <ac:picMk id="9" creationId="{18218593-F8CC-4BE5-BC96-9545778093FA}"/>
          </ac:picMkLst>
        </pc:picChg>
      </pc:sldChg>
      <pc:sldChg chg="addSp delSp modSp new del mod setBg setClrOvrMap">
        <pc:chgData name="Iva Frýzová" userId="ebf8b370-5ae2-4d7b-9a79-f009307c4721" providerId="ADAL" clId="{46EAD100-4899-4D42-96B1-4BCCB63B53F1}" dt="2021-12-09T08:47:39.750" v="1555" actId="47"/>
        <pc:sldMkLst>
          <pc:docMk/>
          <pc:sldMk cId="2670510038" sldId="265"/>
        </pc:sldMkLst>
        <pc:spChg chg="mod ord">
          <ac:chgData name="Iva Frýzová" userId="ebf8b370-5ae2-4d7b-9a79-f009307c4721" providerId="ADAL" clId="{46EAD100-4899-4D42-96B1-4BCCB63B53F1}" dt="2021-10-14T10:22:14.384" v="349" actId="113"/>
          <ac:spMkLst>
            <pc:docMk/>
            <pc:sldMk cId="2670510038" sldId="265"/>
            <ac:spMk id="2" creationId="{E331F634-C14F-4C4D-BB20-8A1146E19B66}"/>
          </ac:spMkLst>
        </pc:spChg>
        <pc:spChg chg="del">
          <ac:chgData name="Iva Frýzová" userId="ebf8b370-5ae2-4d7b-9a79-f009307c4721" providerId="ADAL" clId="{46EAD100-4899-4D42-96B1-4BCCB63B53F1}" dt="2021-10-14T10:21:43.641" v="341"/>
          <ac:spMkLst>
            <pc:docMk/>
            <pc:sldMk cId="2670510038" sldId="265"/>
            <ac:spMk id="3" creationId="{1DFC370A-6A99-49C4-AA2A-D16A37B04D4B}"/>
          </ac:spMkLst>
        </pc:spChg>
        <pc:spChg chg="add mod">
          <ac:chgData name="Iva Frýzová" userId="ebf8b370-5ae2-4d7b-9a79-f009307c4721" providerId="ADAL" clId="{46EAD100-4899-4D42-96B1-4BCCB63B53F1}" dt="2021-10-14T10:22:59.242" v="462" actId="20577"/>
          <ac:spMkLst>
            <pc:docMk/>
            <pc:sldMk cId="2670510038" sldId="265"/>
            <ac:spMk id="7" creationId="{A40543E8-69E4-4407-BF2C-18B9757B9BE6}"/>
          </ac:spMkLst>
        </pc:spChg>
        <pc:spChg chg="add">
          <ac:chgData name="Iva Frýzová" userId="ebf8b370-5ae2-4d7b-9a79-f009307c4721" providerId="ADAL" clId="{46EAD100-4899-4D42-96B1-4BCCB63B53F1}" dt="2021-10-14T10:22:04.099" v="345" actId="26606"/>
          <ac:spMkLst>
            <pc:docMk/>
            <pc:sldMk cId="2670510038" sldId="265"/>
            <ac:spMk id="12" creationId="{5FDF4720-5445-47BE-89FE-E40D1AE6F619}"/>
          </ac:spMkLst>
        </pc:spChg>
        <pc:spChg chg="add">
          <ac:chgData name="Iva Frýzová" userId="ebf8b370-5ae2-4d7b-9a79-f009307c4721" providerId="ADAL" clId="{46EAD100-4899-4D42-96B1-4BCCB63B53F1}" dt="2021-10-14T10:22:04.099" v="345" actId="26606"/>
          <ac:spMkLst>
            <pc:docMk/>
            <pc:sldMk cId="2670510038" sldId="265"/>
            <ac:spMk id="14" creationId="{AC8710B4-A815-4082-9E4F-F13A0007090C}"/>
          </ac:spMkLst>
        </pc:spChg>
        <pc:picChg chg="add mod">
          <ac:chgData name="Iva Frýzová" userId="ebf8b370-5ae2-4d7b-9a79-f009307c4721" providerId="ADAL" clId="{46EAD100-4899-4D42-96B1-4BCCB63B53F1}" dt="2021-10-14T10:22:04.099" v="345" actId="26606"/>
          <ac:picMkLst>
            <pc:docMk/>
            <pc:sldMk cId="2670510038" sldId="265"/>
            <ac:picMk id="5" creationId="{C4427162-89F3-49B7-8F22-0C077AFE4581}"/>
          </ac:picMkLst>
        </pc:picChg>
      </pc:sldChg>
      <pc:sldChg chg="addSp modSp add mod setBg">
        <pc:chgData name="Iva Frýzová" userId="ebf8b370-5ae2-4d7b-9a79-f009307c4721" providerId="ADAL" clId="{46EAD100-4899-4D42-96B1-4BCCB63B53F1}" dt="2021-12-09T11:10:08.282" v="4438" actId="26606"/>
        <pc:sldMkLst>
          <pc:docMk/>
          <pc:sldMk cId="3714555310" sldId="265"/>
        </pc:sldMkLst>
        <pc:spChg chg="mod">
          <ac:chgData name="Iva Frýzová" userId="ebf8b370-5ae2-4d7b-9a79-f009307c4721" providerId="ADAL" clId="{46EAD100-4899-4D42-96B1-4BCCB63B53F1}" dt="2021-12-09T11:10:08.282" v="4438" actId="26606"/>
          <ac:spMkLst>
            <pc:docMk/>
            <pc:sldMk cId="3714555310" sldId="265"/>
            <ac:spMk id="2" creationId="{26D2BDC3-C355-4852-A194-23C543CF9B47}"/>
          </ac:spMkLst>
        </pc:spChg>
        <pc:spChg chg="mod">
          <ac:chgData name="Iva Frýzová" userId="ebf8b370-5ae2-4d7b-9a79-f009307c4721" providerId="ADAL" clId="{46EAD100-4899-4D42-96B1-4BCCB63B53F1}" dt="2021-12-09T11:10:08.282" v="4438" actId="26606"/>
          <ac:spMkLst>
            <pc:docMk/>
            <pc:sldMk cId="3714555310" sldId="265"/>
            <ac:spMk id="7" creationId="{46909849-A2AA-4190-8CE5-E1666186C707}"/>
          </ac:spMkLst>
        </pc:spChg>
        <pc:spChg chg="add">
          <ac:chgData name="Iva Frýzová" userId="ebf8b370-5ae2-4d7b-9a79-f009307c4721" providerId="ADAL" clId="{46EAD100-4899-4D42-96B1-4BCCB63B53F1}" dt="2021-12-09T11:10:08.282" v="4438" actId="26606"/>
          <ac:spMkLst>
            <pc:docMk/>
            <pc:sldMk cId="3714555310" sldId="265"/>
            <ac:spMk id="12" creationId="{5F63FF5A-B9E2-4989-825C-C62CD37CBB8B}"/>
          </ac:spMkLst>
        </pc:spChg>
        <pc:spChg chg="add">
          <ac:chgData name="Iva Frýzová" userId="ebf8b370-5ae2-4d7b-9a79-f009307c4721" providerId="ADAL" clId="{46EAD100-4899-4D42-96B1-4BCCB63B53F1}" dt="2021-12-09T11:10:08.282" v="4438" actId="26606"/>
          <ac:spMkLst>
            <pc:docMk/>
            <pc:sldMk cId="3714555310" sldId="265"/>
            <ac:spMk id="14" creationId="{577D1452-F0B7-431E-9A24-D3F7103D8510}"/>
          </ac:spMkLst>
        </pc:spChg>
        <pc:spChg chg="add">
          <ac:chgData name="Iva Frýzová" userId="ebf8b370-5ae2-4d7b-9a79-f009307c4721" providerId="ADAL" clId="{46EAD100-4899-4D42-96B1-4BCCB63B53F1}" dt="2021-12-09T11:10:08.282" v="4438" actId="26606"/>
          <ac:spMkLst>
            <pc:docMk/>
            <pc:sldMk cId="3714555310" sldId="265"/>
            <ac:spMk id="16" creationId="{A660F4F9-5DF5-4F15-BE6A-CD8648BB1148}"/>
          </ac:spMkLst>
        </pc:spChg>
        <pc:picChg chg="add mod">
          <ac:chgData name="Iva Frýzová" userId="ebf8b370-5ae2-4d7b-9a79-f009307c4721" providerId="ADAL" clId="{46EAD100-4899-4D42-96B1-4BCCB63B53F1}" dt="2021-12-09T11:10:08.282" v="4438" actId="26606"/>
          <ac:picMkLst>
            <pc:docMk/>
            <pc:sldMk cId="3714555310" sldId="265"/>
            <ac:picMk id="4" creationId="{28CCF8C3-FF55-45AC-BF2D-6B9A8DDE3DE1}"/>
          </ac:picMkLst>
        </pc:picChg>
      </pc:sldChg>
      <pc:sldChg chg="addSp delSp modSp new mod">
        <pc:chgData name="Iva Frýzová" userId="ebf8b370-5ae2-4d7b-9a79-f009307c4721" providerId="ADAL" clId="{46EAD100-4899-4D42-96B1-4BCCB63B53F1}" dt="2021-12-09T11:06:57.973" v="4363" actId="478"/>
        <pc:sldMkLst>
          <pc:docMk/>
          <pc:sldMk cId="678842428" sldId="266"/>
        </pc:sldMkLst>
        <pc:spChg chg="mod">
          <ac:chgData name="Iva Frýzová" userId="ebf8b370-5ae2-4d7b-9a79-f009307c4721" providerId="ADAL" clId="{46EAD100-4899-4D42-96B1-4BCCB63B53F1}" dt="2021-12-09T11:06:36.561" v="4348" actId="14100"/>
          <ac:spMkLst>
            <pc:docMk/>
            <pc:sldMk cId="678842428" sldId="266"/>
            <ac:spMk id="2" creationId="{AD1A3C4B-68CC-4ABF-A1DE-877811CB6729}"/>
          </ac:spMkLst>
        </pc:spChg>
        <pc:spChg chg="del mod">
          <ac:chgData name="Iva Frýzová" userId="ebf8b370-5ae2-4d7b-9a79-f009307c4721" providerId="ADAL" clId="{46EAD100-4899-4D42-96B1-4BCCB63B53F1}" dt="2021-12-09T11:02:53.575" v="4257"/>
          <ac:spMkLst>
            <pc:docMk/>
            <pc:sldMk cId="678842428" sldId="266"/>
            <ac:spMk id="3" creationId="{365CDFDA-084A-4123-9BDC-C7C27CC1B991}"/>
          </ac:spMkLst>
        </pc:spChg>
        <pc:spChg chg="add del mod">
          <ac:chgData name="Iva Frýzová" userId="ebf8b370-5ae2-4d7b-9a79-f009307c4721" providerId="ADAL" clId="{46EAD100-4899-4D42-96B1-4BCCB63B53F1}" dt="2021-12-09T11:02:10.228" v="4221" actId="478"/>
          <ac:spMkLst>
            <pc:docMk/>
            <pc:sldMk cId="678842428" sldId="266"/>
            <ac:spMk id="5" creationId="{9854E46F-700E-4BFE-878B-2626E77BB1B6}"/>
          </ac:spMkLst>
        </pc:spChg>
        <pc:spChg chg="add del mod">
          <ac:chgData name="Iva Frýzová" userId="ebf8b370-5ae2-4d7b-9a79-f009307c4721" providerId="ADAL" clId="{46EAD100-4899-4D42-96B1-4BCCB63B53F1}" dt="2021-12-09T11:06:57.029" v="4362" actId="478"/>
          <ac:spMkLst>
            <pc:docMk/>
            <pc:sldMk cId="678842428" sldId="266"/>
            <ac:spMk id="29" creationId="{A3C0CD65-2EAF-4B44-A9F4-63C78E84C98B}"/>
          </ac:spMkLst>
        </pc:spChg>
        <pc:picChg chg="add del mod">
          <ac:chgData name="Iva Frýzová" userId="ebf8b370-5ae2-4d7b-9a79-f009307c4721" providerId="ADAL" clId="{46EAD100-4899-4D42-96B1-4BCCB63B53F1}" dt="2021-12-09T11:06:50.192" v="4358" actId="478"/>
          <ac:picMkLst>
            <pc:docMk/>
            <pc:sldMk cId="678842428" sldId="266"/>
            <ac:picMk id="7" creationId="{ADE02933-8DA3-4D72-9A3D-9C003DA44B76}"/>
          </ac:picMkLst>
        </pc:picChg>
        <pc:picChg chg="add del mod">
          <ac:chgData name="Iva Frýzová" userId="ebf8b370-5ae2-4d7b-9a79-f009307c4721" providerId="ADAL" clId="{46EAD100-4899-4D42-96B1-4BCCB63B53F1}" dt="2021-12-09T11:06:48.848" v="4356" actId="478"/>
          <ac:picMkLst>
            <pc:docMk/>
            <pc:sldMk cId="678842428" sldId="266"/>
            <ac:picMk id="9" creationId="{60E685EC-7A6C-4328-B33B-E5E0B586C4EC}"/>
          </ac:picMkLst>
        </pc:picChg>
        <pc:picChg chg="add del mod">
          <ac:chgData name="Iva Frýzová" userId="ebf8b370-5ae2-4d7b-9a79-f009307c4721" providerId="ADAL" clId="{46EAD100-4899-4D42-96B1-4BCCB63B53F1}" dt="2021-12-09T11:06:45.801" v="4350" actId="478"/>
          <ac:picMkLst>
            <pc:docMk/>
            <pc:sldMk cId="678842428" sldId="266"/>
            <ac:picMk id="11" creationId="{2B7951FE-A275-4A56-9ED1-AA3B83AE2C9A}"/>
          </ac:picMkLst>
        </pc:picChg>
        <pc:picChg chg="add del mod">
          <ac:chgData name="Iva Frýzová" userId="ebf8b370-5ae2-4d7b-9a79-f009307c4721" providerId="ADAL" clId="{46EAD100-4899-4D42-96B1-4BCCB63B53F1}" dt="2021-12-09T11:06:48.379" v="4355" actId="478"/>
          <ac:picMkLst>
            <pc:docMk/>
            <pc:sldMk cId="678842428" sldId="266"/>
            <ac:picMk id="13" creationId="{02948B79-6415-4646-9DB1-392117A45983}"/>
          </ac:picMkLst>
        </pc:picChg>
        <pc:picChg chg="add del mod">
          <ac:chgData name="Iva Frýzová" userId="ebf8b370-5ae2-4d7b-9a79-f009307c4721" providerId="ADAL" clId="{46EAD100-4899-4D42-96B1-4BCCB63B53F1}" dt="2021-12-09T11:06:53.246" v="4361" actId="478"/>
          <ac:picMkLst>
            <pc:docMk/>
            <pc:sldMk cId="678842428" sldId="266"/>
            <ac:picMk id="15" creationId="{B627B42A-822C-469E-960E-1D7605BF3FAD}"/>
          </ac:picMkLst>
        </pc:picChg>
        <pc:picChg chg="add del mod">
          <ac:chgData name="Iva Frýzová" userId="ebf8b370-5ae2-4d7b-9a79-f009307c4721" providerId="ADAL" clId="{46EAD100-4899-4D42-96B1-4BCCB63B53F1}" dt="2021-12-09T11:06:57.973" v="4363" actId="478"/>
          <ac:picMkLst>
            <pc:docMk/>
            <pc:sldMk cId="678842428" sldId="266"/>
            <ac:picMk id="17" creationId="{24417C61-B442-4C7F-918A-2EE7A3AE084A}"/>
          </ac:picMkLst>
        </pc:picChg>
        <pc:picChg chg="add del mod">
          <ac:chgData name="Iva Frýzová" userId="ebf8b370-5ae2-4d7b-9a79-f009307c4721" providerId="ADAL" clId="{46EAD100-4899-4D42-96B1-4BCCB63B53F1}" dt="2021-12-09T11:06:46.457" v="4352" actId="478"/>
          <ac:picMkLst>
            <pc:docMk/>
            <pc:sldMk cId="678842428" sldId="266"/>
            <ac:picMk id="19" creationId="{C203A6C4-8B57-4563-8DEA-A81D52A2F00D}"/>
          </ac:picMkLst>
        </pc:picChg>
        <pc:picChg chg="add del mod">
          <ac:chgData name="Iva Frýzová" userId="ebf8b370-5ae2-4d7b-9a79-f009307c4721" providerId="ADAL" clId="{46EAD100-4899-4D42-96B1-4BCCB63B53F1}" dt="2021-12-09T11:06:52.465" v="4359" actId="478"/>
          <ac:picMkLst>
            <pc:docMk/>
            <pc:sldMk cId="678842428" sldId="266"/>
            <ac:picMk id="21" creationId="{7AB190B6-449B-47E1-BAA6-C5DACC00521A}"/>
          </ac:picMkLst>
        </pc:picChg>
        <pc:picChg chg="add del mod">
          <ac:chgData name="Iva Frýzová" userId="ebf8b370-5ae2-4d7b-9a79-f009307c4721" providerId="ADAL" clId="{46EAD100-4899-4D42-96B1-4BCCB63B53F1}" dt="2021-12-09T11:06:49.629" v="4357" actId="478"/>
          <ac:picMkLst>
            <pc:docMk/>
            <pc:sldMk cId="678842428" sldId="266"/>
            <ac:picMk id="23" creationId="{162BD5E3-FCA1-4707-A0DF-2DB22CD7B261}"/>
          </ac:picMkLst>
        </pc:picChg>
        <pc:picChg chg="add del mod">
          <ac:chgData name="Iva Frýzová" userId="ebf8b370-5ae2-4d7b-9a79-f009307c4721" providerId="ADAL" clId="{46EAD100-4899-4D42-96B1-4BCCB63B53F1}" dt="2021-12-09T11:06:47.520" v="4354" actId="478"/>
          <ac:picMkLst>
            <pc:docMk/>
            <pc:sldMk cId="678842428" sldId="266"/>
            <ac:picMk id="25" creationId="{52010743-4E1E-4CD9-8109-A91C92EFE9FC}"/>
          </ac:picMkLst>
        </pc:picChg>
        <pc:picChg chg="add del mod">
          <ac:chgData name="Iva Frýzová" userId="ebf8b370-5ae2-4d7b-9a79-f009307c4721" providerId="ADAL" clId="{46EAD100-4899-4D42-96B1-4BCCB63B53F1}" dt="2021-12-09T11:06:47.004" v="4353" actId="478"/>
          <ac:picMkLst>
            <pc:docMk/>
            <pc:sldMk cId="678842428" sldId="266"/>
            <ac:picMk id="27" creationId="{6B8CD6D4-C8BF-4B56-8E6D-49EE9B5A40C7}"/>
          </ac:picMkLst>
        </pc:picChg>
      </pc:sldChg>
      <pc:sldChg chg="addSp delSp modSp add del mod setBg setClrOvrMap delDesignElem">
        <pc:chgData name="Iva Frýzová" userId="ebf8b370-5ae2-4d7b-9a79-f009307c4721" providerId="ADAL" clId="{46EAD100-4899-4D42-96B1-4BCCB63B53F1}" dt="2021-12-09T08:47:38.829" v="1554" actId="47"/>
        <pc:sldMkLst>
          <pc:docMk/>
          <pc:sldMk cId="1760848990" sldId="266"/>
        </pc:sldMkLst>
        <pc:spChg chg="mod">
          <ac:chgData name="Iva Frýzová" userId="ebf8b370-5ae2-4d7b-9a79-f009307c4721" providerId="ADAL" clId="{46EAD100-4899-4D42-96B1-4BCCB63B53F1}" dt="2021-10-14T10:17:13.059" v="340" actId="255"/>
          <ac:spMkLst>
            <pc:docMk/>
            <pc:sldMk cId="1760848990" sldId="266"/>
            <ac:spMk id="11" creationId="{8C283619-81A9-4FF3-8A03-CC39762B2184}"/>
          </ac:spMkLst>
        </pc:spChg>
        <pc:spChg chg="add del">
          <ac:chgData name="Iva Frýzová" userId="ebf8b370-5ae2-4d7b-9a79-f009307c4721" providerId="ADAL" clId="{46EAD100-4899-4D42-96B1-4BCCB63B53F1}" dt="2021-10-14T10:16:47.961" v="333" actId="26606"/>
          <ac:spMkLst>
            <pc:docMk/>
            <pc:sldMk cId="1760848990" sldId="266"/>
            <ac:spMk id="13" creationId="{B5809B1F-0726-44C0-B0A1-7FCE2A129E20}"/>
          </ac:spMkLst>
        </pc:spChg>
        <pc:spChg chg="add del">
          <ac:chgData name="Iva Frýzová" userId="ebf8b370-5ae2-4d7b-9a79-f009307c4721" providerId="ADAL" clId="{46EAD100-4899-4D42-96B1-4BCCB63B53F1}" dt="2021-10-14T10:16:47.961" v="333" actId="26606"/>
          <ac:spMkLst>
            <pc:docMk/>
            <pc:sldMk cId="1760848990" sldId="266"/>
            <ac:spMk id="14" creationId="{26EE9A0B-C601-4E3F-8541-29CA20DE1186}"/>
          </ac:spMkLst>
        </pc:spChg>
        <pc:spChg chg="del">
          <ac:chgData name="Iva Frýzová" userId="ebf8b370-5ae2-4d7b-9a79-f009307c4721" providerId="ADAL" clId="{46EAD100-4899-4D42-96B1-4BCCB63B53F1}" dt="2021-10-14T10:13:47.190" v="242"/>
          <ac:spMkLst>
            <pc:docMk/>
            <pc:sldMk cId="1760848990" sldId="266"/>
            <ac:spMk id="16" creationId="{B5809B1F-0726-44C0-B0A1-7FCE2A129E20}"/>
          </ac:spMkLst>
        </pc:spChg>
        <pc:spChg chg="del">
          <ac:chgData name="Iva Frýzová" userId="ebf8b370-5ae2-4d7b-9a79-f009307c4721" providerId="ADAL" clId="{46EAD100-4899-4D42-96B1-4BCCB63B53F1}" dt="2021-10-14T10:13:47.190" v="242"/>
          <ac:spMkLst>
            <pc:docMk/>
            <pc:sldMk cId="1760848990" sldId="266"/>
            <ac:spMk id="18" creationId="{26EE9A0B-C601-4E3F-8541-29CA20DE1186}"/>
          </ac:spMkLst>
        </pc:spChg>
        <pc:spChg chg="add">
          <ac:chgData name="Iva Frýzová" userId="ebf8b370-5ae2-4d7b-9a79-f009307c4721" providerId="ADAL" clId="{46EAD100-4899-4D42-96B1-4BCCB63B53F1}" dt="2021-10-14T10:16:47.961" v="333" actId="26606"/>
          <ac:spMkLst>
            <pc:docMk/>
            <pc:sldMk cId="1760848990" sldId="266"/>
            <ac:spMk id="19" creationId="{A86541C6-61B1-4DAA-B57A-EAF3F24F0491}"/>
          </ac:spMkLst>
        </pc:spChg>
        <pc:spChg chg="add">
          <ac:chgData name="Iva Frýzová" userId="ebf8b370-5ae2-4d7b-9a79-f009307c4721" providerId="ADAL" clId="{46EAD100-4899-4D42-96B1-4BCCB63B53F1}" dt="2021-10-14T10:16:47.961" v="333" actId="26606"/>
          <ac:spMkLst>
            <pc:docMk/>
            <pc:sldMk cId="1760848990" sldId="266"/>
            <ac:spMk id="21" creationId="{71750011-2006-46BB-AFDE-C6E461752333}"/>
          </ac:spMkLst>
        </pc:spChg>
        <pc:picChg chg="mod">
          <ac:chgData name="Iva Frýzová" userId="ebf8b370-5ae2-4d7b-9a79-f009307c4721" providerId="ADAL" clId="{46EAD100-4899-4D42-96B1-4BCCB63B53F1}" dt="2021-10-14T10:16:47.961" v="333" actId="26606"/>
          <ac:picMkLst>
            <pc:docMk/>
            <pc:sldMk cId="1760848990" sldId="266"/>
            <ac:picMk id="7" creationId="{7771794E-E50A-425C-96FB-CDD5ED30EDC2}"/>
          </ac:picMkLst>
        </pc:picChg>
        <pc:picChg chg="mod ord">
          <ac:chgData name="Iva Frýzová" userId="ebf8b370-5ae2-4d7b-9a79-f009307c4721" providerId="ADAL" clId="{46EAD100-4899-4D42-96B1-4BCCB63B53F1}" dt="2021-10-14T10:16:47.961" v="333" actId="26606"/>
          <ac:picMkLst>
            <pc:docMk/>
            <pc:sldMk cId="1760848990" sldId="266"/>
            <ac:picMk id="9" creationId="{18218593-F8CC-4BE5-BC96-9545778093FA}"/>
          </ac:picMkLst>
        </pc:picChg>
      </pc:sldChg>
      <pc:sldChg chg="addSp delSp modSp add mod">
        <pc:chgData name="Iva Frýzová" userId="ebf8b370-5ae2-4d7b-9a79-f009307c4721" providerId="ADAL" clId="{46EAD100-4899-4D42-96B1-4BCCB63B53F1}" dt="2021-12-09T11:10:18.185" v="4439" actId="1076"/>
        <pc:sldMkLst>
          <pc:docMk/>
          <pc:sldMk cId="3311922858" sldId="267"/>
        </pc:sldMkLst>
        <pc:spChg chg="del">
          <ac:chgData name="Iva Frýzová" userId="ebf8b370-5ae2-4d7b-9a79-f009307c4721" providerId="ADAL" clId="{46EAD100-4899-4D42-96B1-4BCCB63B53F1}" dt="2021-12-09T11:07:02.604" v="4364" actId="478"/>
          <ac:spMkLst>
            <pc:docMk/>
            <pc:sldMk cId="3311922858" sldId="267"/>
            <ac:spMk id="2" creationId="{AD1A3C4B-68CC-4ABF-A1DE-877811CB6729}"/>
          </ac:spMkLst>
        </pc:spChg>
        <pc:spChg chg="add del mod">
          <ac:chgData name="Iva Frýzová" userId="ebf8b370-5ae2-4d7b-9a79-f009307c4721" providerId="ADAL" clId="{46EAD100-4899-4D42-96B1-4BCCB63B53F1}" dt="2021-12-09T11:07:04.929" v="4365" actId="478"/>
          <ac:spMkLst>
            <pc:docMk/>
            <pc:sldMk cId="3311922858" sldId="267"/>
            <ac:spMk id="4" creationId="{A3098938-81B0-45F5-BD3D-4753E27AFC83}"/>
          </ac:spMkLst>
        </pc:spChg>
        <pc:picChg chg="mod">
          <ac:chgData name="Iva Frýzová" userId="ebf8b370-5ae2-4d7b-9a79-f009307c4721" providerId="ADAL" clId="{46EAD100-4899-4D42-96B1-4BCCB63B53F1}" dt="2021-12-09T11:07:46.022" v="4387" actId="14100"/>
          <ac:picMkLst>
            <pc:docMk/>
            <pc:sldMk cId="3311922858" sldId="267"/>
            <ac:picMk id="7" creationId="{ADE02933-8DA3-4D72-9A3D-9C003DA44B76}"/>
          </ac:picMkLst>
        </pc:picChg>
        <pc:picChg chg="mod">
          <ac:chgData name="Iva Frýzová" userId="ebf8b370-5ae2-4d7b-9a79-f009307c4721" providerId="ADAL" clId="{46EAD100-4899-4D42-96B1-4BCCB63B53F1}" dt="2021-12-09T11:08:11.259" v="4399" actId="1076"/>
          <ac:picMkLst>
            <pc:docMk/>
            <pc:sldMk cId="3311922858" sldId="267"/>
            <ac:picMk id="9" creationId="{60E685EC-7A6C-4328-B33B-E5E0B586C4EC}"/>
          </ac:picMkLst>
        </pc:picChg>
        <pc:picChg chg="mod">
          <ac:chgData name="Iva Frýzová" userId="ebf8b370-5ae2-4d7b-9a79-f009307c4721" providerId="ADAL" clId="{46EAD100-4899-4D42-96B1-4BCCB63B53F1}" dt="2021-12-09T11:10:18.185" v="4439" actId="1076"/>
          <ac:picMkLst>
            <pc:docMk/>
            <pc:sldMk cId="3311922858" sldId="267"/>
            <ac:picMk id="11" creationId="{2B7951FE-A275-4A56-9ED1-AA3B83AE2C9A}"/>
          </ac:picMkLst>
        </pc:picChg>
        <pc:picChg chg="mod">
          <ac:chgData name="Iva Frýzová" userId="ebf8b370-5ae2-4d7b-9a79-f009307c4721" providerId="ADAL" clId="{46EAD100-4899-4D42-96B1-4BCCB63B53F1}" dt="2021-12-09T11:07:58.744" v="4393" actId="14100"/>
          <ac:picMkLst>
            <pc:docMk/>
            <pc:sldMk cId="3311922858" sldId="267"/>
            <ac:picMk id="13" creationId="{02948B79-6415-4646-9DB1-392117A45983}"/>
          </ac:picMkLst>
        </pc:picChg>
        <pc:picChg chg="mod">
          <ac:chgData name="Iva Frýzová" userId="ebf8b370-5ae2-4d7b-9a79-f009307c4721" providerId="ADAL" clId="{46EAD100-4899-4D42-96B1-4BCCB63B53F1}" dt="2021-12-09T11:07:40.773" v="4385" actId="14100"/>
          <ac:picMkLst>
            <pc:docMk/>
            <pc:sldMk cId="3311922858" sldId="267"/>
            <ac:picMk id="15" creationId="{B627B42A-822C-469E-960E-1D7605BF3FAD}"/>
          </ac:picMkLst>
        </pc:picChg>
        <pc:picChg chg="mod">
          <ac:chgData name="Iva Frýzová" userId="ebf8b370-5ae2-4d7b-9a79-f009307c4721" providerId="ADAL" clId="{46EAD100-4899-4D42-96B1-4BCCB63B53F1}" dt="2021-12-09T11:07:32.682" v="4381" actId="14100"/>
          <ac:picMkLst>
            <pc:docMk/>
            <pc:sldMk cId="3311922858" sldId="267"/>
            <ac:picMk id="17" creationId="{24417C61-B442-4C7F-918A-2EE7A3AE084A}"/>
          </ac:picMkLst>
        </pc:picChg>
        <pc:picChg chg="mod">
          <ac:chgData name="Iva Frýzová" userId="ebf8b370-5ae2-4d7b-9a79-f009307c4721" providerId="ADAL" clId="{46EAD100-4899-4D42-96B1-4BCCB63B53F1}" dt="2021-12-09T11:07:50.303" v="4389" actId="14100"/>
          <ac:picMkLst>
            <pc:docMk/>
            <pc:sldMk cId="3311922858" sldId="267"/>
            <ac:picMk id="19" creationId="{C203A6C4-8B57-4563-8DEA-A81D52A2F00D}"/>
          </ac:picMkLst>
        </pc:picChg>
        <pc:picChg chg="mod">
          <ac:chgData name="Iva Frýzová" userId="ebf8b370-5ae2-4d7b-9a79-f009307c4721" providerId="ADAL" clId="{46EAD100-4899-4D42-96B1-4BCCB63B53F1}" dt="2021-12-09T11:07:23.636" v="4375" actId="14100"/>
          <ac:picMkLst>
            <pc:docMk/>
            <pc:sldMk cId="3311922858" sldId="267"/>
            <ac:picMk id="21" creationId="{7AB190B6-449B-47E1-BAA6-C5DACC00521A}"/>
          </ac:picMkLst>
        </pc:picChg>
        <pc:picChg chg="mod">
          <ac:chgData name="Iva Frýzová" userId="ebf8b370-5ae2-4d7b-9a79-f009307c4721" providerId="ADAL" clId="{46EAD100-4899-4D42-96B1-4BCCB63B53F1}" dt="2021-12-09T11:07:52.350" v="4390" actId="1076"/>
          <ac:picMkLst>
            <pc:docMk/>
            <pc:sldMk cId="3311922858" sldId="267"/>
            <ac:picMk id="23" creationId="{162BD5E3-FCA1-4707-A0DF-2DB22CD7B261}"/>
          </ac:picMkLst>
        </pc:picChg>
        <pc:picChg chg="mod">
          <ac:chgData name="Iva Frýzová" userId="ebf8b370-5ae2-4d7b-9a79-f009307c4721" providerId="ADAL" clId="{46EAD100-4899-4D42-96B1-4BCCB63B53F1}" dt="2021-12-09T11:07:20.448" v="4373" actId="1076"/>
          <ac:picMkLst>
            <pc:docMk/>
            <pc:sldMk cId="3311922858" sldId="267"/>
            <ac:picMk id="25" creationId="{52010743-4E1E-4CD9-8109-A91C92EFE9FC}"/>
          </ac:picMkLst>
        </pc:picChg>
        <pc:picChg chg="mod">
          <ac:chgData name="Iva Frýzová" userId="ebf8b370-5ae2-4d7b-9a79-f009307c4721" providerId="ADAL" clId="{46EAD100-4899-4D42-96B1-4BCCB63B53F1}" dt="2021-12-09T11:07:25.386" v="4376" actId="1076"/>
          <ac:picMkLst>
            <pc:docMk/>
            <pc:sldMk cId="3311922858" sldId="267"/>
            <ac:picMk id="27" creationId="{6B8CD6D4-C8BF-4B56-8E6D-49EE9B5A40C7}"/>
          </ac:picMkLst>
        </pc:picChg>
      </pc:sldChg>
      <pc:sldChg chg="addSp modSp new del mod setBg setClrOvrMap">
        <pc:chgData name="Iva Frýzová" userId="ebf8b370-5ae2-4d7b-9a79-f009307c4721" providerId="ADAL" clId="{46EAD100-4899-4D42-96B1-4BCCB63B53F1}" dt="2021-12-09T08:47:41.079" v="1556" actId="47"/>
        <pc:sldMkLst>
          <pc:docMk/>
          <pc:sldMk cId="4255944943" sldId="267"/>
        </pc:sldMkLst>
        <pc:spChg chg="mod">
          <ac:chgData name="Iva Frýzová" userId="ebf8b370-5ae2-4d7b-9a79-f009307c4721" providerId="ADAL" clId="{46EAD100-4899-4D42-96B1-4BCCB63B53F1}" dt="2021-10-14T10:26:43.263" v="563" actId="20577"/>
          <ac:spMkLst>
            <pc:docMk/>
            <pc:sldMk cId="4255944943" sldId="267"/>
            <ac:spMk id="2" creationId="{87242488-4846-4C2C-810F-FCD360F5FD78}"/>
          </ac:spMkLst>
        </pc:spChg>
        <pc:spChg chg="mod">
          <ac:chgData name="Iva Frýzová" userId="ebf8b370-5ae2-4d7b-9a79-f009307c4721" providerId="ADAL" clId="{46EAD100-4899-4D42-96B1-4BCCB63B53F1}" dt="2021-10-14T10:26:39.419" v="561" actId="27636"/>
          <ac:spMkLst>
            <pc:docMk/>
            <pc:sldMk cId="4255944943" sldId="267"/>
            <ac:spMk id="3" creationId="{CE8CD82E-BC71-4410-89AD-E81161D1FA4B}"/>
          </ac:spMkLst>
        </pc:spChg>
        <pc:spChg chg="add">
          <ac:chgData name="Iva Frýzová" userId="ebf8b370-5ae2-4d7b-9a79-f009307c4721" providerId="ADAL" clId="{46EAD100-4899-4D42-96B1-4BCCB63B53F1}" dt="2021-10-14T10:24:49.560" v="469" actId="26606"/>
          <ac:spMkLst>
            <pc:docMk/>
            <pc:sldMk cId="4255944943" sldId="267"/>
            <ac:spMk id="10" creationId="{CF62D2A7-8207-488C-9F46-316BA81A16C8}"/>
          </ac:spMkLst>
        </pc:spChg>
        <pc:picChg chg="add mod">
          <ac:chgData name="Iva Frýzová" userId="ebf8b370-5ae2-4d7b-9a79-f009307c4721" providerId="ADAL" clId="{46EAD100-4899-4D42-96B1-4BCCB63B53F1}" dt="2021-10-14T10:24:49.560" v="469" actId="26606"/>
          <ac:picMkLst>
            <pc:docMk/>
            <pc:sldMk cId="4255944943" sldId="267"/>
            <ac:picMk id="5" creationId="{ABA923FA-35B0-4F5B-931D-02EC21A3A3BD}"/>
          </ac:picMkLst>
        </pc:picChg>
      </pc:sldChg>
      <pc:sldChg chg="addSp modSp new del mod setBg setClrOvrMap">
        <pc:chgData name="Iva Frýzová" userId="ebf8b370-5ae2-4d7b-9a79-f009307c4721" providerId="ADAL" clId="{46EAD100-4899-4D42-96B1-4BCCB63B53F1}" dt="2021-12-09T08:47:42.063" v="1557" actId="47"/>
        <pc:sldMkLst>
          <pc:docMk/>
          <pc:sldMk cId="1542267910" sldId="268"/>
        </pc:sldMkLst>
        <pc:spChg chg="mod">
          <ac:chgData name="Iva Frýzová" userId="ebf8b370-5ae2-4d7b-9a79-f009307c4721" providerId="ADAL" clId="{46EAD100-4899-4D42-96B1-4BCCB63B53F1}" dt="2021-10-14T10:30:30.984" v="898" actId="26606"/>
          <ac:spMkLst>
            <pc:docMk/>
            <pc:sldMk cId="1542267910" sldId="268"/>
            <ac:spMk id="2" creationId="{D655A50D-7AED-40C6-A13A-A4AF3A62EF57}"/>
          </ac:spMkLst>
        </pc:spChg>
        <pc:spChg chg="mod">
          <ac:chgData name="Iva Frýzová" userId="ebf8b370-5ae2-4d7b-9a79-f009307c4721" providerId="ADAL" clId="{46EAD100-4899-4D42-96B1-4BCCB63B53F1}" dt="2021-10-14T10:30:30.984" v="898" actId="26606"/>
          <ac:spMkLst>
            <pc:docMk/>
            <pc:sldMk cId="1542267910" sldId="268"/>
            <ac:spMk id="3" creationId="{0D88EF33-C53B-4DB6-B504-D98C1AE17DBA}"/>
          </ac:spMkLst>
        </pc:spChg>
        <pc:spChg chg="add">
          <ac:chgData name="Iva Frýzová" userId="ebf8b370-5ae2-4d7b-9a79-f009307c4721" providerId="ADAL" clId="{46EAD100-4899-4D42-96B1-4BCCB63B53F1}" dt="2021-10-14T10:30:30.984" v="898" actId="26606"/>
          <ac:spMkLst>
            <pc:docMk/>
            <pc:sldMk cId="1542267910" sldId="268"/>
            <ac:spMk id="8" creationId="{DFF2AC85-FAA0-4844-813F-83C04D7382E2}"/>
          </ac:spMkLst>
        </pc:spChg>
        <pc:spChg chg="add">
          <ac:chgData name="Iva Frýzová" userId="ebf8b370-5ae2-4d7b-9a79-f009307c4721" providerId="ADAL" clId="{46EAD100-4899-4D42-96B1-4BCCB63B53F1}" dt="2021-10-14T10:30:30.984" v="898" actId="26606"/>
          <ac:spMkLst>
            <pc:docMk/>
            <pc:sldMk cId="1542267910" sldId="268"/>
            <ac:spMk id="10" creationId="{89CC0F1E-BAA2-47B1-8F83-7ECB9FD9E009}"/>
          </ac:spMkLst>
        </pc:spChg>
      </pc:sldChg>
      <pc:sldChg chg="addSp delSp modSp new mod setBg setClrOvrMap">
        <pc:chgData name="Iva Frýzová" userId="ebf8b370-5ae2-4d7b-9a79-f009307c4721" providerId="ADAL" clId="{46EAD100-4899-4D42-96B1-4BCCB63B53F1}" dt="2021-12-09T11:09:51.673" v="4432" actId="26606"/>
        <pc:sldMkLst>
          <pc:docMk/>
          <pc:sldMk cId="3322707345" sldId="268"/>
        </pc:sldMkLst>
        <pc:spChg chg="mod ord">
          <ac:chgData name="Iva Frýzová" userId="ebf8b370-5ae2-4d7b-9a79-f009307c4721" providerId="ADAL" clId="{46EAD100-4899-4D42-96B1-4BCCB63B53F1}" dt="2021-12-09T11:09:51.673" v="4432" actId="26606"/>
          <ac:spMkLst>
            <pc:docMk/>
            <pc:sldMk cId="3322707345" sldId="268"/>
            <ac:spMk id="2" creationId="{790A2141-1CDA-4825-841E-0821CB2EBA0D}"/>
          </ac:spMkLst>
        </pc:spChg>
        <pc:spChg chg="del mod">
          <ac:chgData name="Iva Frýzová" userId="ebf8b370-5ae2-4d7b-9a79-f009307c4721" providerId="ADAL" clId="{46EAD100-4899-4D42-96B1-4BCCB63B53F1}" dt="2021-12-09T11:08:25.335" v="4402"/>
          <ac:spMkLst>
            <pc:docMk/>
            <pc:sldMk cId="3322707345" sldId="268"/>
            <ac:spMk id="3" creationId="{CC04805F-F334-4FE4-9465-819617CB1ECD}"/>
          </ac:spMkLst>
        </pc:spChg>
        <pc:spChg chg="add del">
          <ac:chgData name="Iva Frýzová" userId="ebf8b370-5ae2-4d7b-9a79-f009307c4721" providerId="ADAL" clId="{46EAD100-4899-4D42-96B1-4BCCB63B53F1}" dt="2021-12-09T11:09:51.657" v="4431" actId="26606"/>
          <ac:spMkLst>
            <pc:docMk/>
            <pc:sldMk cId="3322707345" sldId="268"/>
            <ac:spMk id="19" creationId="{63B2BE9B-AF82-44DE-9E8C-24B345920F16}"/>
          </ac:spMkLst>
        </pc:spChg>
        <pc:spChg chg="add del">
          <ac:chgData name="Iva Frýzová" userId="ebf8b370-5ae2-4d7b-9a79-f009307c4721" providerId="ADAL" clId="{46EAD100-4899-4D42-96B1-4BCCB63B53F1}" dt="2021-12-09T11:09:51.657" v="4431" actId="26606"/>
          <ac:spMkLst>
            <pc:docMk/>
            <pc:sldMk cId="3322707345" sldId="268"/>
            <ac:spMk id="22" creationId="{5CB593EA-2F98-479F-B4C4-F366571FA64D}"/>
          </ac:spMkLst>
        </pc:spChg>
        <pc:spChg chg="add del">
          <ac:chgData name="Iva Frýzová" userId="ebf8b370-5ae2-4d7b-9a79-f009307c4721" providerId="ADAL" clId="{46EAD100-4899-4D42-96B1-4BCCB63B53F1}" dt="2021-12-09T11:09:51.657" v="4431" actId="26606"/>
          <ac:spMkLst>
            <pc:docMk/>
            <pc:sldMk cId="3322707345" sldId="268"/>
            <ac:spMk id="24" creationId="{39BEB6D0-9E4E-4221-93D1-74ABECEE9EFC}"/>
          </ac:spMkLst>
        </pc:spChg>
        <pc:spChg chg="add">
          <ac:chgData name="Iva Frýzová" userId="ebf8b370-5ae2-4d7b-9a79-f009307c4721" providerId="ADAL" clId="{46EAD100-4899-4D42-96B1-4BCCB63B53F1}" dt="2021-12-09T11:09:51.673" v="4432" actId="26606"/>
          <ac:spMkLst>
            <pc:docMk/>
            <pc:sldMk cId="3322707345" sldId="268"/>
            <ac:spMk id="26" creationId="{7BBD6D22-041B-4785-9EFA-768BFE688725}"/>
          </ac:spMkLst>
        </pc:spChg>
        <pc:picChg chg="add mod or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5" creationId="{6A96BDAE-5EAB-4BA4-94D5-EC7F254CA1FB}"/>
          </ac:picMkLst>
        </pc:picChg>
        <pc:picChg chg="add mod or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7" creationId="{06F02967-21B4-412C-895F-F550B1D9B043}"/>
          </ac:picMkLst>
        </pc:picChg>
        <pc:picChg chg="add mod or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9" creationId="{8F6B6029-AAD7-4C65-BBA5-E65E0FE6F54A}"/>
          </ac:picMkLst>
        </pc:picChg>
        <pc:picChg chg="add mod or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11" creationId="{FE7121D4-C4E1-4EAD-BAFA-D4043F5EB1DE}"/>
          </ac:picMkLst>
        </pc:picChg>
        <pc:picChg chg="add mo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13" creationId="{CB28C2A9-D94E-45D8-92C7-8CC2C055AE71}"/>
          </ac:picMkLst>
        </pc:picChg>
        <pc:picChg chg="add mod ord">
          <ac:chgData name="Iva Frýzová" userId="ebf8b370-5ae2-4d7b-9a79-f009307c4721" providerId="ADAL" clId="{46EAD100-4899-4D42-96B1-4BCCB63B53F1}" dt="2021-12-09T11:09:51.673" v="4432" actId="26606"/>
          <ac:picMkLst>
            <pc:docMk/>
            <pc:sldMk cId="3322707345" sldId="268"/>
            <ac:picMk id="15" creationId="{62C87B0B-E6B8-4718-8282-AE5F3AB1E556}"/>
          </ac:picMkLst>
        </pc:picChg>
      </pc:sldChg>
      <pc:sldChg chg="delSp modSp add del mod setBg delDesignElem">
        <pc:chgData name="Iva Frýzová" userId="ebf8b370-5ae2-4d7b-9a79-f009307c4721" providerId="ADAL" clId="{46EAD100-4899-4D42-96B1-4BCCB63B53F1}" dt="2021-10-14T10:31:22.984" v="924" actId="47"/>
        <pc:sldMkLst>
          <pc:docMk/>
          <pc:sldMk cId="2610320318" sldId="269"/>
        </pc:sldMkLst>
        <pc:spChg chg="del mod">
          <ac:chgData name="Iva Frýzová" userId="ebf8b370-5ae2-4d7b-9a79-f009307c4721" providerId="ADAL" clId="{46EAD100-4899-4D42-96B1-4BCCB63B53F1}" dt="2021-10-14T10:31:20.763" v="923" actId="478"/>
          <ac:spMkLst>
            <pc:docMk/>
            <pc:sldMk cId="2610320318" sldId="269"/>
            <ac:spMk id="2" creationId="{D655A50D-7AED-40C6-A13A-A4AF3A62EF57}"/>
          </ac:spMkLst>
        </pc:spChg>
        <pc:spChg chg="del">
          <ac:chgData name="Iva Frýzová" userId="ebf8b370-5ae2-4d7b-9a79-f009307c4721" providerId="ADAL" clId="{46EAD100-4899-4D42-96B1-4BCCB63B53F1}" dt="2021-10-14T10:31:02.798" v="900"/>
          <ac:spMkLst>
            <pc:docMk/>
            <pc:sldMk cId="2610320318" sldId="269"/>
            <ac:spMk id="8" creationId="{DFF2AC85-FAA0-4844-813F-83C04D7382E2}"/>
          </ac:spMkLst>
        </pc:spChg>
        <pc:spChg chg="del">
          <ac:chgData name="Iva Frýzová" userId="ebf8b370-5ae2-4d7b-9a79-f009307c4721" providerId="ADAL" clId="{46EAD100-4899-4D42-96B1-4BCCB63B53F1}" dt="2021-10-14T10:31:02.798" v="900"/>
          <ac:spMkLst>
            <pc:docMk/>
            <pc:sldMk cId="2610320318" sldId="269"/>
            <ac:spMk id="10" creationId="{89CC0F1E-BAA2-47B1-8F83-7ECB9FD9E009}"/>
          </ac:spMkLst>
        </pc:spChg>
      </pc:sldChg>
    </pc:docChg>
  </pc:docChgLst>
  <pc:docChgLst>
    <pc:chgData name="Iva Frýzová" userId="ebf8b370-5ae2-4d7b-9a79-f009307c4721" providerId="ADAL" clId="{7155F83F-75BA-48DF-8B02-5C48BEC2735D}"/>
    <pc:docChg chg="modSld">
      <pc:chgData name="Iva Frýzová" userId="ebf8b370-5ae2-4d7b-9a79-f009307c4721" providerId="ADAL" clId="{7155F83F-75BA-48DF-8B02-5C48BEC2735D}" dt="2022-01-18T13:13:04.450" v="9" actId="20577"/>
      <pc:docMkLst>
        <pc:docMk/>
      </pc:docMkLst>
      <pc:sldChg chg="modSp mod">
        <pc:chgData name="Iva Frýzová" userId="ebf8b370-5ae2-4d7b-9a79-f009307c4721" providerId="ADAL" clId="{7155F83F-75BA-48DF-8B02-5C48BEC2735D}" dt="2022-01-18T13:13:04.450" v="9" actId="20577"/>
        <pc:sldMkLst>
          <pc:docMk/>
          <pc:sldMk cId="286139401" sldId="256"/>
        </pc:sldMkLst>
        <pc:spChg chg="mod">
          <ac:chgData name="Iva Frýzová" userId="ebf8b370-5ae2-4d7b-9a79-f009307c4721" providerId="ADAL" clId="{7155F83F-75BA-48DF-8B02-5C48BEC2735D}" dt="2022-01-18T13:12:54.099" v="0" actId="20577"/>
          <ac:spMkLst>
            <pc:docMk/>
            <pc:sldMk cId="286139401" sldId="256"/>
            <ac:spMk id="2" creationId="{35C27E4F-FA25-456F-99C7-E08C77437B5E}"/>
          </ac:spMkLst>
        </pc:spChg>
        <pc:spChg chg="mod">
          <ac:chgData name="Iva Frýzová" userId="ebf8b370-5ae2-4d7b-9a79-f009307c4721" providerId="ADAL" clId="{7155F83F-75BA-48DF-8B02-5C48BEC2735D}" dt="2022-01-18T13:13:04.450" v="9" actId="20577"/>
          <ac:spMkLst>
            <pc:docMk/>
            <pc:sldMk cId="286139401" sldId="256"/>
            <ac:spMk id="3" creationId="{2F7D6A0E-C53D-49B8-AC21-D38272A9D452}"/>
          </ac:spMkLst>
        </pc:spChg>
      </pc:sldChg>
    </pc:docChg>
  </pc:docChgLst>
  <pc:docChgLst>
    <pc:chgData name="Iva Frýzová" userId="S::12077@muni.cz::ebf8b370-5ae2-4d7b-9a79-f009307c4721" providerId="AD" clId="Web-{623F7510-F9C7-2052-6704-79C28E36A1AF}"/>
    <pc:docChg chg="modSld">
      <pc:chgData name="Iva Frýzová" userId="S::12077@muni.cz::ebf8b370-5ae2-4d7b-9a79-f009307c4721" providerId="AD" clId="Web-{623F7510-F9C7-2052-6704-79C28E36A1AF}" dt="2021-12-09T13:27:38.390" v="2"/>
      <pc:docMkLst>
        <pc:docMk/>
      </pc:docMkLst>
      <pc:sldChg chg="addSp delSp modSp">
        <pc:chgData name="Iva Frýzová" userId="S::12077@muni.cz::ebf8b370-5ae2-4d7b-9a79-f009307c4721" providerId="AD" clId="Web-{623F7510-F9C7-2052-6704-79C28E36A1AF}" dt="2021-12-09T13:27:38.390" v="2"/>
        <pc:sldMkLst>
          <pc:docMk/>
          <pc:sldMk cId="2747687654" sldId="263"/>
        </pc:sldMkLst>
        <pc:spChg chg="mod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2" creationId="{26D2BDC3-C355-4852-A194-23C543CF9B47}"/>
          </ac:spMkLst>
        </pc:spChg>
        <pc:spChg chg="mod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7" creationId="{46909849-A2AA-4190-8CE5-E1666186C707}"/>
          </ac:spMkLst>
        </pc:spChg>
        <pc:spChg chg="del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12" creationId="{5F63FF5A-B9E2-4989-825C-C62CD37CBB8B}"/>
          </ac:spMkLst>
        </pc:spChg>
        <pc:spChg chg="del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14" creationId="{577D1452-F0B7-431E-9A24-D3F7103D8510}"/>
          </ac:spMkLst>
        </pc:spChg>
        <pc:spChg chg="del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16" creationId="{A660F4F9-5DF5-4F15-BE6A-CD8648BB1148}"/>
          </ac:spMkLst>
        </pc:spChg>
        <pc:spChg chg="add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21" creationId="{5E39A796-BE83-48B1-B33F-35C4A32AAB57}"/>
          </ac:spMkLst>
        </pc:spChg>
        <pc:spChg chg="add">
          <ac:chgData name="Iva Frýzová" userId="S::12077@muni.cz::ebf8b370-5ae2-4d7b-9a79-f009307c4721" providerId="AD" clId="Web-{623F7510-F9C7-2052-6704-79C28E36A1AF}" dt="2021-12-09T13:27:38.390" v="2"/>
          <ac:spMkLst>
            <pc:docMk/>
            <pc:sldMk cId="2747687654" sldId="263"/>
            <ac:spMk id="23" creationId="{72F84B47-E267-4194-8194-831DB7B5547F}"/>
          </ac:spMkLst>
        </pc:spChg>
        <pc:picChg chg="add mod">
          <ac:chgData name="Iva Frýzová" userId="S::12077@muni.cz::ebf8b370-5ae2-4d7b-9a79-f009307c4721" providerId="AD" clId="Web-{623F7510-F9C7-2052-6704-79C28E36A1AF}" dt="2021-12-09T13:27:38.390" v="2"/>
          <ac:picMkLst>
            <pc:docMk/>
            <pc:sldMk cId="2747687654" sldId="263"/>
            <ac:picMk id="3" creationId="{15B4E710-7525-402B-8CF2-369759E5A0F9}"/>
          </ac:picMkLst>
        </pc:picChg>
      </pc:sldChg>
    </pc:docChg>
  </pc:docChgLst>
  <pc:docChgLst>
    <pc:chgData name="Iva Frýzová" userId="S::12077@muni.cz::ebf8b370-5ae2-4d7b-9a79-f009307c4721" providerId="AD" clId="Web-{32E52071-17E5-C733-D76F-FA7FF55140A1}"/>
    <pc:docChg chg="modSld">
      <pc:chgData name="Iva Frýzová" userId="S::12077@muni.cz::ebf8b370-5ae2-4d7b-9a79-f009307c4721" providerId="AD" clId="Web-{32E52071-17E5-C733-D76F-FA7FF55140A1}" dt="2021-12-09T14:26:29.164" v="3"/>
      <pc:docMkLst>
        <pc:docMk/>
      </pc:docMkLst>
      <pc:sldChg chg="modSp">
        <pc:chgData name="Iva Frýzová" userId="S::12077@muni.cz::ebf8b370-5ae2-4d7b-9a79-f009307c4721" providerId="AD" clId="Web-{32E52071-17E5-C733-D76F-FA7FF55140A1}" dt="2021-12-09T13:36:53.932" v="1" actId="20577"/>
        <pc:sldMkLst>
          <pc:docMk/>
          <pc:sldMk cId="3003061053" sldId="260"/>
        </pc:sldMkLst>
        <pc:spChg chg="mod">
          <ac:chgData name="Iva Frýzová" userId="S::12077@muni.cz::ebf8b370-5ae2-4d7b-9a79-f009307c4721" providerId="AD" clId="Web-{32E52071-17E5-C733-D76F-FA7FF55140A1}" dt="2021-12-09T13:36:53.932" v="1" actId="20577"/>
          <ac:spMkLst>
            <pc:docMk/>
            <pc:sldMk cId="3003061053" sldId="260"/>
            <ac:spMk id="7" creationId="{46909849-A2AA-4190-8CE5-E1666186C707}"/>
          </ac:spMkLst>
        </pc:spChg>
      </pc:sldChg>
      <pc:sldChg chg="delSp">
        <pc:chgData name="Iva Frýzová" userId="S::12077@muni.cz::ebf8b370-5ae2-4d7b-9a79-f009307c4721" providerId="AD" clId="Web-{32E52071-17E5-C733-D76F-FA7FF55140A1}" dt="2021-12-09T14:26:29.164" v="3"/>
        <pc:sldMkLst>
          <pc:docMk/>
          <pc:sldMk cId="3322707345" sldId="268"/>
        </pc:sldMkLst>
        <pc:spChg chg="del">
          <ac:chgData name="Iva Frýzová" userId="S::12077@muni.cz::ebf8b370-5ae2-4d7b-9a79-f009307c4721" providerId="AD" clId="Web-{32E52071-17E5-C733-D76F-FA7FF55140A1}" dt="2021-12-09T14:26:26.163" v="2"/>
          <ac:spMkLst>
            <pc:docMk/>
            <pc:sldMk cId="3322707345" sldId="268"/>
            <ac:spMk id="2" creationId="{790A2141-1CDA-4825-841E-0821CB2EBA0D}"/>
          </ac:spMkLst>
        </pc:spChg>
        <pc:spChg chg="del">
          <ac:chgData name="Iva Frýzová" userId="S::12077@muni.cz::ebf8b370-5ae2-4d7b-9a79-f009307c4721" providerId="AD" clId="Web-{32E52071-17E5-C733-D76F-FA7FF55140A1}" dt="2021-12-09T14:26:29.164" v="3"/>
          <ac:spMkLst>
            <pc:docMk/>
            <pc:sldMk cId="3322707345" sldId="268"/>
            <ac:spMk id="26" creationId="{7BBD6D22-041B-4785-9EFA-768BFE68872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A3DF6-99BB-4F9A-BF8B-B067AFA8A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93DF6D-676A-460F-90E5-A8FD49A88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7F95A-7784-44B8-BFBD-F2E6FCC0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3EAA4A-EC08-4E3F-B792-6455C4E7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0CEE81-07DF-4C97-9967-2D24846B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80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1F989-F9F9-4F08-8B50-97050480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3E0F0D-99C1-4535-BA59-4C6EB859C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42C09-3A52-4ADF-B81F-064AF4A20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4C48B-1F8C-4A0A-9DEB-56901A8F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AC3E36-9BD1-4314-BB2C-5E95EA9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26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63B92E-DDC0-4DDE-8CE4-FAA3BD32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8FB430-3A98-4729-B3DA-F5316A9C1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602FF1-7FC3-4855-B433-C775BFF27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848047-FBE2-4200-A397-A8E734BA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9E1D55-3B3C-4514-91C3-A30B8CB4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99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F8C14-B260-4E87-B145-86D8EC47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82645-B33C-4F7E-A437-D71B2C07B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4D02AA-9495-4F4F-82BB-8D41840C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2C46DE-1AAF-4354-ADFA-41EDD716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74B8AF-1548-4996-8AFE-AF068E41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19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5E17CD-1DBE-4CD8-A02E-9705E73B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FAC02B-2961-4CE6-A169-91130535B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E1BA5B-EC55-458C-9B39-7B67EE2D7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41D6A5-52EC-4F9B-AB32-D09C1E01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D23BAF-3162-4CCC-A8CE-EAA9DD3B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45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F96B0-9104-4B5C-94A8-395F43DD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631D8-2EA3-46DF-9D69-D0365F0B4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937DE3-C710-4CEC-A0A5-AE71D1A92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6880-609C-4C35-ABD1-8C1B7050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FDA489-5CBD-407F-B8C7-6A0B7456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A615B7-4C2D-4E9A-8F9C-FD6C0C04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2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25A6B-35E6-43AF-B7EC-04382B25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94328D-0CA9-4AAE-A376-38D328CC9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753333-75D1-4FAF-B5AF-701FC9A84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B0C386A-ECFC-4F35-A0FD-84D9093C4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3989297-3DD7-4160-9E58-54EA31364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661292-7385-4C9B-AC32-BAF7E75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81B6F3-A2C9-4387-AA1C-E84F77E4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1463E6-3B62-46B0-8013-CFF13FBF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07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4C481-F0A8-4013-9E68-573DB2FC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1AC2D2-7633-4241-9B3B-F5639632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C3AA9D-912A-45A5-83E7-687077AF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D8CFC7-DFCB-4E5D-B7D1-D65484D5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91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DA8C9E-15BC-47DE-B97A-D7F6A918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EF70F3-1894-4141-95EA-782A910B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769A3D-61FA-49FA-B36D-6517B85B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37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08C92-58B2-4DF9-911D-4153345A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A284EE-5E91-46F1-9395-071C3FF80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DBE018-24C5-4C21-89B2-FFEE89B0C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EE0F2B-E009-4E34-81DA-EA3E9D8C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ED337A-2F24-4259-9994-53115155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FF1C2C-CE44-4C11-BF09-F54522CB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67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51DD2-3AB2-4759-AB1E-316DE14D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45343B-956E-4CD8-9CDB-0D2C17407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D97C8E-9A8B-4D4E-B76B-62D8B0915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389873-ABF5-441E-8339-E00A5852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E3E8F9-D727-4E8A-A4C5-B3731A52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91C22B-B143-49E5-AD85-4925954B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7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9DF596-1CE5-4610-A362-FB58E7C4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FC5853-11D1-474E-8BC8-6629EB385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EDF9A-11EE-472F-AED0-8FAB8B011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12BC9-D626-4D25-B81F-64EBA05965CE}" type="datetimeFigureOut">
              <a:rPr lang="cs-CZ" smtClean="0"/>
              <a:t>06.12.2022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9FC91D-DD30-445F-A89F-A77C865B3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7E017E-7887-4A08-AB5E-4E0EC3AC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93B7-788B-425F-A0B3-5311E85EC2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05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27E4F-FA25-456F-99C7-E08C77437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Aplikace biologie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7D6A0E-C53D-49B8-AC21-D38272A9D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6224"/>
            <a:ext cx="9144000" cy="551576"/>
          </a:xfrm>
        </p:spPr>
        <p:txBody>
          <a:bodyPr/>
          <a:lstStyle/>
          <a:p>
            <a:r>
              <a:rPr lang="cs-CZ" dirty="0"/>
              <a:t>III. blok</a:t>
            </a:r>
          </a:p>
        </p:txBody>
      </p:sp>
    </p:spTree>
    <p:extLst>
      <p:ext uri="{BB962C8B-B14F-4D97-AF65-F5344CB8AC3E}">
        <p14:creationId xmlns:p14="http://schemas.microsoft.com/office/powerpoint/2010/main" val="28613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/>
          </a:bodyPr>
          <a:lstStyle/>
          <a:p>
            <a:r>
              <a:rPr lang="cs-CZ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Představení svícnů</a:t>
            </a:r>
            <a:endParaRPr lang="cs-CZ" sz="40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05571" cy="37795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Žáci si vezmou své svícny opět k sobě na stůl a vzájemně si ve skupince představí názvy přírodnin, které použili při výrobě svícnů.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Svícny si žáci vloží do sáčku a označí jmenovkou, po skončení výuky di je odnáší domů.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jídlo, stopy&#10;&#10;Popis byl vytvořen automaticky">
            <a:extLst>
              <a:ext uri="{FF2B5EF4-FFF2-40B4-BE49-F238E27FC236}">
                <a16:creationId xmlns:a16="http://schemas.microsoft.com/office/drawing/2014/main" id="{28CCF8C3-FF55-45AC-BF2D-6B9A8DDE3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r="4767" b="-1"/>
          <a:stretch/>
        </p:blipFill>
        <p:spPr>
          <a:xfrm>
            <a:off x="5283708" y="722376"/>
            <a:ext cx="626364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455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DD507E-538E-4925-B4F4-D170458D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cs-CZ"/>
              <a:t>Výukový program JEHLIČNANY </a:t>
            </a:r>
          </a:p>
        </p:txBody>
      </p:sp>
      <p:pic>
        <p:nvPicPr>
          <p:cNvPr id="1026" name="Picture 2" descr="Náhled obrázku">
            <a:extLst>
              <a:ext uri="{FF2B5EF4-FFF2-40B4-BE49-F238E27FC236}">
                <a16:creationId xmlns:a16="http://schemas.microsoft.com/office/drawing/2014/main" id="{4E893F3B-2351-41FE-9BC0-AEA24D461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/>
        </p:blipFill>
        <p:spPr bwMode="auto"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B36A3-2127-4C7E-ADA6-DC6F4496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r>
              <a:rPr lang="cs-CZ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organizaci výuky: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Doporučený věk žáků: </a:t>
            </a:r>
            <a:r>
              <a:rPr lang="cs-CZ" sz="20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nebo IV. ročník, podzim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Organizace dle sociálního hlediska: </a:t>
            </a:r>
            <a:r>
              <a:rPr lang="cs-CZ" sz="20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střídání hromadné a skupinové formy výuky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Organizace dle normativního hlediska: </a:t>
            </a:r>
            <a:r>
              <a:rPr lang="cs-CZ" sz="20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výuka v učebně</a:t>
            </a:r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(+ výuka na školní zahradě)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Doporučený čas: </a:t>
            </a:r>
            <a:r>
              <a:rPr lang="cs-CZ" sz="20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min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58961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Jehličnany – intuitivní smyslové vnímání</a:t>
            </a:r>
            <a:endParaRPr lang="cs-CZ" sz="40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52" y="2305869"/>
            <a:ext cx="3605571" cy="198929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Žáci se rozdělí do skupin, 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polovina žáků ve skupině si zaváže oči. </a:t>
            </a:r>
          </a:p>
          <a:p>
            <a:pPr marL="0" indent="0"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Skupinky dostanou na stůl hromádku větviček vybraných jehličnanů. Vidící spolužáci postupně vkládají větvičky nevidícím spolužákům do rukou a ti popisují 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hmatové vjemy (názvy nehádají)</a:t>
            </a:r>
          </a:p>
          <a:p>
            <a:pPr marL="0" indent="0"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chvíli se obě skupiny prohodí.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rostlina, strom&#10;&#10;Popis byl vytvořen automaticky">
            <a:extLst>
              <a:ext uri="{FF2B5EF4-FFF2-40B4-BE49-F238E27FC236}">
                <a16:creationId xmlns:a16="http://schemas.microsoft.com/office/drawing/2014/main" id="{74A02B54-5DD2-4892-A2A5-EC3F9C5FD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r="16455" b="1"/>
          <a:stretch/>
        </p:blipFill>
        <p:spPr>
          <a:xfrm rot="5400000">
            <a:off x="5708904" y="297180"/>
            <a:ext cx="5413248" cy="6263640"/>
          </a:xfrm>
          <a:prstGeom prst="rect">
            <a:avLst/>
          </a:prstGeom>
          <a:effectLst/>
        </p:spPr>
      </p:pic>
      <p:sp>
        <p:nvSpPr>
          <p:cNvPr id="8" name="Zástupný obsah 6">
            <a:extLst>
              <a:ext uri="{FF2B5EF4-FFF2-40B4-BE49-F238E27FC236}">
                <a16:creationId xmlns:a16="http://schemas.microsoft.com/office/drawing/2014/main" id="{0397B0AD-8464-4FD8-B615-A8A8AEB1E34F}"/>
              </a:ext>
            </a:extLst>
          </p:cNvPr>
          <p:cNvSpPr txBox="1">
            <a:spLocks/>
          </p:cNvSpPr>
          <p:nvPr/>
        </p:nvSpPr>
        <p:spPr>
          <a:xfrm>
            <a:off x="644651" y="4519687"/>
            <a:ext cx="3605571" cy="19892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vidící seskupí větvičky stejných dřevin na hromádky a ukazují na ně dle pokynů učitele/lektora.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Ukažte větvičku, které má … … LISTY VE TVARU ŠUPINEK, LISTY VE TVARU JEHLIC/JEHLICE ROSTOUCÍ PO DVOJICÍCH/JEHLICE ROSTOUCÍ PO JENÉ/JEHLICE DLOUHÉ/JEHLICE KRÁTKÉ/JEHLICE ROSTOUCÍ DO VŠECH STRAN/JEHLICE ROSTOUCÍ NA DVĚ STRANY.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cs-CZ" sz="3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Jehličnany – ŘÍZENÉ SMYSLOVÉ VNÍMÁNÍ</a:t>
            </a:r>
            <a:endParaRPr lang="cs-CZ" sz="37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Skupinky žáků dostanou určovací klíč. Postupně berou do rukou jednotlivé větvičky </a:t>
            </a:r>
            <a:r>
              <a:rPr lang="cs-CZ" sz="2000" dirty="0">
                <a:latin typeface="Calibri"/>
                <a:ea typeface="Calibri" panose="020F0502020204030204" pitchFamily="34" charset="0"/>
                <a:cs typeface="Times New Roman"/>
              </a:rPr>
              <a:t>jehličnanů a s pomocí určovacího klíče určují jejich názvy.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určeným větvičkám přiřadí příslušné názvy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(mohou být vloženy do sklenic s názvy)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E4F658-F242-4ACD-B19D-E6901C47E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282990"/>
            <a:ext cx="6019331" cy="42887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306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/>
          </a:bodyPr>
          <a:lstStyle/>
          <a:p>
            <a:r>
              <a:rPr lang="cs-CZ" sz="40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Jehličnany – práce s textem</a:t>
            </a:r>
            <a:endParaRPr lang="cs-CZ" sz="40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05571" cy="37795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Skupinky žáků dostanou texty k jednotlivým jehličnanům.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Každý žák ve skupince si vezme jednu kartu a tu si přečte tichým čtením.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Každý žák si ke své kartě dřeviny přitáhne příslušnou sklenici/hromádku s větvičkami a vybere si z košíčku ŠIŠKY své dřeviny.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pracovním listu si kroužkováním označí správné informace o svém jehličnanu a následně prezentuje ostatním zjištěné informace, případně je text přečten hlasitým čtením a kroužkování v pracovním listu je společné.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rostlina, strom&#10;&#10;Popis byl vytvořen automaticky">
            <a:extLst>
              <a:ext uri="{FF2B5EF4-FFF2-40B4-BE49-F238E27FC236}">
                <a16:creationId xmlns:a16="http://schemas.microsoft.com/office/drawing/2014/main" id="{4171260D-0FEC-4424-95F5-A9DC0DB74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" r="-1" b="6733"/>
          <a:stretch/>
        </p:blipFill>
        <p:spPr>
          <a:xfrm>
            <a:off x="5283708" y="722376"/>
            <a:ext cx="626364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508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sz="3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Prezentace jednotlivých jehličnanů.</a:t>
            </a:r>
            <a:endParaRPr lang="cs-CZ" sz="37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Varianta pro mladší:</a:t>
            </a:r>
          </a:p>
          <a:p>
            <a:pPr marL="0" indent="0"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Učitel zvolí vždy jednu dřevinu a vyvolává žáky, kteří si danou dřevinu připravili. Vyvolaný žák diktuje vždy jednu informací, kterou by si spolužáci měli zapsat do pracovního listu – viz předchozí krok.</a:t>
            </a:r>
          </a:p>
          <a:p>
            <a:pPr marL="0" indent="0">
              <a:buNone/>
            </a:pPr>
            <a:r>
              <a:rPr lang="cs-CZ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Varianta pro straší:</a:t>
            </a:r>
          </a:p>
          <a:p>
            <a:pPr marL="0" indent="0"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 rámci skupinky si žáci prezentují informace o jednotlivých dřevinách, ostatní spolužáci si zapisují informace do pracovního listu.</a:t>
            </a:r>
          </a:p>
          <a:p>
            <a:pPr marL="0" indent="0">
              <a:buNone/>
            </a:pPr>
            <a:r>
              <a:rPr lang="cs-CZ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Společná syntéza – Na které znaky se musíme zaměřit, když poznáváme jehličnany?</a:t>
            </a: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4DCF26-F3F5-41D8-9BB2-CF02267FD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303806"/>
            <a:ext cx="6019331" cy="42471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421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/>
          </a:bodyPr>
          <a:lstStyle/>
          <a:p>
            <a:r>
              <a:rPr lang="cs-CZ" sz="37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Poznávání reálných dřevin</a:t>
            </a:r>
            <a:endParaRPr lang="cs-CZ" sz="37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05571" cy="37795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Skupinky žáků se přezují a vyrazí do zahrady, kde je natažený provázek mezi jednotlivými dřevinami.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Žáci postupují podél provázku a zapisují si názvy těchto dřevin. Na závěr cesty si zkontrolují správnost podle klíče.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strom, exteriér, sníh, příroda&#10;&#10;Popis se vygeneroval automaticky.">
            <a:extLst>
              <a:ext uri="{FF2B5EF4-FFF2-40B4-BE49-F238E27FC236}">
                <a16:creationId xmlns:a16="http://schemas.microsoft.com/office/drawing/2014/main" id="{15B4E710-7525-402B-8CF2-369759E5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89" y="807593"/>
            <a:ext cx="392967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768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D2BDC3-C355-4852-A194-23C543CF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cs-CZ" sz="3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Vyrábění vánočních svícnů</a:t>
            </a:r>
            <a:endParaRPr lang="cs-CZ" sz="37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6909849-A2AA-4190-8CE5-E1666186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Žáci se vrátí zpět do třídy, kde mají na stolech připraveny pomůcky pro výrobu svícnů. 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Učitel vysvětlí, jakým způsobem se budou svícny vyrábět, dále pracují žáci podle své fantazie.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Hotové výrobky žáci odloží a uklidí své místo.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áhled obrázku">
            <a:extLst>
              <a:ext uri="{FF2B5EF4-FFF2-40B4-BE49-F238E27FC236}">
                <a16:creationId xmlns:a16="http://schemas.microsoft.com/office/drawing/2014/main" id="{BACBBB08-C331-4EB2-A5C3-59084EE6C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28175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9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osoba, jídlo, stopy&#10;&#10;Popis byl vytvořen automaticky">
            <a:extLst>
              <a:ext uri="{FF2B5EF4-FFF2-40B4-BE49-F238E27FC236}">
                <a16:creationId xmlns:a16="http://schemas.microsoft.com/office/drawing/2014/main" id="{62C87B0B-E6B8-4718-8282-AE5F3AB1E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 r="-4" b="365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8F6B6029-AAD7-4C65-BBA5-E65E0FE6F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6" r="-4" b="11430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3" name="Obrázek 12" descr="Obsah obrázku osoba&#10;&#10;Popis byl vytvořen automaticky">
            <a:extLst>
              <a:ext uri="{FF2B5EF4-FFF2-40B4-BE49-F238E27FC236}">
                <a16:creationId xmlns:a16="http://schemas.microsoft.com/office/drawing/2014/main" id="{CB28C2A9-D94E-45D8-92C7-8CC2C055A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83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Obrázek 6" descr="Obsah obrázku osoba&#10;&#10;Popis byl vytvořen automaticky">
            <a:extLst>
              <a:ext uri="{FF2B5EF4-FFF2-40B4-BE49-F238E27FC236}">
                <a16:creationId xmlns:a16="http://schemas.microsoft.com/office/drawing/2014/main" id="{06F02967-21B4-412C-895F-F550B1D9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830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6A96BDAE-5EAB-4BA4-94D5-EC7F254CA1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9652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11" name="Obrázek 10" descr="Obsah obrázku osoba&#10;&#10;Popis byl vytvořen automaticky">
            <a:extLst>
              <a:ext uri="{FF2B5EF4-FFF2-40B4-BE49-F238E27FC236}">
                <a16:creationId xmlns:a16="http://schemas.microsoft.com/office/drawing/2014/main" id="{FE7121D4-C4E1-4EAD-BAFA-D4043F5EB1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8" r="-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0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525</Words>
  <Application>Microsoft Office PowerPoint</Application>
  <PresentationFormat>Širokoúhlá obrazovka</PresentationFormat>
  <Paragraphs>48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Aplikace biologie </vt:lpstr>
      <vt:lpstr>Výukový program JEHLIČNANY </vt:lpstr>
      <vt:lpstr>1) Jehličnany – intuitivní smyslové vnímání</vt:lpstr>
      <vt:lpstr>2) Jehličnany – ŘÍZENÉ SMYSLOVÉ VNÍMÁNÍ</vt:lpstr>
      <vt:lpstr>3) Jehličnany – práce s textem</vt:lpstr>
      <vt:lpstr>4) Prezentace jednotlivých jehličnanů.</vt:lpstr>
      <vt:lpstr>5) Poznávání reálných dřevin</vt:lpstr>
      <vt:lpstr>6) Vyrábění vánočních svícnů</vt:lpstr>
      <vt:lpstr>Prezentace aplikace PowerPoint</vt:lpstr>
      <vt:lpstr>7) Představení svícnů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Aplikace biologie 2</dc:title>
  <dc:creator>Iva Frýzová</dc:creator>
  <cp:lastModifiedBy>Iva Frýzová</cp:lastModifiedBy>
  <cp:revision>16</cp:revision>
  <dcterms:created xsi:type="dcterms:W3CDTF">2021-10-14T06:16:44Z</dcterms:created>
  <dcterms:modified xsi:type="dcterms:W3CDTF">2022-12-06T15:40:12Z</dcterms:modified>
</cp:coreProperties>
</file>