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3E9A-FFD0-4B40-8C3F-D8AC3A2C84AB}" type="datetimeFigureOut">
              <a:rPr lang="cs-CZ" smtClean="0"/>
              <a:t>3.12.2020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2033-61D7-4BCA-9CA0-C1EF7C910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64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3E9A-FFD0-4B40-8C3F-D8AC3A2C84AB}" type="datetimeFigureOut">
              <a:rPr lang="cs-CZ" smtClean="0"/>
              <a:t>3.12.2020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2033-61D7-4BCA-9CA0-C1EF7C910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33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3E9A-FFD0-4B40-8C3F-D8AC3A2C84AB}" type="datetimeFigureOut">
              <a:rPr lang="cs-CZ" smtClean="0"/>
              <a:t>3.12.2020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2033-61D7-4BCA-9CA0-C1EF7C910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04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3E9A-FFD0-4B40-8C3F-D8AC3A2C84AB}" type="datetimeFigureOut">
              <a:rPr lang="cs-CZ" smtClean="0"/>
              <a:t>3.12.2020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2033-61D7-4BCA-9CA0-C1EF7C910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60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3E9A-FFD0-4B40-8C3F-D8AC3A2C84AB}" type="datetimeFigureOut">
              <a:rPr lang="cs-CZ" smtClean="0"/>
              <a:t>3.12.2020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2033-61D7-4BCA-9CA0-C1EF7C910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9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3E9A-FFD0-4B40-8C3F-D8AC3A2C84AB}" type="datetimeFigureOut">
              <a:rPr lang="cs-CZ" smtClean="0"/>
              <a:t>3.12.2020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2033-61D7-4BCA-9CA0-C1EF7C910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48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3E9A-FFD0-4B40-8C3F-D8AC3A2C84AB}" type="datetimeFigureOut">
              <a:rPr lang="cs-CZ" smtClean="0"/>
              <a:t>3.12.2020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2033-61D7-4BCA-9CA0-C1EF7C910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31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3E9A-FFD0-4B40-8C3F-D8AC3A2C84AB}" type="datetimeFigureOut">
              <a:rPr lang="cs-CZ" smtClean="0"/>
              <a:t>3.12.2020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2033-61D7-4BCA-9CA0-C1EF7C910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46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3E9A-FFD0-4B40-8C3F-D8AC3A2C84AB}" type="datetimeFigureOut">
              <a:rPr lang="cs-CZ" smtClean="0"/>
              <a:t>3.12.2020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2033-61D7-4BCA-9CA0-C1EF7C910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44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3E9A-FFD0-4B40-8C3F-D8AC3A2C84AB}" type="datetimeFigureOut">
              <a:rPr lang="cs-CZ" smtClean="0"/>
              <a:t>3.12.2020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2033-61D7-4BCA-9CA0-C1EF7C910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85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3E9A-FFD0-4B40-8C3F-D8AC3A2C84AB}" type="datetimeFigureOut">
              <a:rPr lang="cs-CZ" smtClean="0"/>
              <a:t>3.12.2020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2033-61D7-4BCA-9CA0-C1EF7C910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68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03E9A-FFD0-4B40-8C3F-D8AC3A2C84AB}" type="datetimeFigureOut">
              <a:rPr lang="cs-CZ" smtClean="0"/>
              <a:t>3.12.2020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92033-61D7-4BCA-9CA0-C1EF7C910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08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73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06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50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588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Předvádění na obrazovce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Ester</dc:creator>
  <cp:lastModifiedBy>Ester</cp:lastModifiedBy>
  <cp:revision>2</cp:revision>
  <dcterms:created xsi:type="dcterms:W3CDTF">2020-11-07T16:33:41Z</dcterms:created>
  <dcterms:modified xsi:type="dcterms:W3CDTF">2020-12-03T15:26:52Z</dcterms:modified>
</cp:coreProperties>
</file>