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A5F206-CF75-4B9D-88F9-E6F1EA85AD4A}" v="1" dt="2022-10-17T07:57:28.4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vana Kolářová" userId="c18ac647-3d94-4e03-ab00-c9358b4a4299" providerId="ADAL" clId="{83A5F206-CF75-4B9D-88F9-E6F1EA85AD4A}"/>
    <pc:docChg chg="custSel addSld modSld sldOrd">
      <pc:chgData name="Ivana Kolářová" userId="c18ac647-3d94-4e03-ab00-c9358b4a4299" providerId="ADAL" clId="{83A5F206-CF75-4B9D-88F9-E6F1EA85AD4A}" dt="2022-10-17T09:11:46.390" v="544" actId="255"/>
      <pc:docMkLst>
        <pc:docMk/>
      </pc:docMkLst>
      <pc:sldChg chg="addSp modSp mod modClrScheme chgLayout">
        <pc:chgData name="Ivana Kolářová" userId="c18ac647-3d94-4e03-ab00-c9358b4a4299" providerId="ADAL" clId="{83A5F206-CF75-4B9D-88F9-E6F1EA85AD4A}" dt="2022-10-17T09:11:46.390" v="544" actId="255"/>
        <pc:sldMkLst>
          <pc:docMk/>
          <pc:sldMk cId="3974859637" sldId="256"/>
        </pc:sldMkLst>
        <pc:spChg chg="mod ord">
          <ac:chgData name="Ivana Kolářová" userId="c18ac647-3d94-4e03-ab00-c9358b4a4299" providerId="ADAL" clId="{83A5F206-CF75-4B9D-88F9-E6F1EA85AD4A}" dt="2022-10-17T07:56:48.099" v="1" actId="700"/>
          <ac:spMkLst>
            <pc:docMk/>
            <pc:sldMk cId="3974859637" sldId="256"/>
            <ac:spMk id="2" creationId="{00000000-0000-0000-0000-000000000000}"/>
          </ac:spMkLst>
        </pc:spChg>
        <pc:spChg chg="add mod ord">
          <ac:chgData name="Ivana Kolářová" userId="c18ac647-3d94-4e03-ab00-c9358b4a4299" providerId="ADAL" clId="{83A5F206-CF75-4B9D-88F9-E6F1EA85AD4A}" dt="2022-10-17T09:11:37.049" v="543" actId="27636"/>
          <ac:spMkLst>
            <pc:docMk/>
            <pc:sldMk cId="3974859637" sldId="256"/>
            <ac:spMk id="3" creationId="{E2C9A995-5322-459E-1215-ED7BE3860942}"/>
          </ac:spMkLst>
        </pc:spChg>
        <pc:spChg chg="mod ord">
          <ac:chgData name="Ivana Kolářová" userId="c18ac647-3d94-4e03-ab00-c9358b4a4299" providerId="ADAL" clId="{83A5F206-CF75-4B9D-88F9-E6F1EA85AD4A}" dt="2022-10-17T09:11:46.390" v="544" actId="255"/>
          <ac:spMkLst>
            <pc:docMk/>
            <pc:sldMk cId="3974859637" sldId="256"/>
            <ac:spMk id="4" creationId="{00000000-0000-0000-0000-000000000000}"/>
          </ac:spMkLst>
        </pc:spChg>
      </pc:sldChg>
      <pc:sldChg chg="modSp add mod ord">
        <pc:chgData name="Ivana Kolářová" userId="c18ac647-3d94-4e03-ab00-c9358b4a4299" providerId="ADAL" clId="{83A5F206-CF75-4B9D-88F9-E6F1EA85AD4A}" dt="2022-10-17T09:05:56.821" v="212" actId="20577"/>
        <pc:sldMkLst>
          <pc:docMk/>
          <pc:sldMk cId="3008817468" sldId="257"/>
        </pc:sldMkLst>
        <pc:spChg chg="mod">
          <ac:chgData name="Ivana Kolářová" userId="c18ac647-3d94-4e03-ab00-c9358b4a4299" providerId="ADAL" clId="{83A5F206-CF75-4B9D-88F9-E6F1EA85AD4A}" dt="2022-10-17T09:05:56.821" v="212" actId="20577"/>
          <ac:spMkLst>
            <pc:docMk/>
            <pc:sldMk cId="3008817468" sldId="257"/>
            <ac:spMk id="3" creationId="{E2C9A995-5322-459E-1215-ED7BE3860942}"/>
          </ac:spMkLst>
        </pc:spChg>
        <pc:spChg chg="mod">
          <ac:chgData name="Ivana Kolářová" userId="c18ac647-3d94-4e03-ab00-c9358b4a4299" providerId="ADAL" clId="{83A5F206-CF75-4B9D-88F9-E6F1EA85AD4A}" dt="2022-10-17T09:05:26.888" v="208" actId="255"/>
          <ac:spMkLst>
            <pc:docMk/>
            <pc:sldMk cId="3008817468" sldId="257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17.10.2022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b="1" dirty="0">
                <a:solidFill>
                  <a:srgbClr val="7030A0"/>
                </a:solidFill>
              </a:rPr>
              <a:t>Co s tím …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cs-CZ" sz="51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Jezte </a:t>
            </a:r>
            <a:r>
              <a:rPr lang="cs-CZ" sz="5100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děti, ovoce a zeleninu</a:t>
            </a:r>
            <a:r>
              <a:rPr lang="cs-CZ" sz="51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– </a:t>
            </a:r>
            <a:r>
              <a:rPr lang="cs-CZ" sz="5100" dirty="0">
                <a:latin typeface="Arial" panose="020B0604020202020204" pitchFamily="34" charset="0"/>
                <a:cs typeface="Arial" panose="020B0604020202020204" pitchFamily="34" charset="0"/>
              </a:rPr>
              <a:t>SLOVO </a:t>
            </a:r>
            <a:r>
              <a:rPr lang="cs-CZ" sz="5100" i="1" dirty="0">
                <a:latin typeface="Arial" panose="020B0604020202020204" pitchFamily="34" charset="0"/>
                <a:cs typeface="Arial" panose="020B0604020202020204" pitchFamily="34" charset="0"/>
              </a:rPr>
              <a:t>DĚTI</a:t>
            </a:r>
            <a:r>
              <a:rPr lang="cs-CZ" sz="5100" dirty="0">
                <a:latin typeface="Arial" panose="020B0604020202020204" pitchFamily="34" charset="0"/>
                <a:cs typeface="Arial" panose="020B0604020202020204" pitchFamily="34" charset="0"/>
              </a:rPr>
              <a:t> JE SOUČÁSTÍ NĚKOLIKANÁSOBNÉHO PŘEDMĚTU.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5100" dirty="0">
                <a:latin typeface="Arial" panose="020B0604020202020204" pitchFamily="34" charset="0"/>
                <a:cs typeface="Arial" panose="020B0604020202020204" pitchFamily="34" charset="0"/>
              </a:rPr>
              <a:t>Naše malá pila, leží ve sklepě. – DVĚ VĚTY, SLOVO pila JE SLOVESEM.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51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Vyhoďte děti, všechny staré krámy a papír. - </a:t>
            </a:r>
            <a:r>
              <a:rPr lang="cs-CZ" sz="5100" dirty="0">
                <a:latin typeface="Arial" panose="020B0604020202020204" pitchFamily="34" charset="0"/>
                <a:cs typeface="Arial" panose="020B0604020202020204" pitchFamily="34" charset="0"/>
              </a:rPr>
              <a:t>SLOVO </a:t>
            </a:r>
            <a:r>
              <a:rPr lang="cs-CZ" sz="5100" i="1" dirty="0">
                <a:latin typeface="Arial" panose="020B0604020202020204" pitchFamily="34" charset="0"/>
                <a:cs typeface="Arial" panose="020B0604020202020204" pitchFamily="34" charset="0"/>
              </a:rPr>
              <a:t>DĚTI</a:t>
            </a:r>
            <a:r>
              <a:rPr lang="cs-CZ" sz="5100" dirty="0">
                <a:latin typeface="Arial" panose="020B0604020202020204" pitchFamily="34" charset="0"/>
                <a:cs typeface="Arial" panose="020B0604020202020204" pitchFamily="34" charset="0"/>
              </a:rPr>
              <a:t> JE SOUČÁSTÍ NĚKOLIKANÁSOBNÉHO PŘEDMĚTU.</a:t>
            </a:r>
          </a:p>
          <a:p>
            <a:pPr marL="0" indent="0">
              <a:spcBef>
                <a:spcPts val="1200"/>
              </a:spcBef>
              <a:buNone/>
            </a:pPr>
            <a:endParaRPr lang="cs-CZ" sz="4000" dirty="0">
              <a:solidFill>
                <a:srgbClr val="00B05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C9A995-5322-459E-1215-ED7BE386094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cs-CZ" sz="51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Jezte, </a:t>
            </a:r>
            <a:r>
              <a:rPr lang="cs-CZ" sz="5100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děti, ovoce a zeleninu</a:t>
            </a:r>
            <a:r>
              <a:rPr lang="cs-CZ" sz="51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– </a:t>
            </a:r>
            <a:r>
              <a:rPr lang="cs-CZ" sz="5100" dirty="0">
                <a:latin typeface="Arial" panose="020B0604020202020204" pitchFamily="34" charset="0"/>
                <a:cs typeface="Arial" panose="020B0604020202020204" pitchFamily="34" charset="0"/>
              </a:rPr>
              <a:t>SLOVO </a:t>
            </a:r>
            <a:r>
              <a:rPr lang="cs-CZ" sz="5100" i="1" dirty="0">
                <a:latin typeface="Arial" panose="020B0604020202020204" pitchFamily="34" charset="0"/>
                <a:cs typeface="Arial" panose="020B0604020202020204" pitchFamily="34" charset="0"/>
              </a:rPr>
              <a:t>DĚTI</a:t>
            </a:r>
            <a:r>
              <a:rPr lang="cs-CZ" sz="5100" dirty="0">
                <a:latin typeface="Arial" panose="020B0604020202020204" pitchFamily="34" charset="0"/>
                <a:cs typeface="Arial" panose="020B0604020202020204" pitchFamily="34" charset="0"/>
              </a:rPr>
              <a:t> JE OSLOVENÍ.</a:t>
            </a:r>
          </a:p>
          <a:p>
            <a:pPr marL="0" indent="0">
              <a:spcBef>
                <a:spcPts val="1200"/>
              </a:spcBef>
              <a:buNone/>
            </a:pPr>
            <a:endParaRPr lang="cs-CZ" sz="5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cs-CZ" sz="5100" dirty="0">
                <a:latin typeface="Arial" panose="020B0604020202020204" pitchFamily="34" charset="0"/>
                <a:cs typeface="Arial" panose="020B0604020202020204" pitchFamily="34" charset="0"/>
              </a:rPr>
              <a:t>Naše malá pila leží ve sklepě. – JEDNA VĚTA, SLOVO pila JE PODSTATNÉ JMÉNO.</a:t>
            </a:r>
          </a:p>
          <a:p>
            <a:pPr marL="0" indent="0">
              <a:spcBef>
                <a:spcPts val="1200"/>
              </a:spcBef>
              <a:buNone/>
            </a:pPr>
            <a:endParaRPr lang="cs-CZ" sz="51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cs-CZ" sz="51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Vyhoďte, děti, všechny staré krámy a papír. – </a:t>
            </a:r>
            <a:r>
              <a:rPr lang="cs-CZ" sz="5100" dirty="0">
                <a:latin typeface="Arial" panose="020B0604020202020204" pitchFamily="34" charset="0"/>
                <a:cs typeface="Arial" panose="020B0604020202020204" pitchFamily="34" charset="0"/>
              </a:rPr>
              <a:t>SLOVO </a:t>
            </a:r>
            <a:r>
              <a:rPr lang="cs-CZ" sz="5100" i="1" dirty="0">
                <a:latin typeface="Arial" panose="020B0604020202020204" pitchFamily="34" charset="0"/>
                <a:cs typeface="Arial" panose="020B0604020202020204" pitchFamily="34" charset="0"/>
              </a:rPr>
              <a:t>DĚTI</a:t>
            </a:r>
            <a:r>
              <a:rPr lang="cs-CZ" sz="5100" dirty="0">
                <a:latin typeface="Arial" panose="020B0604020202020204" pitchFamily="34" charset="0"/>
                <a:cs typeface="Arial" panose="020B0604020202020204" pitchFamily="34" charset="0"/>
              </a:rPr>
              <a:t> JE OSLOVENÍ.</a:t>
            </a:r>
          </a:p>
          <a:p>
            <a:pPr marL="0" indent="0">
              <a:spcBef>
                <a:spcPts val="1200"/>
              </a:spcBef>
              <a:buNone/>
            </a:pPr>
            <a:endParaRPr lang="cs-CZ" sz="38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 descr="C:\Users\Kolarova\AppData\Local\Microsoft\Windows\INetCache\IE\IHEOD2BK\smiley-150659_960_720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6344" y="188640"/>
            <a:ext cx="1437345" cy="1376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8817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b="1" dirty="0">
                <a:solidFill>
                  <a:srgbClr val="7030A0"/>
                </a:solidFill>
              </a:rPr>
              <a:t>Co s tím …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To vyhodit, nelze schovat. // Vyhodit to, není kam schovat. – PRVNÍ ČÁST (vyhodit) MÁ VÝZNAM KLADNÝ, SPOJENÍ nelze/není kam SE VZTAHUJE KE DRUHÉ ČÁSTI (schovat)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Osvobodit, nelze uvěznit.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PRVNÍ ČÁST (osvobodit) MÁ VÝZNAM KLADNÝ, SLOVO nelze SE VZTAHUJE KE DRUHÉ ČÁSTI (uvěznit)</a:t>
            </a:r>
          </a:p>
          <a:p>
            <a:pPr marL="0" indent="0">
              <a:spcBef>
                <a:spcPts val="1200"/>
              </a:spcBef>
              <a:buNone/>
            </a:pPr>
            <a:endParaRPr lang="cs-CZ" sz="24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C9A995-5322-459E-1215-ED7BE386094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To vyhodit nelze, schovat. – SLOVO nelze SE VZTAHUJE K PRVNÍ ČÁSTI (vyhodit), TJ. POPÍRÁ JI, DRUHÁ ČÁST (schovat) MÁ VÝZNAM KLADNÝ</a:t>
            </a:r>
          </a:p>
          <a:p>
            <a:pPr marL="0" indent="0">
              <a:spcBef>
                <a:spcPts val="1200"/>
              </a:spcBef>
              <a:buNone/>
            </a:pPr>
            <a:endParaRPr lang="cs-CZ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cs-CZ" sz="2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Osvobodit nelze, uvěznit.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SLOVO nelze SE VZTAHUJE K PRVNÍ ČÁSTI (osvobodit), TJ. POPÍRÁ JI, DRUHÁ ČÁST (uvěznit) MÁ VÝZNAM KLADNÝ</a:t>
            </a:r>
          </a:p>
          <a:p>
            <a:pPr marL="0" indent="0">
              <a:spcBef>
                <a:spcPts val="1200"/>
              </a:spcBef>
              <a:buNone/>
            </a:pPr>
            <a:endParaRPr lang="cs-CZ" sz="28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 descr="C:\Users\Kolarova\AppData\Local\Microsoft\Windows\INetCache\IE\IHEOD2BK\smiley-150659_960_720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6344" y="188640"/>
            <a:ext cx="1437345" cy="1376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485963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223</Words>
  <Application>Microsoft Office PowerPoint</Application>
  <PresentationFormat>Předvádění na obrazovce 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5" baseType="lpstr">
      <vt:lpstr>Arial</vt:lpstr>
      <vt:lpstr>Calibri</vt:lpstr>
      <vt:lpstr>Motiv sady Office</vt:lpstr>
      <vt:lpstr>Co s tím …</vt:lpstr>
      <vt:lpstr>Co s tím 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Takhle raději ne… </dc:title>
  <dc:creator>Ivana Kolářová</dc:creator>
  <cp:lastModifiedBy>Ivana Kolářová</cp:lastModifiedBy>
  <cp:revision>7</cp:revision>
  <dcterms:created xsi:type="dcterms:W3CDTF">2021-01-23T16:08:51Z</dcterms:created>
  <dcterms:modified xsi:type="dcterms:W3CDTF">2022-10-17T09:11:49Z</dcterms:modified>
</cp:coreProperties>
</file>