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E7B8A-A8BB-4B33-8C65-7993F2152E94}" v="1" dt="2022-09-12T09:00:32.0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Kolářová" userId="c18ac647-3d94-4e03-ab00-c9358b4a4299" providerId="ADAL" clId="{86FE7B8A-A8BB-4B33-8C65-7993F2152E94}"/>
    <pc:docChg chg="custSel modSld">
      <pc:chgData name="Ivana Kolářová" userId="c18ac647-3d94-4e03-ab00-c9358b4a4299" providerId="ADAL" clId="{86FE7B8A-A8BB-4B33-8C65-7993F2152E94}" dt="2022-09-12T09:02:21.069" v="177" actId="207"/>
      <pc:docMkLst>
        <pc:docMk/>
      </pc:docMkLst>
      <pc:sldChg chg="modSp mod">
        <pc:chgData name="Ivana Kolářová" userId="c18ac647-3d94-4e03-ab00-c9358b4a4299" providerId="ADAL" clId="{86FE7B8A-A8BB-4B33-8C65-7993F2152E94}" dt="2022-09-12T09:02:21.069" v="177" actId="207"/>
        <pc:sldMkLst>
          <pc:docMk/>
          <pc:sldMk cId="0" sldId="257"/>
        </pc:sldMkLst>
        <pc:spChg chg="mod">
          <ac:chgData name="Ivana Kolářová" userId="c18ac647-3d94-4e03-ab00-c9358b4a4299" providerId="ADAL" clId="{86FE7B8A-A8BB-4B33-8C65-7993F2152E94}" dt="2022-09-12T09:02:21.069" v="177" actId="207"/>
          <ac:spMkLst>
            <pc:docMk/>
            <pc:sldMk cId="0" sldId="257"/>
            <ac:spMk id="6147" creationId="{BE9B01BA-139A-BA3B-0486-7B6859E605D2}"/>
          </ac:spMkLst>
        </pc:spChg>
      </pc:sldChg>
      <pc:sldChg chg="modSp mod">
        <pc:chgData name="Ivana Kolářová" userId="c18ac647-3d94-4e03-ab00-c9358b4a4299" providerId="ADAL" clId="{86FE7B8A-A8BB-4B33-8C65-7993F2152E94}" dt="2022-09-12T09:01:00.342" v="135" actId="207"/>
        <pc:sldMkLst>
          <pc:docMk/>
          <pc:sldMk cId="0" sldId="258"/>
        </pc:sldMkLst>
        <pc:spChg chg="mod">
          <ac:chgData name="Ivana Kolářová" userId="c18ac647-3d94-4e03-ab00-c9358b4a4299" providerId="ADAL" clId="{86FE7B8A-A8BB-4B33-8C65-7993F2152E94}" dt="2022-09-12T09:01:00.342" v="135" actId="207"/>
          <ac:spMkLst>
            <pc:docMk/>
            <pc:sldMk cId="0" sldId="258"/>
            <ac:spMk id="6147" creationId="{E41076D6-0137-4029-E11B-15CF02956D5F}"/>
          </ac:spMkLst>
        </pc:spChg>
      </pc:sldChg>
      <pc:sldChg chg="modSp mod">
        <pc:chgData name="Ivana Kolářová" userId="c18ac647-3d94-4e03-ab00-c9358b4a4299" providerId="ADAL" clId="{86FE7B8A-A8BB-4B33-8C65-7993F2152E94}" dt="2022-09-12T08:59:55.166" v="49" actId="207"/>
        <pc:sldMkLst>
          <pc:docMk/>
          <pc:sldMk cId="0" sldId="259"/>
        </pc:sldMkLst>
        <pc:spChg chg="mod">
          <ac:chgData name="Ivana Kolářová" userId="c18ac647-3d94-4e03-ab00-c9358b4a4299" providerId="ADAL" clId="{86FE7B8A-A8BB-4B33-8C65-7993F2152E94}" dt="2022-09-12T08:59:55.166" v="49" actId="207"/>
          <ac:spMkLst>
            <pc:docMk/>
            <pc:sldMk cId="0" sldId="259"/>
            <ac:spMk id="2051" creationId="{70B186B7-B828-7BD7-EA35-6BFE11551E9F}"/>
          </ac:spMkLst>
        </pc:spChg>
      </pc:sldChg>
      <pc:sldChg chg="modSp mod">
        <pc:chgData name="Ivana Kolářová" userId="c18ac647-3d94-4e03-ab00-c9358b4a4299" providerId="ADAL" clId="{86FE7B8A-A8BB-4B33-8C65-7993F2152E94}" dt="2022-09-12T09:00:39.649" v="117" actId="207"/>
        <pc:sldMkLst>
          <pc:docMk/>
          <pc:sldMk cId="0" sldId="260"/>
        </pc:sldMkLst>
        <pc:spChg chg="mod">
          <ac:chgData name="Ivana Kolářová" userId="c18ac647-3d94-4e03-ab00-c9358b4a4299" providerId="ADAL" clId="{86FE7B8A-A8BB-4B33-8C65-7993F2152E94}" dt="2022-09-12T09:00:39.649" v="117" actId="207"/>
          <ac:spMkLst>
            <pc:docMk/>
            <pc:sldMk cId="0" sldId="260"/>
            <ac:spMk id="3075" creationId="{6C33FF36-5084-9CA7-6D98-8275986A692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1CC315-FC8B-23BA-3CF9-7960C3523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A0D5D8-1C47-AA7D-2F71-53F8B4055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FC0BF8-2162-9AEA-EA45-7EE57B684E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DE747-561E-4681-B8AA-0AC226F1C2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052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090957-1710-EA94-C1B5-8BEB9E0810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D2C311-2DBA-0E74-E6EA-A25D20F43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061445-4E13-369B-7303-D094EC76AB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60E82-E2C3-402C-A7A1-8F1F5D8CC8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34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904B31-B5F9-598A-6BEC-4922544C43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26CAC-3396-BDB9-06C4-EB0A06963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555257-48E8-DCF6-93AB-FEA866FE3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26259-5058-46DD-A41D-88D95C13C4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254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29D1E8-810F-1FC4-393C-C8977A393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92FEB5-4D90-9DA0-7A18-E47448BF5C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3173C1-A20E-A6D6-2E06-E5E89FB46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809C-1FD8-43FA-9DC7-3D0A466B9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642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F0F681-B597-47AF-0E0F-0A71C14656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67DC0A-0BFE-176C-6148-DE7CE3AED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E09C98-763D-4535-0E25-850B6420C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112E7-6F93-4268-AAB8-FCE41EAC8E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89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2371C-3B78-78D9-C570-B0D99DBD15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65CBCF-3AC9-ED21-899C-EFA56758E1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3B482F-D15E-A055-EC99-2DB34B149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37374-318B-45E8-8F57-CE8B110A80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430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FFE8DA-BFBB-6424-0A6E-FF45E4B377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4C986C-8D43-574B-0F97-0CA416B9D2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BD75072-B755-6C95-4EF3-22A121764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49932-9078-4FD8-800A-3D8FF4EB3C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524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BCC6554-1EA2-055F-95E7-D90D6F197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D0E24C-7A6A-54BA-DB04-F2B9C9DB8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38444B-3CF0-EB28-2D99-38A861F815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60A0E-CA2C-48CB-B18B-638EC9CABA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447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5E96C14-E9A7-AA8F-1BA3-6766E8CF8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1FED270-F6E8-E22D-969E-3EE51E9605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C7E8B16-5AEE-8EC7-9915-E2B034E43A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A8C79-7927-47B1-9F54-B47A65FB5A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9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7E2C59-1C92-7EC9-5CE2-5BDEEA0CB8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BF1951-A590-A3D4-9C6E-58E3E5DEC6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C27796-371D-9A2F-68C8-A1AE619E7D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E21F-BDEA-48F4-937A-7F25D19CA2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287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14F23E-9D1A-6351-8861-BB7094833C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4325E9-D9F9-5592-5F5F-B428778A2B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76709-258D-C8CA-0B45-DFFB3D2F2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6F44F-F6E1-4B34-AE63-83EAC8955C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816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95B9E03-1C47-72AC-70C9-62C4331C16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3E03B2D-F8F5-5DEE-F82B-B45D53CFD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BAA2FF3-8E01-B206-CC74-78BCF697A8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15C9797-5E27-5D12-B81E-6F5DDAF6B1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6679C87-AAF0-58C5-A128-92D9ADF4B7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36174D6-EA2A-487A-AFBA-D9DA51F2BA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288AADE7-AF0D-23C7-72A0-26CD267DFB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větný člen?</a:t>
            </a:r>
          </a:p>
        </p:txBody>
      </p:sp>
      <p:sp>
        <p:nvSpPr>
          <p:cNvPr id="2051" name="Zástupný obsah 2">
            <a:extLst>
              <a:ext uri="{FF2B5EF4-FFF2-40B4-BE49-F238E27FC236}">
                <a16:creationId xmlns:a16="http://schemas.microsoft.com/office/drawing/2014/main" id="{70B186B7-B828-7BD7-EA35-6BFE11551E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800" dirty="0">
                <a:solidFill>
                  <a:srgbClr val="FF0000"/>
                </a:solidFill>
              </a:rPr>
              <a:t>(a) </a:t>
            </a:r>
            <a:r>
              <a:rPr lang="cs-CZ" altLang="cs-CZ" sz="2800" strike="sngStrike" dirty="0"/>
              <a:t>gramatický tvar slova ve větě </a:t>
            </a:r>
            <a:r>
              <a:rPr lang="cs-CZ" altLang="cs-CZ" sz="2800" dirty="0"/>
              <a:t>- NE</a:t>
            </a:r>
          </a:p>
          <a:p>
            <a:pPr marL="0" indent="0">
              <a:buFontTx/>
              <a:buNone/>
            </a:pPr>
            <a:r>
              <a:rPr lang="cs-CZ" altLang="cs-CZ" sz="2800" dirty="0">
                <a:solidFill>
                  <a:srgbClr val="FF0000"/>
                </a:solidFill>
              </a:rPr>
              <a:t>(b) </a:t>
            </a:r>
            <a:r>
              <a:rPr lang="cs-CZ" altLang="cs-CZ" sz="2800" strike="sngStrike" dirty="0"/>
              <a:t>funkce kteréhokoliv slova ve větě </a:t>
            </a:r>
            <a:r>
              <a:rPr lang="cs-CZ" altLang="cs-CZ" sz="2800" dirty="0"/>
              <a:t>- NE</a:t>
            </a:r>
          </a:p>
          <a:p>
            <a:pPr marL="0" indent="0">
              <a:buFontTx/>
              <a:buNone/>
            </a:pPr>
            <a:r>
              <a:rPr lang="cs-CZ" altLang="cs-CZ" sz="2800" dirty="0">
                <a:solidFill>
                  <a:srgbClr val="FF0000"/>
                </a:solidFill>
              </a:rPr>
              <a:t>(c) </a:t>
            </a:r>
            <a:r>
              <a:rPr lang="cs-CZ" altLang="cs-CZ" sz="2800" dirty="0"/>
              <a:t>funkce plnovýznamového slova</a:t>
            </a:r>
            <a:r>
              <a:rPr lang="cs-CZ" altLang="cs-CZ" sz="2800" strike="sngStrike" dirty="0"/>
              <a:t>, která nesouvisí s jinými slovy ve větě </a:t>
            </a:r>
            <a:r>
              <a:rPr lang="cs-CZ" altLang="cs-CZ" sz="2800" dirty="0"/>
              <a:t>– </a:t>
            </a:r>
            <a:r>
              <a:rPr lang="cs-CZ" altLang="cs-CZ" sz="2800" dirty="0">
                <a:solidFill>
                  <a:srgbClr val="FF0000"/>
                </a:solidFill>
              </a:rPr>
              <a:t>SPRÁVNÁ JE JEN PRVNÍ POLOVINA ODPOVĚDI</a:t>
            </a:r>
          </a:p>
          <a:p>
            <a:pPr marL="0" indent="0">
              <a:buFontTx/>
              <a:buNone/>
            </a:pPr>
            <a:r>
              <a:rPr lang="cs-CZ" altLang="cs-CZ" sz="2800" dirty="0">
                <a:solidFill>
                  <a:srgbClr val="FF0000"/>
                </a:solidFill>
              </a:rPr>
              <a:t>(d) funkce plnovýznamového slova, která je daná jeho gramatickým a významovým vztahem k jiným slovům ve větě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5CC92C46-81D7-640C-8B51-CF5AEEA50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Názvy větných členů:</a:t>
            </a:r>
          </a:p>
        </p:txBody>
      </p:sp>
      <p:sp>
        <p:nvSpPr>
          <p:cNvPr id="3075" name="Zástupný obsah 2">
            <a:extLst>
              <a:ext uri="{FF2B5EF4-FFF2-40B4-BE49-F238E27FC236}">
                <a16:creationId xmlns:a16="http://schemas.microsoft.com/office/drawing/2014/main" id="{6C33FF36-5084-9CA7-6D98-8275986A69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dirty="0">
                <a:solidFill>
                  <a:srgbClr val="FF0000"/>
                </a:solidFill>
              </a:rPr>
              <a:t>podmět</a:t>
            </a:r>
          </a:p>
          <a:p>
            <a:pPr marL="0" indent="0">
              <a:buFontTx/>
              <a:buNone/>
            </a:pPr>
            <a:r>
              <a:rPr lang="cs-CZ" altLang="cs-CZ" dirty="0">
                <a:solidFill>
                  <a:srgbClr val="FF0000"/>
                </a:solidFill>
              </a:rPr>
              <a:t>přísudek</a:t>
            </a:r>
          </a:p>
          <a:p>
            <a:pPr marL="0" indent="0">
              <a:buFontTx/>
              <a:buNone/>
            </a:pPr>
            <a:r>
              <a:rPr lang="cs-CZ" altLang="cs-CZ" dirty="0">
                <a:solidFill>
                  <a:srgbClr val="FF0000"/>
                </a:solidFill>
              </a:rPr>
              <a:t>přívlastek</a:t>
            </a:r>
          </a:p>
          <a:p>
            <a:pPr marL="0" indent="0">
              <a:buFontTx/>
              <a:buNone/>
            </a:pPr>
            <a:r>
              <a:rPr lang="cs-CZ" altLang="cs-CZ" dirty="0">
                <a:solidFill>
                  <a:srgbClr val="FF0000"/>
                </a:solidFill>
              </a:rPr>
              <a:t>předmět</a:t>
            </a:r>
          </a:p>
          <a:p>
            <a:pPr marL="0" indent="0">
              <a:buFontTx/>
              <a:buNone/>
            </a:pPr>
            <a:r>
              <a:rPr lang="cs-CZ" altLang="cs-CZ" dirty="0">
                <a:solidFill>
                  <a:srgbClr val="FF0000"/>
                </a:solidFill>
              </a:rPr>
              <a:t>příslovečné určení</a:t>
            </a:r>
          </a:p>
          <a:p>
            <a:pPr marL="0" indent="0">
              <a:buFontTx/>
              <a:buNone/>
            </a:pPr>
            <a:r>
              <a:rPr lang="cs-CZ" altLang="cs-CZ" dirty="0">
                <a:solidFill>
                  <a:srgbClr val="FF0000"/>
                </a:solidFill>
              </a:rPr>
              <a:t>doplněk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55D6879-52CD-4105-38E0-AA2553880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FF0066"/>
                </a:solidFill>
              </a:rPr>
              <a:t>Doplňte do věty slovní druh uvedený v závorce, aby věta byla pravdivá.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1076D6-0137-4029-E11B-15CF02956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dirty="0"/>
              <a:t>Větné členy jsou pouze slovní druhy </a:t>
            </a:r>
            <a:r>
              <a:rPr lang="cs-CZ" altLang="cs-CZ" dirty="0">
                <a:solidFill>
                  <a:srgbClr val="FF0000"/>
                </a:solidFill>
              </a:rPr>
              <a:t>PLNOVÝZNAMOVÉ</a:t>
            </a:r>
            <a:r>
              <a:rPr lang="cs-CZ" altLang="cs-CZ" dirty="0"/>
              <a:t> (</a:t>
            </a:r>
            <a:r>
              <a:rPr lang="cs-CZ" altLang="cs-CZ" i="1" dirty="0">
                <a:solidFill>
                  <a:schemeClr val="accent2"/>
                </a:solidFill>
              </a:rPr>
              <a:t>přídavné jméno</a:t>
            </a:r>
            <a:r>
              <a:rPr lang="cs-CZ" altLang="cs-CZ" dirty="0"/>
              <a:t>)</a:t>
            </a:r>
          </a:p>
          <a:p>
            <a:pPr eaLnBrk="1" hangingPunct="1">
              <a:buFontTx/>
              <a:buNone/>
              <a:defRPr/>
            </a:pPr>
            <a:endParaRPr lang="cs-CZ" altLang="cs-CZ" dirty="0"/>
          </a:p>
          <a:p>
            <a:pPr eaLnBrk="1" hangingPunct="1">
              <a:buFontTx/>
              <a:buNone/>
              <a:defRPr/>
            </a:pPr>
            <a:endParaRPr lang="cs-CZ" altLang="cs-CZ" dirty="0"/>
          </a:p>
          <a:p>
            <a:pPr marL="0" indent="0" eaLnBrk="1" hangingPunct="1">
              <a:buFont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C82242C-C619-B0F2-38DB-C0C6BEC234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FF0066"/>
                </a:solidFill>
              </a:rPr>
              <a:t>Doplňte do věty slovní druh uvedený v závorce, aby věta byla pravdivá.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E9B01BA-139A-BA3B-0486-7B6859E60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dirty="0"/>
              <a:t>Podmět a přísudek jsou větnými členy </a:t>
            </a:r>
            <a:r>
              <a:rPr lang="cs-CZ" altLang="cs-CZ" dirty="0">
                <a:solidFill>
                  <a:srgbClr val="FF0000"/>
                </a:solidFill>
              </a:rPr>
              <a:t>ZÁKLADNÍMI</a:t>
            </a:r>
            <a:r>
              <a:rPr lang="cs-CZ" altLang="cs-CZ" dirty="0"/>
              <a:t> (</a:t>
            </a:r>
            <a:r>
              <a:rPr lang="cs-CZ" altLang="cs-CZ" i="1" dirty="0">
                <a:solidFill>
                  <a:schemeClr val="accent2"/>
                </a:solidFill>
              </a:rPr>
              <a:t>přídavné jméno</a:t>
            </a:r>
            <a:r>
              <a:rPr lang="cs-CZ" altLang="cs-CZ" dirty="0"/>
              <a:t>).</a:t>
            </a:r>
          </a:p>
          <a:p>
            <a:pPr eaLnBrk="1" hangingPunct="1">
              <a:buFontTx/>
              <a:buNone/>
              <a:defRPr/>
            </a:pPr>
            <a:endParaRPr lang="cs-CZ" altLang="cs-CZ" dirty="0"/>
          </a:p>
          <a:p>
            <a:pPr eaLnBrk="1" hangingPunct="1">
              <a:buFontTx/>
              <a:buNone/>
              <a:defRPr/>
            </a:pPr>
            <a:r>
              <a:rPr lang="cs-CZ" altLang="cs-CZ" dirty="0"/>
              <a:t>Přísudek se s podmětem </a:t>
            </a:r>
            <a:r>
              <a:rPr lang="cs-CZ" altLang="cs-CZ" dirty="0">
                <a:solidFill>
                  <a:srgbClr val="FF0000"/>
                </a:solidFill>
              </a:rPr>
              <a:t>SHODUJE</a:t>
            </a:r>
            <a:r>
              <a:rPr lang="cs-CZ" altLang="cs-CZ" dirty="0"/>
              <a:t> (</a:t>
            </a:r>
            <a:r>
              <a:rPr lang="cs-CZ" altLang="cs-CZ" i="1" dirty="0">
                <a:solidFill>
                  <a:schemeClr val="accent6"/>
                </a:solidFill>
              </a:rPr>
              <a:t>sloveso</a:t>
            </a:r>
            <a:r>
              <a:rPr lang="cs-CZ" altLang="cs-CZ" dirty="0"/>
              <a:t>).</a:t>
            </a:r>
          </a:p>
          <a:p>
            <a:pPr eaLnBrk="1" hangingPunct="1">
              <a:buFontTx/>
              <a:buNone/>
              <a:defRPr/>
            </a:pPr>
            <a:endParaRPr lang="cs-CZ" altLang="cs-CZ" dirty="0"/>
          </a:p>
          <a:p>
            <a:pPr marL="0" indent="0" eaLnBrk="1" hangingPunct="1">
              <a:buFontTx/>
              <a:buNone/>
              <a:defRPr/>
            </a:pPr>
            <a:r>
              <a:rPr lang="cs-CZ" altLang="cs-CZ" dirty="0"/>
              <a:t>Ostatní větné členy </a:t>
            </a:r>
            <a:r>
              <a:rPr lang="cs-CZ" altLang="cs-CZ"/>
              <a:t>jsou </a:t>
            </a:r>
            <a:r>
              <a:rPr lang="cs-CZ" altLang="cs-CZ">
                <a:solidFill>
                  <a:srgbClr val="FF0000"/>
                </a:solidFill>
              </a:rPr>
              <a:t>ROZVÍJEJÍCÍ</a:t>
            </a:r>
            <a:r>
              <a:rPr lang="cs-CZ" altLang="cs-CZ"/>
              <a:t> (</a:t>
            </a:r>
            <a:r>
              <a:rPr lang="cs-CZ" altLang="cs-CZ" i="1" dirty="0">
                <a:solidFill>
                  <a:schemeClr val="accent2"/>
                </a:solidFill>
              </a:rPr>
              <a:t>přídavné jméno</a:t>
            </a:r>
            <a:r>
              <a:rPr lang="cs-CZ" altLang="cs-CZ" dirty="0"/>
              <a:t>). </a:t>
            </a:r>
          </a:p>
          <a:p>
            <a:pPr marL="0" indent="0" eaLnBrk="1" hangingPunct="1">
              <a:buFont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144</Words>
  <Application>Microsoft Office PowerPoint</Application>
  <PresentationFormat>Předvádění na obrazovce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Times New Roman</vt:lpstr>
      <vt:lpstr>Arial</vt:lpstr>
      <vt:lpstr>Calibri</vt:lpstr>
      <vt:lpstr>Výchozí návrh</vt:lpstr>
      <vt:lpstr>Co je větný člen?</vt:lpstr>
      <vt:lpstr>Názvy větných členů:</vt:lpstr>
      <vt:lpstr>Doplňte do věty slovní druh uvedený v závorce, aby věta byla pravdivá.</vt:lpstr>
      <vt:lpstr>Doplňte do věty slovní druh uvedený v závorce, aby věta byla pravdivá.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Ivana Kolářová</cp:lastModifiedBy>
  <cp:revision>15</cp:revision>
  <dcterms:created xsi:type="dcterms:W3CDTF">1601-01-01T00:00:00Z</dcterms:created>
  <dcterms:modified xsi:type="dcterms:W3CDTF">2022-09-12T09:02:25Z</dcterms:modified>
</cp:coreProperties>
</file>