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0844EB-170A-433F-8D43-6A01DB710546}" type="datetimeFigureOut">
              <a:rPr lang="cs-CZ" smtClean="0"/>
              <a:pPr/>
              <a:t>16.12.2015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8392617-5F07-4A12-A627-F6FC84826C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Hovorové hodiny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Ivona </a:t>
            </a:r>
            <a:r>
              <a:rPr lang="cs-CZ" dirty="0" err="1" smtClean="0"/>
              <a:t>Princlíková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Hovorové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Společné hledání cesty pro dítě</a:t>
            </a:r>
          </a:p>
          <a:p>
            <a:r>
              <a:rPr lang="cs-CZ" dirty="0" smtClean="0"/>
              <a:t>Učitel – rodič – žák</a:t>
            </a:r>
          </a:p>
          <a:p>
            <a:r>
              <a:rPr lang="cs-CZ" dirty="0" smtClean="0"/>
              <a:t>Společné hodnocení práce</a:t>
            </a:r>
          </a:p>
          <a:p>
            <a:r>
              <a:rPr lang="cs-CZ" dirty="0" smtClean="0"/>
              <a:t>Cesty k řešení problémů</a:t>
            </a:r>
          </a:p>
          <a:p>
            <a:r>
              <a:rPr lang="cs-CZ" dirty="0" smtClean="0"/>
              <a:t>Společné sestavení plánu, co dál</a:t>
            </a:r>
          </a:p>
          <a:p>
            <a:r>
              <a:rPr lang="cs-CZ" dirty="0" smtClean="0"/>
              <a:t>Popisný jazyk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Plánuje termín hovorových hodin</a:t>
            </a:r>
          </a:p>
          <a:p>
            <a:r>
              <a:rPr lang="cs-CZ" dirty="0" smtClean="0"/>
              <a:t>Pravidelně, obvykle 4x ročně</a:t>
            </a:r>
          </a:p>
          <a:p>
            <a:r>
              <a:rPr lang="cs-CZ" dirty="0" smtClean="0"/>
              <a:t>Hodnotí pokroky žáka</a:t>
            </a:r>
          </a:p>
          <a:p>
            <a:r>
              <a:rPr lang="cs-CZ" dirty="0" smtClean="0"/>
              <a:t>Popisný jazyk</a:t>
            </a:r>
          </a:p>
          <a:p>
            <a:r>
              <a:rPr lang="cs-CZ" dirty="0" smtClean="0"/>
              <a:t>Písemná příprava – osobní list žáka</a:t>
            </a:r>
          </a:p>
          <a:p>
            <a:r>
              <a:rPr lang="cs-CZ" dirty="0" smtClean="0"/>
              <a:t>Klade pomocné otázky</a:t>
            </a:r>
          </a:p>
          <a:p>
            <a:r>
              <a:rPr lang="cs-CZ" dirty="0" smtClean="0"/>
              <a:t>Sestavuje s žákem a rodičem plán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Zamýšlí se nad minulým obdobím</a:t>
            </a:r>
          </a:p>
          <a:p>
            <a:r>
              <a:rPr lang="cs-CZ" dirty="0" smtClean="0"/>
              <a:t>Seznámí rodiče s pozitivními zážitky</a:t>
            </a:r>
          </a:p>
          <a:p>
            <a:r>
              <a:rPr lang="cs-CZ" dirty="0" smtClean="0"/>
              <a:t>Hodnotí pod vedením učitele, co mu daří</a:t>
            </a:r>
          </a:p>
          <a:p>
            <a:r>
              <a:rPr lang="cs-CZ" dirty="0" smtClean="0"/>
              <a:t>Pojmenuje, kde potřebuje pomoc</a:t>
            </a:r>
          </a:p>
          <a:p>
            <a:r>
              <a:rPr lang="cs-CZ" dirty="0" smtClean="0"/>
              <a:t>Společně sestaví konkrétní plán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Naslouchá hodnocení svého dítěte</a:t>
            </a:r>
          </a:p>
          <a:p>
            <a:r>
              <a:rPr lang="cs-CZ" dirty="0" smtClean="0"/>
              <a:t>Sdělí, jak pracují doma</a:t>
            </a:r>
          </a:p>
          <a:p>
            <a:r>
              <a:rPr lang="cs-CZ" dirty="0" smtClean="0"/>
              <a:t>Přemýšlí, jak on může pomoci</a:t>
            </a:r>
          </a:p>
          <a:p>
            <a:r>
              <a:rPr lang="cs-CZ" dirty="0" smtClean="0"/>
              <a:t>Společně sestavuje plán pokroku</a:t>
            </a:r>
          </a:p>
          <a:p>
            <a:r>
              <a:rPr lang="cs-CZ" dirty="0" smtClean="0"/>
              <a:t>Pomáhá v domácí přípravě</a:t>
            </a:r>
          </a:p>
          <a:p>
            <a:r>
              <a:rPr lang="cs-CZ" dirty="0" smtClean="0"/>
              <a:t>Řeší aktuální problémy, nejasnosti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hovorové hodiny </a:t>
            </a:r>
            <a:endParaRPr lang="cs-CZ" dirty="0"/>
          </a:p>
        </p:txBody>
      </p:sp>
      <p:pic>
        <p:nvPicPr>
          <p:cNvPr id="2050" name="Picture 2" descr="D:\fakulta\fotky HH\IMG_4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2051" name="Picture 3" descr="D:\fakulta\fotky HH\IMG_4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Hovorové hodiny v průběhu roku</a:t>
            </a:r>
            <a:endParaRPr lang="cs-CZ" dirty="0"/>
          </a:p>
        </p:txBody>
      </p:sp>
      <p:pic>
        <p:nvPicPr>
          <p:cNvPr id="3074" name="Picture 2" descr="D:\fakulta\fotky HH\IMG_4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3075" name="Picture 3" descr="D:\fakulta\fotky HH\IMG_4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a 5. ročník</a:t>
            </a:r>
            <a:endParaRPr lang="cs-CZ" dirty="0"/>
          </a:p>
        </p:txBody>
      </p:sp>
      <p:pic>
        <p:nvPicPr>
          <p:cNvPr id="5122" name="Picture 2" descr="D:\fakulta\fotky HH\IMG_4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5123" name="Picture 3" descr="D:\fakulta\fotky HH\IMG_4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Mají hovorové hodiny význam?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rozhovor mezi 3 účastníky</a:t>
            </a:r>
          </a:p>
          <a:p>
            <a:r>
              <a:rPr lang="cs-CZ" dirty="0" smtClean="0"/>
              <a:t>Včasné plánování</a:t>
            </a:r>
          </a:p>
          <a:p>
            <a:r>
              <a:rPr lang="cs-CZ" dirty="0" smtClean="0"/>
              <a:t>Včasné hodnocení</a:t>
            </a:r>
          </a:p>
          <a:p>
            <a:r>
              <a:rPr lang="cs-CZ" dirty="0" smtClean="0"/>
              <a:t>Včasné řešení</a:t>
            </a:r>
          </a:p>
          <a:p>
            <a:r>
              <a:rPr lang="cs-CZ" dirty="0" smtClean="0"/>
              <a:t>Otevřenost</a:t>
            </a:r>
          </a:p>
          <a:p>
            <a:r>
              <a:rPr lang="cs-CZ" dirty="0" smtClean="0"/>
              <a:t>Upřímnost</a:t>
            </a:r>
          </a:p>
          <a:p>
            <a:r>
              <a:rPr lang="cs-CZ" dirty="0" smtClean="0"/>
              <a:t>Vzájemné sdílení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</TotalTime>
  <Words>152</Words>
  <Application>Microsoft Office PowerPoint</Application>
  <PresentationFormat>Předvádění na obrazovce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Lití písma</vt:lpstr>
      <vt:lpstr>Hovorové hodiny</vt:lpstr>
      <vt:lpstr>Hovorové hodiny</vt:lpstr>
      <vt:lpstr>Učitel</vt:lpstr>
      <vt:lpstr>Žák</vt:lpstr>
      <vt:lpstr>Rodič</vt:lpstr>
      <vt:lpstr>První hovorové hodiny </vt:lpstr>
      <vt:lpstr>Hovorové hodiny v průběhu roku</vt:lpstr>
      <vt:lpstr>2. a 5. ročník</vt:lpstr>
      <vt:lpstr>Mají hovorové hodiny význam?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Hovorové hodiny</dc:title>
  <dc:creator>User</dc:creator>
  <cp:lastModifiedBy>User</cp:lastModifiedBy>
  <cp:revision>4</cp:revision>
  <dcterms:created xsi:type="dcterms:W3CDTF">2015-12-16T16:08:49Z</dcterms:created>
  <dcterms:modified xsi:type="dcterms:W3CDTF">2015-12-16T18:08:45Z</dcterms:modified>
</cp:coreProperties>
</file>