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CCB0-D4D5-4424-87A8-0D68FCE3228C}" type="datetimeFigureOut">
              <a:rPr lang="cs-CZ" smtClean="0"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ABC7-EAFA-4E72-8D0A-05ADDAEF3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89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CCB0-D4D5-4424-87A8-0D68FCE3228C}" type="datetimeFigureOut">
              <a:rPr lang="cs-CZ" smtClean="0"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ABC7-EAFA-4E72-8D0A-05ADDAEF3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750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CCB0-D4D5-4424-87A8-0D68FCE3228C}" type="datetimeFigureOut">
              <a:rPr lang="cs-CZ" smtClean="0"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ABC7-EAFA-4E72-8D0A-05ADDAEF3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79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CCB0-D4D5-4424-87A8-0D68FCE3228C}" type="datetimeFigureOut">
              <a:rPr lang="cs-CZ" smtClean="0"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ABC7-EAFA-4E72-8D0A-05ADDAEF3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06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CCB0-D4D5-4424-87A8-0D68FCE3228C}" type="datetimeFigureOut">
              <a:rPr lang="cs-CZ" smtClean="0"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ABC7-EAFA-4E72-8D0A-05ADDAEF3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34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CCB0-D4D5-4424-87A8-0D68FCE3228C}" type="datetimeFigureOut">
              <a:rPr lang="cs-CZ" smtClean="0"/>
              <a:t>27.11.2012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ABC7-EAFA-4E72-8D0A-05ADDAEF3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516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CCB0-D4D5-4424-87A8-0D68FCE3228C}" type="datetimeFigureOut">
              <a:rPr lang="cs-CZ" smtClean="0"/>
              <a:t>27.11.2012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ABC7-EAFA-4E72-8D0A-05ADDAEF3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41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CCB0-D4D5-4424-87A8-0D68FCE3228C}" type="datetimeFigureOut">
              <a:rPr lang="cs-CZ" smtClean="0"/>
              <a:t>27.11.2012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ABC7-EAFA-4E72-8D0A-05ADDAEF3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8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CCB0-D4D5-4424-87A8-0D68FCE3228C}" type="datetimeFigureOut">
              <a:rPr lang="cs-CZ" smtClean="0"/>
              <a:t>27.11.2012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ABC7-EAFA-4E72-8D0A-05ADDAEF3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07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CCB0-D4D5-4424-87A8-0D68FCE3228C}" type="datetimeFigureOut">
              <a:rPr lang="cs-CZ" smtClean="0"/>
              <a:t>27.11.2012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ABC7-EAFA-4E72-8D0A-05ADDAEF3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069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CCB0-D4D5-4424-87A8-0D68FCE3228C}" type="datetimeFigureOut">
              <a:rPr lang="cs-CZ" smtClean="0"/>
              <a:t>27.11.2012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ABC7-EAFA-4E72-8D0A-05ADDAEF3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35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CCB0-D4D5-4424-87A8-0D68FCE3228C}" type="datetimeFigureOut">
              <a:rPr lang="cs-CZ" smtClean="0"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7ABC7-EAFA-4E72-8D0A-05ADDAEF3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680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Začlenění  nového  žáka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 čem přemýšlet a co si zjistit předem?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Případné abnormality (odlišnost):</a:t>
            </a:r>
          </a:p>
          <a:p>
            <a:pPr lvl="1"/>
            <a:r>
              <a:rPr lang="cs-CZ" dirty="0" smtClean="0"/>
              <a:t>Rasová odlišnost.</a:t>
            </a:r>
          </a:p>
          <a:p>
            <a:pPr lvl="1"/>
            <a:r>
              <a:rPr lang="cs-CZ" dirty="0" smtClean="0"/>
              <a:t>Řeč </a:t>
            </a:r>
          </a:p>
          <a:p>
            <a:pPr lvl="1"/>
            <a:r>
              <a:rPr lang="cs-CZ" dirty="0" smtClean="0"/>
              <a:t>Psychický nebo fyzický handicap.</a:t>
            </a:r>
          </a:p>
          <a:p>
            <a:pPr lvl="1"/>
            <a:r>
              <a:rPr lang="cs-CZ" dirty="0" smtClean="0"/>
              <a:t>Důvod přestupu (od rodičů, školy, PPP,…)</a:t>
            </a:r>
          </a:p>
          <a:p>
            <a:pPr lvl="1"/>
            <a:r>
              <a:rPr lang="cs-CZ" dirty="0" smtClean="0"/>
              <a:t>Informace, jak byl zařazen v minulém kolektivu, jak to má s kamarády, jaké jsou jeho silné i slabé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11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z důvodu stěhování,…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důvod stěhování (situace v rodině,  ….)</a:t>
            </a:r>
          </a:p>
          <a:p>
            <a:r>
              <a:rPr lang="cs-CZ" dirty="0" smtClean="0"/>
              <a:t>Je nějaké současné rizikové téma?</a:t>
            </a:r>
          </a:p>
          <a:p>
            <a:r>
              <a:rPr lang="cs-CZ" dirty="0" smtClean="0"/>
              <a:t>ŠVP a plán dítěte – co probralo, co ne</a:t>
            </a:r>
          </a:p>
          <a:p>
            <a:r>
              <a:rPr lang="cs-CZ" dirty="0" smtClean="0"/>
              <a:t>Co nejdříve se spojit se školou a požádat je o slovní hodnocení a plán učiva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68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Přechod, protože dítě mělo potíže v minulé škole, třídě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potíže? (s učením, učitelem, kolektivem, jednotlivcem,…)</a:t>
            </a:r>
          </a:p>
          <a:p>
            <a:r>
              <a:rPr lang="cs-CZ" dirty="0" smtClean="0"/>
              <a:t>Zná rodina rizika změny kolektivu i ŠVP během školního roku a je na ně připravená – je potřeba spoluzodpovědnost při dohánění učiva, donést nové potřeby, sešity,….?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22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Práce s dítětem, které mělo nežádoucí pozici v minulém kolektivu.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Rozebrat vztahy i vzorce chování dítěte, hledat příčiny neúspěchu, hledat spolu s dítětem cesty, aby se situace v novém kolektivu neopakovala.</a:t>
            </a:r>
          </a:p>
          <a:p>
            <a:r>
              <a:rPr lang="cs-CZ" dirty="0" smtClean="0"/>
              <a:t>Rozebrat totéž s rodiči a domluvit se na podpoře – nové formy chování.</a:t>
            </a:r>
          </a:p>
          <a:p>
            <a:r>
              <a:rPr lang="cs-CZ" dirty="0" smtClean="0"/>
              <a:t>V případě nejistot oslovit PPP, </a:t>
            </a:r>
            <a:r>
              <a:rPr lang="cs-CZ" dirty="0" err="1" smtClean="0"/>
              <a:t>preventistu</a:t>
            </a:r>
            <a:r>
              <a:rPr lang="cs-CZ" dirty="0" smtClean="0"/>
              <a:t>,…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28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Co potřebujeme zajistit?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Prožitek přijetí dítěte.</a:t>
            </a:r>
          </a:p>
          <a:p>
            <a:pPr lvl="1"/>
            <a:r>
              <a:rPr lang="cs-CZ" dirty="0" smtClean="0"/>
              <a:t>Rovina hodnoty (co umí, v čem je výjimečné)</a:t>
            </a:r>
          </a:p>
          <a:p>
            <a:pPr lvl="1"/>
            <a:r>
              <a:rPr lang="cs-CZ" dirty="0" smtClean="0"/>
              <a:t>Rovina vztahu – místa mezi ostatními.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r>
              <a:rPr lang="cs-CZ" dirty="0" smtClean="0"/>
              <a:t>Zájem třídy o nového spolužáka.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03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Příprava třídy – základní informace, příprava místa, dárku, skříňky v šatně – ladění třídy na nové dítě.</a:t>
            </a:r>
          </a:p>
          <a:p>
            <a:r>
              <a:rPr lang="cs-CZ" dirty="0" smtClean="0"/>
              <a:t>Stanovení patronů.</a:t>
            </a:r>
          </a:p>
          <a:p>
            <a:r>
              <a:rPr lang="cs-CZ" dirty="0" smtClean="0"/>
              <a:t>Vyprávění o naší třídě – co jsme prožili, na co se těšíme,…</a:t>
            </a:r>
          </a:p>
          <a:p>
            <a:r>
              <a:rPr lang="cs-CZ" dirty="0" smtClean="0"/>
              <a:t>Dítě vypráví o svém předchozím životě</a:t>
            </a:r>
          </a:p>
          <a:p>
            <a:r>
              <a:rPr lang="cs-CZ" dirty="0" smtClean="0"/>
              <a:t>Třída hledá míru empatie – odhadují, která odpověď je asi pravda (Jí raději maso nebo zeleninu? …</a:t>
            </a:r>
          </a:p>
          <a:p>
            <a:r>
              <a:rPr lang="cs-CZ" dirty="0" smtClean="0"/>
              <a:t>Začleňování v rámci práce ve dvojicích,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6526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312</Words>
  <Application>Microsoft Office PowerPoint</Application>
  <PresentationFormat>Předvádění na obrazovce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Začlenění  nového  žáka</vt:lpstr>
      <vt:lpstr>O čem přemýšlet a co si zjistit předem?</vt:lpstr>
      <vt:lpstr>Přechod z důvodu stěhování,…</vt:lpstr>
      <vt:lpstr>Přechod, protože dítě mělo potíže v minulé škole, třídě</vt:lpstr>
      <vt:lpstr>Práce s dítětem, které mělo nežádoucí pozici v minulém kolektivu.</vt:lpstr>
      <vt:lpstr>Co potřebujeme zajistit?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Začlenění  nového  žáka</dc:title>
  <dc:creator>Kratochvilova</dc:creator>
  <cp:lastModifiedBy>Kratochvilova</cp:lastModifiedBy>
  <cp:revision>2</cp:revision>
  <dcterms:created xsi:type="dcterms:W3CDTF">2012-11-27T11:24:00Z</dcterms:created>
  <dcterms:modified xsi:type="dcterms:W3CDTF">2012-11-27T11:40:07Z</dcterms:modified>
</cp:coreProperties>
</file>