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57" r:id="rId4"/>
    <p:sldId id="258" r:id="rId5"/>
    <p:sldId id="260" r:id="rId6"/>
    <p:sldId id="264" r:id="rId7"/>
    <p:sldId id="263" r:id="rId8"/>
    <p:sldId id="259" r:id="rId9"/>
    <p:sldId id="265" r:id="rId10"/>
    <p:sldId id="266" r:id="rId11"/>
    <p:sldId id="277" r:id="rId12"/>
    <p:sldId id="279" r:id="rId13"/>
    <p:sldId id="278" r:id="rId14"/>
    <p:sldId id="280" r:id="rId15"/>
    <p:sldId id="282" r:id="rId16"/>
    <p:sldId id="284" r:id="rId17"/>
    <p:sldId id="283" r:id="rId18"/>
    <p:sldId id="281" r:id="rId19"/>
    <p:sldId id="286" r:id="rId20"/>
    <p:sldId id="267" r:id="rId21"/>
    <p:sldId id="271" r:id="rId22"/>
    <p:sldId id="272" r:id="rId23"/>
    <p:sldId id="276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0" t="4851" r="6396" b="6950"/>
          <a:stretch/>
        </p:blipFill>
        <p:spPr>
          <a:xfrm rot="20634071">
            <a:off x="1034856" y="2417548"/>
            <a:ext cx="3033593" cy="404479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1470025"/>
          </a:xfrm>
        </p:spPr>
        <p:txBody>
          <a:bodyPr>
            <a:noAutofit/>
          </a:bodyPr>
          <a:lstStyle/>
          <a:p>
            <a:r>
              <a:rPr lang="ru-RU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Times New Roman" panose="02020603050405020304" pitchFamily="18" charset="0"/>
              </a:rPr>
              <a:t>Юрий </a:t>
            </a:r>
            <a:r>
              <a:rPr lang="ru-RU" sz="7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Times New Roman" panose="02020603050405020304" pitchFamily="18" charset="0"/>
              </a:rPr>
              <a:t>Олеша</a:t>
            </a:r>
            <a:r>
              <a:rPr lang="ru-RU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br>
              <a:rPr lang="ru-RU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Times New Roman" panose="02020603050405020304" pitchFamily="18" charset="0"/>
              </a:rPr>
              <a:t>«Три толстяка»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50"/>
          <a:stretch/>
        </p:blipFill>
        <p:spPr>
          <a:xfrm>
            <a:off x="4860032" y="2420888"/>
            <a:ext cx="3880731" cy="4038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965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Книга посвящена Валентине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Грюнзайд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357686" y="1643050"/>
            <a:ext cx="4257676" cy="4972072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Замысел этой книги возник, когда Юрий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Олеша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увидал в окне соседнего дома девочку Валю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Грюнзайд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которая читала сказки Андерсена. </a:t>
            </a:r>
          </a:p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Писатель пообещал ей, что создаст нечто похожее, и тут же принялся за дело.</a:t>
            </a:r>
          </a:p>
        </p:txBody>
      </p:sp>
      <p:pic>
        <p:nvPicPr>
          <p:cNvPr id="6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34" y="1571612"/>
            <a:ext cx="3477315" cy="5008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05137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85794"/>
            <a:ext cx="4714876" cy="5786478"/>
          </a:xfrm>
        </p:spPr>
        <p:txBody>
          <a:bodyPr>
            <a:normAutofit fontScale="62500" lnSpcReduction="20000"/>
          </a:bodyPr>
          <a:lstStyle/>
          <a:p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Творческий процесс проходил в здании газеты «Гудок». </a:t>
            </a:r>
          </a:p>
          <a:p>
            <a:r>
              <a:rPr lang="ru-RU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Олеша</a:t>
            </a:r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 удовольствием вспоминал вечно покатывающийся бочонок, который мешал писателю. Одной рукой ему приходилось придерживать этот непослушный элемент нищего убранства типографии, а другой создавать книгу на рулонах. </a:t>
            </a:r>
          </a:p>
          <a:p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конце концов сказка «Три Толстяка» была написана и послана для печати. </a:t>
            </a:r>
          </a:p>
          <a:p>
            <a:endParaRPr lang="ru-RU" dirty="0"/>
          </a:p>
        </p:txBody>
      </p:sp>
      <p:pic>
        <p:nvPicPr>
          <p:cNvPr id="4" name="Рисунок 3" descr="100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714356"/>
            <a:ext cx="4342927" cy="49292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5143512"/>
            <a:ext cx="8429684" cy="119675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Одним из первых художников, взявшихся за иллюстрацию книги, был Мстислав Добужинский.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36" y="285728"/>
            <a:ext cx="4831926" cy="4500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79-338-1841-18-V9290920_m_600x600.jpg"/>
          <p:cNvPicPr>
            <a:picLocks noChangeAspect="1"/>
          </p:cNvPicPr>
          <p:nvPr/>
        </p:nvPicPr>
        <p:blipFill>
          <a:blip r:embed="rId3"/>
          <a:srcRect l="4147" t="6757" r="14979" b="10811"/>
          <a:stretch>
            <a:fillRect/>
          </a:stretch>
        </p:blipFill>
        <p:spPr>
          <a:xfrm>
            <a:off x="5429256" y="285728"/>
            <a:ext cx="2968776" cy="4643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294278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796908"/>
          </a:xfrm>
        </p:spPr>
        <p:txBody>
          <a:bodyPr/>
          <a:lstStyle/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«Три толстяка»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28596" y="4643446"/>
            <a:ext cx="8186766" cy="1857389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этой сказке рассказывается о революции, поднятой бедняками под предводительством оружейника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Просперо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и гимнаста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Тибула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против богачей (Толстяков) в одной выдуманной стране.</a:t>
            </a:r>
          </a:p>
        </p:txBody>
      </p:sp>
      <p:pic>
        <p:nvPicPr>
          <p:cNvPr id="7" name="Рисунок 6" descr="0_636d4_2694a933_XL.jpg"/>
          <p:cNvPicPr>
            <a:picLocks noChangeAspect="1"/>
          </p:cNvPicPr>
          <p:nvPr/>
        </p:nvPicPr>
        <p:blipFill>
          <a:blip r:embed="rId2">
            <a:lum bright="10000" contrast="30000"/>
          </a:blip>
          <a:stretch>
            <a:fillRect/>
          </a:stretch>
        </p:blipFill>
        <p:spPr>
          <a:xfrm>
            <a:off x="1142976" y="1214422"/>
            <a:ext cx="6500826" cy="31691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65868"/>
          </a:xfrm>
        </p:spPr>
        <p:txBody>
          <a:bodyPr/>
          <a:lstStyle/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Главные герои сказки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5364" y="734912"/>
            <a:ext cx="8401080" cy="1714512"/>
          </a:xfrm>
        </p:spPr>
        <p:txBody>
          <a:bodyPr/>
          <a:lstStyle/>
          <a:p>
            <a:pPr algn="ctr">
              <a:buNone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Руководители восстания</a:t>
            </a:r>
          </a:p>
          <a:p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Мужественный оружейник </a:t>
            </a:r>
            <a:r>
              <a:rPr lang="ru-RU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Просперо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Смелый и решительный канатоходец </a:t>
            </a:r>
            <a:r>
              <a:rPr lang="ru-RU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Тибул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7" name="Рисунок 6" descr="0_4c326_a8ee81fb_X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7390" y="2445480"/>
            <a:ext cx="2460146" cy="3571900"/>
          </a:xfrm>
          <a:prstGeom prst="rect">
            <a:avLst/>
          </a:prstGeom>
        </p:spPr>
      </p:pic>
      <p:pic>
        <p:nvPicPr>
          <p:cNvPr id="8" name="Рисунок 7" descr="product_detailed_image_244711_4236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1504" y="2445480"/>
            <a:ext cx="2629723" cy="350046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88107" y="6165304"/>
            <a:ext cx="37583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Рисунки </a:t>
            </a:r>
            <a:r>
              <a:rPr lang="ru-RU" sz="2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Л.Владимирского</a:t>
            </a:r>
            <a:endParaRPr lang="ru-RU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/>
          <a:lstStyle/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Главные герои сказки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428736"/>
            <a:ext cx="8572560" cy="4525963"/>
          </a:xfrm>
        </p:spPr>
        <p:txBody>
          <a:bodyPr/>
          <a:lstStyle/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Три Толстяка – богачи,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обжоры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и бездельники</a:t>
            </a:r>
          </a:p>
        </p:txBody>
      </p:sp>
      <p:pic>
        <p:nvPicPr>
          <p:cNvPr id="4" name="Рисунок 3" descr="tri-tolstjak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2643182"/>
            <a:ext cx="6661960" cy="378621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920943" y="6362303"/>
            <a:ext cx="37583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Рисунки </a:t>
            </a:r>
            <a:r>
              <a:rPr lang="ru-RU" sz="2400" b="1" i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Л.Владимирского</a:t>
            </a:r>
            <a:endParaRPr lang="ru-RU" sz="2400" b="1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/>
          <a:lstStyle/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Главные герои сказки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428736"/>
            <a:ext cx="4500594" cy="4525963"/>
          </a:xfrm>
        </p:spPr>
        <p:txBody>
          <a:bodyPr>
            <a:normAutofit fontScale="92500"/>
          </a:bodyPr>
          <a:lstStyle/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Доктор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Гаспар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Арнери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– очень умный, самый лучший учёный страны</a:t>
            </a:r>
          </a:p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Учёный Туб, создавший удивительную куклу, похожую на девочку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Суок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" name="Рисунок 3" descr="0_22d977_3ef0f41d_or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2066" y="1357298"/>
            <a:ext cx="3529644" cy="507209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544401" y="6341447"/>
            <a:ext cx="37583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Рисунки </a:t>
            </a:r>
            <a:r>
              <a:rPr lang="ru-RU" sz="2400" b="1" i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Л.Владимирского</a:t>
            </a:r>
            <a:endParaRPr lang="ru-RU" sz="2400" b="1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837876"/>
          </a:xfrm>
        </p:spPr>
        <p:txBody>
          <a:bodyPr/>
          <a:lstStyle/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Главные герои сказки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926961"/>
            <a:ext cx="8229600" cy="2286015"/>
          </a:xfrm>
        </p:spPr>
        <p:txBody>
          <a:bodyPr>
            <a:normAutofit lnSpcReduction="10000"/>
          </a:bodyPr>
          <a:lstStyle/>
          <a:p>
            <a:r>
              <a:rPr lang="ru-RU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Суок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– девочка - циркачка 12 лет, добрая и отважная</a:t>
            </a:r>
          </a:p>
          <a:p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Тутти – добрый мальчик 12 лет, наследник Трёх Толстяков, которому внушили, что у него железное сердце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7" t="2072" r="7684" b="2596"/>
          <a:stretch/>
        </p:blipFill>
        <p:spPr>
          <a:xfrm>
            <a:off x="2440537" y="3046368"/>
            <a:ext cx="4176464" cy="376700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621193" y="5849743"/>
            <a:ext cx="255339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Рисунки </a:t>
            </a:r>
          </a:p>
          <a:p>
            <a:pPr lvl="0"/>
            <a:r>
              <a:rPr lang="ru-RU" sz="2400" b="1" i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Л.Владимирского</a:t>
            </a:r>
            <a:endParaRPr lang="ru-RU" sz="2400" b="1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14291"/>
            <a:ext cx="8572560" cy="1643074"/>
          </a:xfrm>
        </p:spPr>
        <p:txBody>
          <a:bodyPr/>
          <a:lstStyle/>
          <a:p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Нам очень понравилась сказка. Она необычная, запоминающаяся, с увлекательным сюжетом.</a:t>
            </a:r>
          </a:p>
          <a:p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285860"/>
            <a:ext cx="578647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Основная идея  сказки  Юрия </a:t>
            </a:r>
            <a:r>
              <a:rPr lang="ru-RU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Олеши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"Три толстяка" - это идея братства и равноправия людей. Главная  мысль сказки, что доброта, дружба, взаимовыручка помогают совершить невозможное и добиться своей цели. </a:t>
            </a:r>
          </a:p>
          <a:p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Сказка учит быть добрыми к друг другу, помогать попавшим в беду, не бросать друзей и бороться за справедливость. Защищать слабых и   не давать в обиду младших.</a:t>
            </a:r>
          </a:p>
        </p:txBody>
      </p:sp>
      <p:pic>
        <p:nvPicPr>
          <p:cNvPr id="6" name="Рисунок 5" descr="0_4c330_141fe3d4_X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1092" y="1428736"/>
            <a:ext cx="3144790" cy="45005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143372" y="3929066"/>
            <a:ext cx="4744282" cy="2211728"/>
          </a:xfrm>
        </p:spPr>
        <p:txBody>
          <a:bodyPr>
            <a:normAutofit/>
          </a:bodyPr>
          <a:lstStyle/>
          <a:p>
            <a:pPr marL="18288" indent="0" algn="ctr">
              <a:buNone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Ольга Лепешинская, легенда русского балета,</a:t>
            </a:r>
          </a:p>
          <a:p>
            <a:pPr marL="18288" indent="0" algn="ctr">
              <a:buNone/>
            </a:pPr>
            <a:r>
              <a:rPr lang="ru-RU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Суок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 балете по сказке Юрия </a:t>
            </a:r>
            <a:r>
              <a:rPr lang="ru-RU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Олеши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«Три толстяка»                 в 1935 году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620" y="428604"/>
            <a:ext cx="4968187" cy="30361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571480"/>
            <a:ext cx="3276600" cy="5029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5720" y="5929330"/>
            <a:ext cx="33859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Мультфильм 1966 года</a:t>
            </a:r>
          </a:p>
        </p:txBody>
      </p:sp>
    </p:spTree>
    <p:extLst>
      <p:ext uri="{BB962C8B-B14F-4D97-AF65-F5344CB8AC3E}">
        <p14:creationId xmlns:p14="http://schemas.microsoft.com/office/powerpoint/2010/main" val="199088440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75656" y="188640"/>
            <a:ext cx="6408712" cy="136815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Юрий Карлович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Олеша</a:t>
            </a:r>
            <a:b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(1899-1960)</a:t>
            </a:r>
          </a:p>
        </p:txBody>
      </p:sp>
      <p:pic>
        <p:nvPicPr>
          <p:cNvPr id="1026" name="Picture 2" descr="C:\Users\Виталий\Desktop\Новая папка\YUrij-Karlovich-Olesh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556792"/>
            <a:ext cx="4176464" cy="5112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9C4BDD-5926-429A-A88E-A827E08BD2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88640"/>
            <a:ext cx="9145016" cy="1800200"/>
          </a:xfrm>
        </p:spPr>
        <p:txBody>
          <a:bodyPr>
            <a:noAutofit/>
          </a:bodyPr>
          <a:lstStyle/>
          <a:p>
            <a:r>
              <a:rPr lang="ru-RU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«Три толстяка» - произведение и экранизация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204864"/>
            <a:ext cx="6480720" cy="4439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924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BD98A4-BCA0-4767-9AA9-1636709AC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260648"/>
            <a:ext cx="8315235" cy="99417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ЛИТЕРАТУРНОЕ</a:t>
            </a:r>
            <a:b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ПРОИЗВЕДЕНИЕ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94A900B-DF69-4E52-B6A7-E052EEE77B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3928" y="1988840"/>
            <a:ext cx="5133171" cy="3263504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Жанр: роман-сказка</a:t>
            </a:r>
          </a:p>
          <a:p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Автор: Юрий </a:t>
            </a:r>
            <a:r>
              <a:rPr lang="ru-RU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Олеша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Язык оригинала: русский</a:t>
            </a:r>
          </a:p>
          <a:p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Дата написания: 1924 г.</a:t>
            </a:r>
          </a:p>
          <a:p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Дата первой публикации: 1928 г.</a:t>
            </a:r>
          </a:p>
        </p:txBody>
      </p:sp>
      <p:pic>
        <p:nvPicPr>
          <p:cNvPr id="1029" name="Picture 5" descr="ÐÐ°ÑÑÐ¸Ð½ÐºÐ¸ Ð¿Ð¾ Ð·Ð°Ð¿ÑÐ¾ÑÑ ÐºÐ½Ð¸Ð³Ð° ÑÑÐ¸ ÑÐ¾Ð»ÑÑÑÐºÐ° Ð¸Ð·Ð´Ð°Ð½Ð¸Ðµ 1928">
            <a:extLst>
              <a:ext uri="{FF2B5EF4-FFF2-40B4-BE49-F238E27FC236}">
                <a16:creationId xmlns:a16="http://schemas.microsoft.com/office/drawing/2014/main" id="{1821A159-739E-4B49-A8BB-5B8B40BC49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71841"/>
            <a:ext cx="3259082" cy="4864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6562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7FA4DE-D9D0-4B11-A2E9-0DF43C019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ХУДОЖЕСТВЕННЫЙ</a:t>
            </a:r>
            <a:b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ФИЛЬМ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87EF828-2513-454E-B3FD-B45F545685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222" y="1628800"/>
            <a:ext cx="5151834" cy="4248472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Жанр: фильм-сказка</a:t>
            </a:r>
          </a:p>
          <a:p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Режиссёр: Алексей Баталов</a:t>
            </a:r>
          </a:p>
          <a:p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Премьера: 18 ноября 1966 г.</a:t>
            </a:r>
          </a:p>
          <a:p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Актёры: Лина </a:t>
            </a:r>
            <a:r>
              <a:rPr lang="ru-RU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Бракните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, Пётр Артемьев, Алексей Баталов, Валентин Никулин, </a:t>
            </a:r>
            <a:r>
              <a:rPr lang="ru-RU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Рина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Зелёная, Евгений Моргунов и другие</a:t>
            </a:r>
          </a:p>
        </p:txBody>
      </p:sp>
      <p:pic>
        <p:nvPicPr>
          <p:cNvPr id="2050" name="Picture 2" descr="ÐÐ°ÑÑÐ¸Ð½ÐºÐ¸ Ð¿Ð¾ Ð·Ð°Ð¿ÑÐ¾ÑÑ ÑÑÐ¸ ÑÐ¾Ð»ÑÑÑÐºÐ° ÑÐ¸Ð»ÑÐ¼">
            <a:extLst>
              <a:ext uri="{FF2B5EF4-FFF2-40B4-BE49-F238E27FC236}">
                <a16:creationId xmlns:a16="http://schemas.microsoft.com/office/drawing/2014/main" id="{988E4E3A-853F-4C47-B043-B11BFC5BE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628800"/>
            <a:ext cx="3322712" cy="5099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9363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60648"/>
            <a:ext cx="8229600" cy="1684784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Мы всем советуем прочитать сказку Юрия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Олеши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«Три Толстяка» и посмотреть фильм-экранизацию!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0" t="5900" r="6396" b="6951"/>
          <a:stretch/>
        </p:blipFill>
        <p:spPr>
          <a:xfrm>
            <a:off x="755576" y="1955552"/>
            <a:ext cx="3528392" cy="46485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945432"/>
            <a:ext cx="3240360" cy="4619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135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1124744"/>
            <a:ext cx="9144000" cy="151216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Юрий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Олеша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родился 3 марта 1899 года в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Елизаветграде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Его семья была обедневшими белорусскими дворянами.</a:t>
            </a:r>
            <a:b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2" name="AutoShape 2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4" name="AutoShape 4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6" name="AutoShape 6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7" name="Picture 7" descr="C:\Users\Виталий\Desktop\Yuriy-Olesha-v-molodost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996952"/>
            <a:ext cx="2808312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8" name="Picture 8" descr="C:\Users\Виталий\Desktop\Новая папка\uibah1fyszmz-iurii-olesha-v-molodost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996952"/>
            <a:ext cx="2736304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1560" y="332656"/>
            <a:ext cx="3816424" cy="604867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Отец – Карл Антонович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Олеша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акцизный чиновник</a:t>
            </a:r>
            <a:b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Мать – Олимпия Владиславовна</a:t>
            </a:r>
          </a:p>
        </p:txBody>
      </p:sp>
      <p:pic>
        <p:nvPicPr>
          <p:cNvPr id="4097" name="Picture 1" descr="C:\Users\Виталий\Desktop\Новая папка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52862"/>
            <a:ext cx="4080315" cy="64082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Старшая сестра – Ванда (1897-1919)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умерла от тифа в юности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49" name="Picture 1" descr="C:\Users\Виталий\Desktop\Новая папка\0_89b43_2216289b_X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628800"/>
            <a:ext cx="6479257" cy="4797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07504" y="5138688"/>
            <a:ext cx="8928992" cy="1612776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молодости он  дружил с сёстрами Серафимой и Ольгой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Суок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одна из которых стала его женой.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24569"/>
            <a:ext cx="5544616" cy="4991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05191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14282" y="642918"/>
            <a:ext cx="4861774" cy="5577483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1922 году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Олеша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переехал из Одессы в Москву, писал фельетоны и статьи, подписывая их псевдонимом Зубило. Эти произведения публиковались в газете железнодорожников «Гудок».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620687"/>
            <a:ext cx="3676668" cy="5433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15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548680"/>
            <a:ext cx="5220072" cy="5832648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Юрий Карлович попробовал себя во всех литературных жанрах: поэзии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прозе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драме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Он был влюблён в театр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и ему очень хотелось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чтобы сказка была театральной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3" descr="C:\Users\Виталий\Desktop\Новая папка\1508827168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18346" y="764704"/>
            <a:ext cx="3686124" cy="540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85720" y="2000240"/>
            <a:ext cx="4400584" cy="3643338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1924 году он пишет свою знаменитую сказку </a:t>
            </a:r>
          </a:p>
          <a:p>
            <a:pPr algn="ctr">
              <a:buNone/>
            </a:pPr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«Три толстяка».</a:t>
            </a:r>
          </a:p>
        </p:txBody>
      </p:sp>
      <p:pic>
        <p:nvPicPr>
          <p:cNvPr id="5" name="Рисунок 4" descr="98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438" y="285728"/>
            <a:ext cx="4071966" cy="6077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647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630</TotalTime>
  <Words>536</Words>
  <Application>Microsoft Office PowerPoint</Application>
  <PresentationFormat>Экран (4:3)</PresentationFormat>
  <Paragraphs>64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9" baseType="lpstr">
      <vt:lpstr>Arial</vt:lpstr>
      <vt:lpstr>Calibri</vt:lpstr>
      <vt:lpstr>Monotype Corsiva</vt:lpstr>
      <vt:lpstr>Times New Roman</vt:lpstr>
      <vt:lpstr>Verdana</vt:lpstr>
      <vt:lpstr>Тема Office</vt:lpstr>
      <vt:lpstr>Юрий Олеша  «Три толстяка»</vt:lpstr>
      <vt:lpstr>Юрий Карлович Олеша (1899-1960)</vt:lpstr>
      <vt:lpstr>Юрий Олеша родился 3 марта 1899 года в Елизаветграде. Его семья была обедневшими белорусскими дворянами. </vt:lpstr>
      <vt:lpstr>Отец – Карл Антонович Олеша, акцизный чиновник Мать – Олимпия Владиславовна</vt:lpstr>
      <vt:lpstr>Старшая сестра – Ванда (1897-1919), умерла от тифа в юности.</vt:lpstr>
      <vt:lpstr>Презентация PowerPoint</vt:lpstr>
      <vt:lpstr>Презентация PowerPoint</vt:lpstr>
      <vt:lpstr>Юрий Карлович попробовал себя во всех литературных жанрах: поэзии, прозе, драме.  Он был влюблён в театр, и ему очень хотелось, чтобы сказка была театральной. </vt:lpstr>
      <vt:lpstr>Презентация PowerPoint</vt:lpstr>
      <vt:lpstr>Книга посвящена Валентине Грюнзайд</vt:lpstr>
      <vt:lpstr>Презентация PowerPoint</vt:lpstr>
      <vt:lpstr>Одним из первых художников, взявшихся за иллюстрацию книги, был Мстислав Добужинский.</vt:lpstr>
      <vt:lpstr>«Три толстяка»</vt:lpstr>
      <vt:lpstr>Главные герои сказки</vt:lpstr>
      <vt:lpstr>Главные герои сказки</vt:lpstr>
      <vt:lpstr>Главные герои сказки</vt:lpstr>
      <vt:lpstr>Главные герои сказки</vt:lpstr>
      <vt:lpstr>Презентация PowerPoint</vt:lpstr>
      <vt:lpstr>Презентация PowerPoint</vt:lpstr>
      <vt:lpstr>«Три толстяка» - произведение и экранизация</vt:lpstr>
      <vt:lpstr>ЛИТЕРАТУРНОЕ ПРОИЗВЕДЕНИЕ</vt:lpstr>
      <vt:lpstr>ХУДОЖЕСТВЕННЫЙ ФИЛЬМ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Виталий</dc:creator>
  <cp:lastModifiedBy>NVG</cp:lastModifiedBy>
  <cp:revision>30</cp:revision>
  <dcterms:created xsi:type="dcterms:W3CDTF">2018-04-18T13:25:53Z</dcterms:created>
  <dcterms:modified xsi:type="dcterms:W3CDTF">2022-11-13T17:37:55Z</dcterms:modified>
</cp:coreProperties>
</file>