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994864-9E9E-48E2-ADBF-97B131143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2C05D88-0C3D-4504-A0C2-E1C70F0ED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7FE549-B935-47E3-AEA7-7F27E42C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18A3-352F-4871-BCFA-F46011A18395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2663FB-E51F-4336-A350-1E7908AF9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52730F-24F4-4900-B92C-574C4622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6218-0443-4EAF-924B-7D75F7BDD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37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AED7CA-02C0-4DD4-ABD2-6C80C738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30EB459-E74A-4488-9DD8-4387DDE75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C8CDFB-90D3-4BA1-96CE-63181E49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18A3-352F-4871-BCFA-F46011A18395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DD9544-9868-4A5B-9BDE-022B7F659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B5AC6B-589B-4639-AE3C-BD906F28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6218-0443-4EAF-924B-7D75F7BDD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23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C70A968-4F47-424B-99BE-F197AA8D5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DBCECD5-4F3C-44EB-AF32-8F9E6ADE58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60C0F9-0E19-45FF-8CCA-897A96DA3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18A3-352F-4871-BCFA-F46011A18395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39BFF0-254C-466A-ABB1-749B2A0D4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96CFD5-2CDE-4D50-BAE5-176B4891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6218-0443-4EAF-924B-7D75F7BDD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58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5C39EB-75A5-4151-BF2E-9B39D8ECB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F17EC1-F1C2-4F0B-BCDA-97D7F1BC8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081146-238B-4DB6-A47F-13170B4BF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18A3-352F-4871-BCFA-F46011A18395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790F25-E2C0-4178-845C-8BD36EBCD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1303B3-63FD-4E7D-8CC2-B6160288D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6218-0443-4EAF-924B-7D75F7BDD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51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5ADCFC-91F2-4163-8979-ACD0C400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76BB18-2456-4119-855A-0A2414968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EF9B44-094D-4624-A1F8-B3A743C88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18A3-352F-4871-BCFA-F46011A18395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D78311-F574-4606-958A-B2F733535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63D224-5FE4-418B-889F-4DE55DDB3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6218-0443-4EAF-924B-7D75F7BDD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04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4911C-C24C-4FDE-9145-C136EF90B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D40643-D733-45DB-8F9D-258114EE0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906C70-54EF-48A8-8255-A27C52618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7865DEE-C603-4AD1-A8AF-7037AEB31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18A3-352F-4871-BCFA-F46011A18395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75F656-E58B-474A-8042-D477AE717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A770AB-45D6-4E4A-836A-40A682D58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6218-0443-4EAF-924B-7D75F7BDD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34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B9CD0B-2C03-42B5-91C7-A509279BE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531274-7C53-4A38-A641-51823DCC6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7E03E1-5109-43A8-9E70-35A76FFE7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6D39E93-F7AC-407C-85EE-91C472ABF4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267ACE6-035C-4A85-B62F-89E24038A4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5CD9F63-285F-406D-B3D5-845D51229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18A3-352F-4871-BCFA-F46011A18395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F289E13-F2DC-4919-B6F4-41E377362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005E9B0-26BF-49E9-BF91-8D614190F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6218-0443-4EAF-924B-7D75F7BDD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375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AAF2D8-D386-4EAE-B524-7A88653EC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DEE9D36-7ED2-4624-A9A2-A0FFFD135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18A3-352F-4871-BCFA-F46011A18395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973F4F4-C9B8-4579-BBD6-21E8B7CE5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9465DFE-465C-4324-A976-4112D892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6218-0443-4EAF-924B-7D75F7BDD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57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AAC92F6-F0EA-46DC-AF6A-48C89D314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18A3-352F-4871-BCFA-F46011A18395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F76435C-3C46-4E00-938A-0A008C95B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1952224-4D07-419C-9E01-C5B20648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6218-0443-4EAF-924B-7D75F7BDD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025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D1D2A9-F854-4366-A3B5-60FAB25E6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7E88D8-1957-4223-890B-BC0074376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BBDC9D6-6D7B-45BB-8AFF-71AA2E9AC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E806659-5152-46A3-9F28-A6222A505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18A3-352F-4871-BCFA-F46011A18395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7298199-866D-4B60-9DE7-273C0A0D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773C635-26B1-4A20-A6FE-3C86A9E1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6218-0443-4EAF-924B-7D75F7BDD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181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0C9F85-1022-44F7-929D-3C5B00ECC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A0A8E25-C43F-4921-B6D2-D4CC6A57AD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2A24D1-C59E-4CEE-957F-FA55763DA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AE1689D-4061-412C-99F1-418847DA2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18A3-352F-4871-BCFA-F46011A18395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5CDB5B-9AB0-4CD4-8F2D-37188A3BE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C52295-068F-4A5C-88D4-907534982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6218-0443-4EAF-924B-7D75F7BDD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06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D4A69FD-F299-4081-BAE6-80B17DCE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DBC1B5-A04D-4226-A3EF-EC812175E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A5DDA0-364C-46C0-A1C7-C6CE562362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818A3-352F-4871-BCFA-F46011A18395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A5D9F1-29D2-44EC-94B2-7C6AADA99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CE4BBE-76CB-4368-BA21-F0C5FB3C1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C6218-0443-4EAF-924B-7D75F7BDD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69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ymh.cz/vyuka/biologie/prehledy/4clo_02_operna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2458BD1-3D6F-4889-8CE6-459EE7DA4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261" y="0"/>
            <a:ext cx="8399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45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BF96266-BABE-4958-8512-DC25E64FE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996"/>
            <a:ext cx="12107070" cy="647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16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D317CA6-20D8-449D-A64A-C74D55FCF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24" y="85258"/>
            <a:ext cx="10040751" cy="668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81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F4B9CA3-4B7C-415B-A58E-FB7A2E25B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26" y="106424"/>
            <a:ext cx="11008676" cy="675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25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B4D9D9A-E93D-4297-8D18-2800F7067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2" y="503052"/>
            <a:ext cx="11995775" cy="557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43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A883377-4CF8-4539-AF95-455F9FF39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808" y="170995"/>
            <a:ext cx="10088383" cy="65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87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3698EAA-074B-4969-ABA6-DDE3CB41F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79" y="1938193"/>
            <a:ext cx="11587442" cy="236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17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57ADBAC-B00B-46D9-A1E0-C2EEA2BFE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313" y="0"/>
            <a:ext cx="9341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39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D5A969A-D48D-42A7-AF00-636699F4B269}"/>
              </a:ext>
            </a:extLst>
          </p:cNvPr>
          <p:cNvSpPr txBox="1"/>
          <p:nvPr/>
        </p:nvSpPr>
        <p:spPr>
          <a:xfrm>
            <a:off x="606287" y="6202338"/>
            <a:ext cx="9640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</a:t>
            </a:r>
            <a:r>
              <a:rPr lang="cs-CZ" b="0" i="0" dirty="0">
                <a:effectLst/>
                <a:latin typeface="Arial" panose="020B0604020202020204" pitchFamily="34" charset="0"/>
                <a:hlinkClick r:id="rId2"/>
              </a:rPr>
              <a:t>http://www.gymh.cz/vyuka/biologie/prehledy/4clo_02_operna.pdf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D5B46B8-BBE8-4E4C-BCE3-1292AF936D54}"/>
              </a:ext>
            </a:extLst>
          </p:cNvPr>
          <p:cNvSpPr txBox="1"/>
          <p:nvPr/>
        </p:nvSpPr>
        <p:spPr>
          <a:xfrm>
            <a:off x="2989006" y="2505670"/>
            <a:ext cx="7590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6700200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26</Words>
  <Application>Microsoft Office PowerPoint</Application>
  <PresentationFormat>Širokoúhlá obrazovka</PresentationFormat>
  <Paragraphs>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</dc:creator>
  <cp:lastModifiedBy>Hana</cp:lastModifiedBy>
  <cp:revision>5</cp:revision>
  <dcterms:created xsi:type="dcterms:W3CDTF">2020-11-09T16:29:29Z</dcterms:created>
  <dcterms:modified xsi:type="dcterms:W3CDTF">2020-11-27T06:52:52Z</dcterms:modified>
</cp:coreProperties>
</file>