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57"/>
  </p:handoutMasterIdLst>
  <p:sldIdLst>
    <p:sldId id="256" r:id="rId3"/>
    <p:sldId id="295" r:id="rId5"/>
    <p:sldId id="258" r:id="rId6"/>
    <p:sldId id="309" r:id="rId7"/>
    <p:sldId id="287" r:id="rId8"/>
    <p:sldId id="318" r:id="rId9"/>
    <p:sldId id="319" r:id="rId10"/>
    <p:sldId id="291" r:id="rId11"/>
    <p:sldId id="402" r:id="rId12"/>
    <p:sldId id="289" r:id="rId13"/>
    <p:sldId id="320" r:id="rId14"/>
    <p:sldId id="321" r:id="rId15"/>
    <p:sldId id="322" r:id="rId16"/>
    <p:sldId id="323" r:id="rId17"/>
    <p:sldId id="324" r:id="rId18"/>
    <p:sldId id="325" r:id="rId19"/>
    <p:sldId id="326" r:id="rId20"/>
    <p:sldId id="286" r:id="rId21"/>
    <p:sldId id="327" r:id="rId22"/>
    <p:sldId id="328" r:id="rId23"/>
    <p:sldId id="374" r:id="rId24"/>
    <p:sldId id="329" r:id="rId25"/>
    <p:sldId id="330" r:id="rId26"/>
    <p:sldId id="331" r:id="rId27"/>
    <p:sldId id="375" r:id="rId28"/>
    <p:sldId id="339" r:id="rId29"/>
    <p:sldId id="340" r:id="rId30"/>
    <p:sldId id="290" r:id="rId31"/>
    <p:sldId id="341" r:id="rId32"/>
    <p:sldId id="342" r:id="rId33"/>
    <p:sldId id="356" r:id="rId34"/>
    <p:sldId id="344" r:id="rId35"/>
    <p:sldId id="345" r:id="rId36"/>
    <p:sldId id="346" r:id="rId37"/>
    <p:sldId id="347" r:id="rId38"/>
    <p:sldId id="348" r:id="rId39"/>
    <p:sldId id="350" r:id="rId40"/>
    <p:sldId id="351" r:id="rId41"/>
    <p:sldId id="349" r:id="rId42"/>
    <p:sldId id="352" r:id="rId43"/>
    <p:sldId id="353" r:id="rId44"/>
    <p:sldId id="354" r:id="rId45"/>
    <p:sldId id="358" r:id="rId46"/>
    <p:sldId id="359" r:id="rId47"/>
    <p:sldId id="360" r:id="rId48"/>
    <p:sldId id="442" r:id="rId49"/>
    <p:sldId id="443" r:id="rId50"/>
    <p:sldId id="361" r:id="rId51"/>
    <p:sldId id="447" r:id="rId52"/>
    <p:sldId id="448" r:id="rId53"/>
    <p:sldId id="451" r:id="rId54"/>
    <p:sldId id="292" r:id="rId55"/>
    <p:sldId id="274" r:id="rId5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FF"/>
    <a:srgbClr val="EBFAF5"/>
    <a:srgbClr val="F4C176"/>
    <a:srgbClr val="EAF089"/>
    <a:srgbClr val="C3ED9A"/>
    <a:srgbClr val="ADEBAB"/>
    <a:srgbClr val="BAEBCF"/>
    <a:srgbClr val="C8EBE7"/>
    <a:srgbClr val="E0F7F0"/>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89" d="100"/>
          <a:sy n="89" d="100"/>
        </p:scale>
        <p:origin x="485" y="48"/>
      </p:cViewPr>
      <p:guideLst>
        <p:guide orient="horz" pos="2160"/>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bleStyles" Target="tableStyles.xml"/><Relationship Id="rId6" Type="http://schemas.openxmlformats.org/officeDocument/2006/relationships/slide" Target="slides/slide3.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handoutMaster" Target="handoutMasters/handoutMaster1.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panose="020B0503020204020204" pitchFamily="34" charset="-122"/>
              <a:ea typeface="Microsoft YaHe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Arial" panose="020B0604020202020204" pitchFamily="34" charset="0"/>
                <a:ea typeface="Arial" panose="020B0604020202020204" pitchFamily="34" charset="0"/>
              </a:rPr>
            </a:fld>
            <a:endParaRPr lang="zh-CN" altLang="en-US">
              <a:latin typeface="Arial" panose="020B0604020202020204" pitchFamily="34" charset="0"/>
              <a:ea typeface="Arial" panose="020B0604020202020204" pitchFamily="34"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panose="020B0503020204020204" pitchFamily="34" charset="-122"/>
              <a:ea typeface="Microsoft YaHe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Arial" panose="020B0604020202020204" pitchFamily="34" charset="0"/>
                <a:ea typeface="Arial" panose="020B0604020202020204" pitchFamily="34" charset="0"/>
              </a:rPr>
            </a:fld>
            <a:endParaRPr lang="zh-CN" altLang="en-US">
              <a:latin typeface="Arial" panose="020B0604020202020204" pitchFamily="34" charset="0"/>
              <a:ea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Arial" panose="020B0604020202020204" pitchFamily="34" charset="0"/>
        <a:ea typeface="Arial" panose="020B0604020202020204" pitchFamily="34" charset="0"/>
        <a:cs typeface="+mn-cs"/>
      </a:defRPr>
    </a:lvl1pPr>
    <a:lvl2pPr marL="4572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2pPr>
    <a:lvl3pPr marL="9144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3pPr>
    <a:lvl4pPr marL="13716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4pPr>
    <a:lvl5pPr marL="18288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image" Target="../media/image3.png"/><Relationship Id="rId5" Type="http://schemas.openxmlformats.org/officeDocument/2006/relationships/tags" Target="../tags/tag63.xml"/><Relationship Id="rId4" Type="http://schemas.openxmlformats.org/officeDocument/2006/relationships/image" Target="../media/image4.png"/><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image" Target="../media/image2.png"/><Relationship Id="rId4" Type="http://schemas.openxmlformats.org/officeDocument/2006/relationships/tags" Target="../tags/tag69.xml"/><Relationship Id="rId3" Type="http://schemas.openxmlformats.org/officeDocument/2006/relationships/image" Target="../media/image1.png"/><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image" Target="../media/image5.png"/><Relationship Id="rId5" Type="http://schemas.openxmlformats.org/officeDocument/2006/relationships/tags" Target="../tags/tag76.xml"/><Relationship Id="rId4" Type="http://schemas.openxmlformats.org/officeDocument/2006/relationships/image" Target="../media/image3.png"/><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image" Target="../media/image3.png"/><Relationship Id="rId5" Type="http://schemas.openxmlformats.org/officeDocument/2006/relationships/tags" Target="../tags/tag82.xml"/><Relationship Id="rId4" Type="http://schemas.openxmlformats.org/officeDocument/2006/relationships/image" Target="../media/image5.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image" Target="../media/image5.png"/><Relationship Id="rId6" Type="http://schemas.openxmlformats.org/officeDocument/2006/relationships/tags" Target="../tags/tag92.xml"/><Relationship Id="rId5" Type="http://schemas.openxmlformats.org/officeDocument/2006/relationships/image" Target="../media/image3.png"/><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image" Target="../media/image5.png"/><Relationship Id="rId6" Type="http://schemas.openxmlformats.org/officeDocument/2006/relationships/tags" Target="../tags/tag102.xml"/><Relationship Id="rId5" Type="http://schemas.openxmlformats.org/officeDocument/2006/relationships/image" Target="../media/image3.png"/><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image" Target="../media/image5.png"/><Relationship Id="rId6" Type="http://schemas.openxmlformats.org/officeDocument/2006/relationships/tags" Target="../tags/tag112.xml"/><Relationship Id="rId5" Type="http://schemas.openxmlformats.org/officeDocument/2006/relationships/image" Target="../media/image3.png"/><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5.png"/><Relationship Id="rId5" Type="http://schemas.openxmlformats.org/officeDocument/2006/relationships/tags" Target="../tags/tag121.xml"/><Relationship Id="rId4" Type="http://schemas.openxmlformats.org/officeDocument/2006/relationships/image" Target="../media/image3.png"/><Relationship Id="rId3" Type="http://schemas.openxmlformats.org/officeDocument/2006/relationships/tags" Target="../tags/tag120.xml"/><Relationship Id="rId2" Type="http://schemas.openxmlformats.org/officeDocument/2006/relationships/tags" Target="../tags/tag119.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image" Target="../media/image4.png"/><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3.png"/><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image" Target="../media/image2.png"/><Relationship Id="rId4" Type="http://schemas.openxmlformats.org/officeDocument/2006/relationships/tags" Target="../tags/tag15.xml"/><Relationship Id="rId3" Type="http://schemas.openxmlformats.org/officeDocument/2006/relationships/image" Target="../media/image1.png"/><Relationship Id="rId2" Type="http://schemas.openxmlformats.org/officeDocument/2006/relationships/tags" Target="../tags/tag14.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3.png"/><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3.png"/><Relationship Id="rId2" Type="http://schemas.openxmlformats.org/officeDocument/2006/relationships/tags" Target="../tags/tag28.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2.png"/><Relationship Id="rId4" Type="http://schemas.openxmlformats.org/officeDocument/2006/relationships/tags" Target="../tags/tag38.xml"/><Relationship Id="rId3" Type="http://schemas.openxmlformats.org/officeDocument/2006/relationships/image" Target="../media/image1.png"/><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3.png"/><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image" Target="../media/image3.png"/><Relationship Id="rId5" Type="http://schemas.openxmlformats.org/officeDocument/2006/relationships/tags" Target="../tags/tag55.xml"/><Relationship Id="rId4" Type="http://schemas.openxmlformats.org/officeDocument/2006/relationships/image" Target="../media/image4.png"/><Relationship Id="rId3" Type="http://schemas.openxmlformats.org/officeDocument/2006/relationships/tags" Target="../tags/tag54.xml"/><Relationship Id="rId2" Type="http://schemas.openxmlformats.org/officeDocument/2006/relationships/tags" Target="../tags/tag53.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alpha val="50000"/>
          </a:schemeClr>
        </a:solidFill>
        <a:effectLst/>
      </p:bgPr>
    </p:bg>
    <p:spTree>
      <p:nvGrpSpPr>
        <p:cNvPr id="1" name=""/>
        <p:cNvGrpSpPr/>
        <p:nvPr/>
      </p:nvGrpSpPr>
      <p:grpSpPr>
        <a:xfrm>
          <a:off x="0" y="0"/>
          <a:ext cx="0" cy="0"/>
          <a:chOff x="0" y="0"/>
          <a:chExt cx="0" cy="0"/>
        </a:xfrm>
      </p:grpSpPr>
      <p:pic>
        <p:nvPicPr>
          <p:cNvPr id="9" name="图片 8" descr="C:\Users\kingsoft\Desktop\223副本.png223副本"/>
          <p:cNvPicPr>
            <a:picLocks noChangeAspect="1"/>
          </p:cNvPicPr>
          <p:nvPr userDrawn="1">
            <p:custDataLst>
              <p:tags r:id="rId2"/>
            </p:custDataLst>
          </p:nvPr>
        </p:nvPicPr>
        <p:blipFill>
          <a:blip r:embed="rId3"/>
          <a:srcRect/>
          <a:stretch>
            <a:fillRect/>
          </a:stretch>
        </p:blipFill>
        <p:spPr>
          <a:xfrm>
            <a:off x="-1" y="635"/>
            <a:ext cx="12192001" cy="3019425"/>
          </a:xfrm>
          <a:prstGeom prst="rect">
            <a:avLst/>
          </a:prstGeom>
        </p:spPr>
      </p:pic>
      <p:pic>
        <p:nvPicPr>
          <p:cNvPr id="10" name="图片 9" descr="图片1"/>
          <p:cNvPicPr>
            <a:picLocks noChangeAspect="1"/>
          </p:cNvPicPr>
          <p:nvPr userDrawn="1">
            <p:custDataLst>
              <p:tags r:id="rId4"/>
            </p:custDataLst>
          </p:nvPr>
        </p:nvPicPr>
        <p:blipFill>
          <a:blip r:embed="rId5"/>
          <a:srcRect/>
          <a:stretch>
            <a:fillRect/>
          </a:stretch>
        </p:blipFill>
        <p:spPr>
          <a:xfrm>
            <a:off x="-1" y="3020060"/>
            <a:ext cx="12192002" cy="3839210"/>
          </a:xfrm>
          <a:prstGeom prst="rect">
            <a:avLst/>
          </a:prstGeom>
        </p:spPr>
      </p:pic>
      <p:sp>
        <p:nvSpPr>
          <p:cNvPr id="2" name="标题 1"/>
          <p:cNvSpPr>
            <a:spLocks noGrp="1"/>
          </p:cNvSpPr>
          <p:nvPr>
            <p:ph type="ctrTitle" hasCustomPrompt="1"/>
            <p:custDataLst>
              <p:tags r:id="rId6"/>
            </p:custDataLst>
          </p:nvPr>
        </p:nvSpPr>
        <p:spPr>
          <a:xfrm>
            <a:off x="1955800" y="2429695"/>
            <a:ext cx="8410619" cy="1219229"/>
          </a:xfrm>
        </p:spPr>
        <p:txBody>
          <a:bodyPr lIns="90000" tIns="46800" rIns="90000" bIns="46800" anchor="b" anchorCtr="0">
            <a:normAutofit/>
          </a:bodyPr>
          <a:lstStyle>
            <a:lvl1pPr algn="ctr">
              <a:defRPr sz="7200" spc="600" baseline="0">
                <a:ea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7"/>
            </p:custDataLst>
          </p:nvPr>
        </p:nvSpPr>
        <p:spPr>
          <a:xfrm>
            <a:off x="1955800" y="3714935"/>
            <a:ext cx="8410619" cy="658883"/>
          </a:xfrm>
        </p:spPr>
        <p:txBody>
          <a:bodyPr lIns="90000" tIns="4680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lumMod val="75000"/>
                    <a:lumOff val="2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2"/>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3810" y="-6350"/>
            <a:ext cx="12188190" cy="6853555"/>
            <a:chOff x="6" y="-10"/>
            <a:chExt cx="19194" cy="10793"/>
          </a:xfrm>
        </p:grpSpPr>
        <p:pic>
          <p:nvPicPr>
            <p:cNvPr id="12" name="图片 11" descr="C:\Users\kingsoft\Desktop\黄色.png黄色"/>
            <p:cNvPicPr>
              <a:picLocks noChangeAspect="1"/>
            </p:cNvPicPr>
            <p:nvPr userDrawn="1">
              <p:custDataLst>
                <p:tags r:id="rId3"/>
              </p:custDataLst>
            </p:nvPr>
          </p:nvPicPr>
          <p:blipFill>
            <a:blip r:embed="rId4"/>
            <a:srcRect/>
            <a:stretch>
              <a:fillRect/>
            </a:stretch>
          </p:blipFill>
          <p:spPr>
            <a:xfrm>
              <a:off x="6" y="-10"/>
              <a:ext cx="6026" cy="1473"/>
            </a:xfrm>
            <a:prstGeom prst="rect">
              <a:avLst/>
            </a:prstGeom>
          </p:spPr>
        </p:pic>
        <p:pic>
          <p:nvPicPr>
            <p:cNvPr id="14" name="图片 13" descr="图片1"/>
            <p:cNvPicPr>
              <a:picLocks noChangeAspect="1"/>
            </p:cNvPicPr>
            <p:nvPr userDrawn="1">
              <p:custDataLst>
                <p:tags r:id="rId5"/>
              </p:custDataLst>
            </p:nvPr>
          </p:nvPicPr>
          <p:blipFill>
            <a:blip r:embed="rId6"/>
            <a:srcRect/>
            <a:stretch>
              <a:fillRect/>
            </a:stretch>
          </p:blipFill>
          <p:spPr>
            <a:xfrm>
              <a:off x="64" y="8393"/>
              <a:ext cx="19136" cy="2391"/>
            </a:xfrm>
            <a:prstGeom prst="rect">
              <a:avLst/>
            </a:prstGeom>
          </p:spPr>
        </p:pic>
      </p:gr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tx2"/>
        </a:solidFill>
        <a:effectLst/>
      </p:bgPr>
    </p:bg>
    <p:spTree>
      <p:nvGrpSpPr>
        <p:cNvPr id="1" name=""/>
        <p:cNvGrpSpPr/>
        <p:nvPr/>
      </p:nvGrpSpPr>
      <p:grpSpPr>
        <a:xfrm>
          <a:off x="0" y="0"/>
          <a:ext cx="0" cy="0"/>
          <a:chOff x="0" y="0"/>
          <a:chExt cx="0" cy="0"/>
        </a:xfrm>
      </p:grpSpPr>
      <p:pic>
        <p:nvPicPr>
          <p:cNvPr id="6" name="图片 5" descr="C:\Users\kingsoft\Desktop\223副本.png223副本"/>
          <p:cNvPicPr>
            <a:picLocks noChangeAspect="1"/>
          </p:cNvPicPr>
          <p:nvPr userDrawn="1">
            <p:custDataLst>
              <p:tags r:id="rId2"/>
            </p:custDataLst>
          </p:nvPr>
        </p:nvPicPr>
        <p:blipFill>
          <a:blip r:embed="rId3"/>
          <a:srcRect/>
          <a:stretch>
            <a:fillRect/>
          </a:stretch>
        </p:blipFill>
        <p:spPr>
          <a:xfrm>
            <a:off x="-1" y="635"/>
            <a:ext cx="12192001" cy="3019425"/>
          </a:xfrm>
          <a:prstGeom prst="rect">
            <a:avLst/>
          </a:prstGeom>
        </p:spPr>
      </p:pic>
      <p:pic>
        <p:nvPicPr>
          <p:cNvPr id="7" name="图片 6" descr="图片1"/>
          <p:cNvPicPr>
            <a:picLocks noChangeAspect="1"/>
          </p:cNvPicPr>
          <p:nvPr userDrawn="1">
            <p:custDataLst>
              <p:tags r:id="rId4"/>
            </p:custDataLst>
          </p:nvPr>
        </p:nvPicPr>
        <p:blipFill>
          <a:blip r:embed="rId5"/>
          <a:srcRect/>
          <a:stretch>
            <a:fillRect/>
          </a:stretch>
        </p:blipFill>
        <p:spPr>
          <a:xfrm>
            <a:off x="-1" y="3020060"/>
            <a:ext cx="12192002" cy="3839210"/>
          </a:xfrm>
          <a:prstGeom prst="rect">
            <a:avLst/>
          </a:prstGeom>
        </p:spPr>
      </p:pic>
      <p:sp>
        <p:nvSpPr>
          <p:cNvPr id="2" name="标题 1"/>
          <p:cNvSpPr>
            <a:spLocks noGrp="1"/>
          </p:cNvSpPr>
          <p:nvPr>
            <p:ph type="title" hasCustomPrompt="1"/>
            <p:custDataLst>
              <p:tags r:id="rId6"/>
            </p:custDataLst>
          </p:nvPr>
        </p:nvSpPr>
        <p:spPr>
          <a:xfrm>
            <a:off x="1820545" y="2498090"/>
            <a:ext cx="8550275" cy="167005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9600" b="1" i="0" u="none" strike="noStrike" kern="1200" cap="none" spc="600" normalizeH="0" baseline="0" noProof="1" dirty="0">
                <a:solidFill>
                  <a:schemeClr val="tx1"/>
                </a:solidFill>
                <a:uFillTx/>
                <a:latin typeface="Arial" panose="020B0604020202020204" pitchFamily="34" charset="0"/>
                <a:ea typeface="Arial" panose="020B0604020202020204" pitchFamily="34" charset="0"/>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21590" y="-8255"/>
            <a:ext cx="12024210" cy="6866255"/>
            <a:chOff x="-21590" y="-8255"/>
            <a:chExt cx="12024210" cy="6866255"/>
          </a:xfrm>
        </p:grpSpPr>
        <p:pic>
          <p:nvPicPr>
            <p:cNvPr id="7" name="图片 6" descr="图片1"/>
            <p:cNvPicPr>
              <a:picLocks noChangeAspect="1"/>
            </p:cNvPicPr>
            <p:nvPr userDrawn="1">
              <p:custDataLst>
                <p:tags r:id="rId3"/>
              </p:custDataLst>
            </p:nvPr>
          </p:nvPicPr>
          <p:blipFill rotWithShape="1">
            <a:blip r:embed="rId4"/>
            <a:srcRect l="75058" t="58073" r="6056"/>
            <a:stretch>
              <a:fillRect/>
            </a:stretch>
          </p:blipFill>
          <p:spPr>
            <a:xfrm flipH="1">
              <a:off x="9707656" y="6083790"/>
              <a:ext cx="2294964" cy="774210"/>
            </a:xfrm>
            <a:prstGeom prst="rect">
              <a:avLst/>
            </a:prstGeom>
          </p:spPr>
        </p:pic>
        <p:pic>
          <p:nvPicPr>
            <p:cNvPr id="8" name="图片 7" descr="C:\Users\kingsoft\Desktop\黄色.png黄色"/>
            <p:cNvPicPr>
              <a:picLocks noChangeAspect="1"/>
            </p:cNvPicPr>
            <p:nvPr userDrawn="1">
              <p:custDataLst>
                <p:tags r:id="rId5"/>
              </p:custDataLst>
            </p:nvPr>
          </p:nvPicPr>
          <p:blipFill rotWithShape="1">
            <a:blip r:embed="rId6"/>
            <a:srcRect r="59078"/>
            <a:stretch>
              <a:fillRect/>
            </a:stretch>
          </p:blipFill>
          <p:spPr>
            <a:xfrm rot="10800000" flipH="1" flipV="1">
              <a:off x="-21590" y="-8255"/>
              <a:ext cx="1517015" cy="906145"/>
            </a:xfrm>
            <a:prstGeom prst="rect">
              <a:avLst/>
            </a:prstGeom>
          </p:spPr>
        </p:pic>
      </p:grpSp>
      <p:sp>
        <p:nvSpPr>
          <p:cNvPr id="3" name="日期占位符 2"/>
          <p:cNvSpPr>
            <a:spLocks noGrp="1"/>
          </p:cNvSpPr>
          <p:nvPr>
            <p:ph type="dt" sz="half" idx="10"/>
            <p:custDataLst>
              <p:tags r:id="rId7"/>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frame">
    <p:bg>
      <p:bgPr>
        <a:solidFill>
          <a:srgbClr val="EBFAF5"/>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1590" y="-8255"/>
            <a:ext cx="12213590" cy="6870609"/>
            <a:chOff x="-21590" y="-8255"/>
            <a:chExt cx="12213590" cy="6870609"/>
          </a:xfrm>
        </p:grpSpPr>
        <p:pic>
          <p:nvPicPr>
            <p:cNvPr id="9" name="图片 8" descr="C:\Users\kingsoft\Desktop\黄色.png黄色"/>
            <p:cNvPicPr>
              <a:picLocks noChangeAspect="1"/>
            </p:cNvPicPr>
            <p:nvPr userDrawn="1">
              <p:custDataLst>
                <p:tags r:id="rId3"/>
              </p:custDataLst>
            </p:nvPr>
          </p:nvPicPr>
          <p:blipFill>
            <a:blip r:embed="rId4"/>
            <a:srcRect/>
            <a:stretch>
              <a:fillRect/>
            </a:stretch>
          </p:blipFill>
          <p:spPr>
            <a:xfrm rot="10800000" flipH="1" flipV="1">
              <a:off x="-21590" y="-8255"/>
              <a:ext cx="3707130" cy="906145"/>
            </a:xfrm>
            <a:prstGeom prst="rect">
              <a:avLst/>
            </a:prstGeom>
          </p:spPr>
        </p:pic>
        <p:pic>
          <p:nvPicPr>
            <p:cNvPr id="14" name="图片 13" descr="图片1"/>
            <p:cNvPicPr>
              <a:picLocks noChangeAspect="1"/>
            </p:cNvPicPr>
            <p:nvPr userDrawn="1">
              <p:custDataLst>
                <p:tags r:id="rId5"/>
              </p:custDataLst>
            </p:nvPr>
          </p:nvPicPr>
          <p:blipFill>
            <a:blip r:embed="rId6"/>
            <a:srcRect/>
            <a:stretch>
              <a:fillRect/>
            </a:stretch>
          </p:blipFill>
          <p:spPr>
            <a:xfrm>
              <a:off x="40640" y="5344069"/>
              <a:ext cx="12151360" cy="1518285"/>
            </a:xfrm>
            <a:prstGeom prst="rect">
              <a:avLst/>
            </a:prstGeom>
          </p:spPr>
        </p:pic>
      </p:grpSp>
      <p:sp>
        <p:nvSpPr>
          <p:cNvPr id="6" name="矩形 5"/>
          <p:cNvSpPr/>
          <p:nvPr userDrawn="1">
            <p:custDataLst>
              <p:tags r:id="rId7"/>
            </p:custDataLst>
          </p:nvPr>
        </p:nvSpPr>
        <p:spPr>
          <a:xfrm>
            <a:off x="288290"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Arial" panose="020B0604020202020204" pitchFamily="34" charset="0"/>
              <a:sym typeface="+mn-ea"/>
            </a:endParaRPr>
          </a:p>
        </p:txBody>
      </p:sp>
      <p:sp>
        <p:nvSpPr>
          <p:cNvPr id="2" name="标题 1"/>
          <p:cNvSpPr>
            <a:spLocks noGrp="1"/>
          </p:cNvSpPr>
          <p:nvPr>
            <p:ph type="title" hasCustomPrompt="1"/>
            <p:custDataLst>
              <p:tags r:id="rId8"/>
            </p:custDataLst>
          </p:nvPr>
        </p:nvSpPr>
        <p:spPr>
          <a:xfrm>
            <a:off x="1281600" y="1249200"/>
            <a:ext cx="9626400" cy="723600"/>
          </a:xfrm>
        </p:spPr>
        <p:txBody>
          <a:bodyPr anchor="ctr">
            <a:normAutofit/>
          </a:bodyPr>
          <a:lstStyle>
            <a:lvl1pPr>
              <a:defRPr sz="3200" baseline="0">
                <a:latin typeface="Arial" panose="020B0604020202020204" pitchFamily="34" charset="0"/>
                <a:ea typeface="Arial" panose="020B0604020202020204" pitchFamily="34" charset="0"/>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9"/>
            </p:custDataLst>
          </p:nvPr>
        </p:nvSpPr>
        <p:spPr>
          <a:xfrm>
            <a:off x="1281113" y="2163600"/>
            <a:ext cx="9626600" cy="3445200"/>
          </a:xfrm>
        </p:spPr>
        <p:txBody>
          <a:bodyPr/>
          <a:lstStyle>
            <a:lvl1pPr>
              <a:defRPr sz="1400" baseline="0">
                <a:latin typeface="Arial" panose="020B0604020202020204" pitchFamily="34" charset="0"/>
                <a:ea typeface="Arial" panose="020B0604020202020204" pitchFamily="34" charset="0"/>
              </a:defRPr>
            </a:lvl1pPr>
            <a:lvl2pPr>
              <a:defRPr sz="1400" baseline="0">
                <a:latin typeface="Arial" panose="020B0604020202020204" pitchFamily="34" charset="0"/>
                <a:ea typeface="Arial" panose="020B0604020202020204" pitchFamily="34" charset="0"/>
              </a:defRPr>
            </a:lvl2pPr>
            <a:lvl3pPr>
              <a:defRPr sz="1400" baseline="0">
                <a:latin typeface="Arial" panose="020B0604020202020204" pitchFamily="34" charset="0"/>
                <a:ea typeface="Arial" panose="020B0604020202020204" pitchFamily="34" charset="0"/>
              </a:defRPr>
            </a:lvl3pPr>
            <a:lvl4pPr>
              <a:defRPr sz="1400" baseline="0">
                <a:latin typeface="Arial" panose="020B0604020202020204" pitchFamily="34" charset="0"/>
                <a:ea typeface="Arial" panose="020B0604020202020204" pitchFamily="34" charset="0"/>
              </a:defRPr>
            </a:lvl4pPr>
            <a:lvl5pPr>
              <a:defRPr sz="1400" baseline="0">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right">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5560" y="-4445"/>
            <a:ext cx="504126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Arial" panose="020B0604020202020204" pitchFamily="34" charset="0"/>
              <a:sym typeface="+mn-ea"/>
            </a:endParaRPr>
          </a:p>
        </p:txBody>
      </p:sp>
      <p:grpSp>
        <p:nvGrpSpPr>
          <p:cNvPr id="6" name="组合 5"/>
          <p:cNvGrpSpPr/>
          <p:nvPr userDrawn="1">
            <p:custDataLst>
              <p:tags r:id="rId3"/>
            </p:custDataLst>
          </p:nvPr>
        </p:nvGrpSpPr>
        <p:grpSpPr>
          <a:xfrm>
            <a:off x="-21590" y="-8255"/>
            <a:ext cx="12024210" cy="6866255"/>
            <a:chOff x="-21590" y="-8255"/>
            <a:chExt cx="12024210" cy="6866255"/>
          </a:xfrm>
        </p:grpSpPr>
        <p:pic>
          <p:nvPicPr>
            <p:cNvPr id="14" name="图片 13" descr="图片1"/>
            <p:cNvPicPr>
              <a:picLocks noChangeAspect="1"/>
            </p:cNvPicPr>
            <p:nvPr userDrawn="1">
              <p:custDataLst>
                <p:tags r:id="rId4"/>
              </p:custDataLst>
            </p:nvPr>
          </p:nvPicPr>
          <p:blipFill rotWithShape="1">
            <a:blip r:embed="rId5"/>
            <a:srcRect l="75058" t="58073" r="6056"/>
            <a:stretch>
              <a:fillRect/>
            </a:stretch>
          </p:blipFill>
          <p:spPr>
            <a:xfrm flipH="1">
              <a:off x="9707656" y="6083790"/>
              <a:ext cx="2294964" cy="774210"/>
            </a:xfrm>
            <a:prstGeom prst="rect">
              <a:avLst/>
            </a:prstGeom>
          </p:spPr>
        </p:pic>
        <p:pic>
          <p:nvPicPr>
            <p:cNvPr id="11" name="图片 10" descr="C:\Users\kingsoft\Desktop\黄色.png黄色"/>
            <p:cNvPicPr>
              <a:picLocks noChangeAspect="1"/>
            </p:cNvPicPr>
            <p:nvPr userDrawn="1">
              <p:custDataLst>
                <p:tags r:id="rId6"/>
              </p:custDataLst>
            </p:nvPr>
          </p:nvPicPr>
          <p:blipFill rotWithShape="1">
            <a:blip r:embed="rId7"/>
            <a:srcRect r="59078"/>
            <a:stretch>
              <a:fillRect/>
            </a:stretch>
          </p:blipFill>
          <p:spPr>
            <a:xfrm rot="10800000" flipH="1" flipV="1">
              <a:off x="-21590" y="-8255"/>
              <a:ext cx="1517015" cy="906145"/>
            </a:xfrm>
            <a:prstGeom prst="rect">
              <a:avLst/>
            </a:prstGeom>
          </p:spPr>
        </p:pic>
      </p:grpSp>
      <p:sp>
        <p:nvSpPr>
          <p:cNvPr id="2" name="标题 1"/>
          <p:cNvSpPr>
            <a:spLocks noGrp="1"/>
          </p:cNvSpPr>
          <p:nvPr>
            <p:ph type="title" hasCustomPrompt="1"/>
            <p:custDataLst>
              <p:tags r:id="rId8"/>
            </p:custDataLst>
          </p:nvPr>
        </p:nvSpPr>
        <p:spPr>
          <a:xfrm>
            <a:off x="583200" y="770400"/>
            <a:ext cx="3960000" cy="882000"/>
          </a:xfrm>
        </p:spPr>
        <p:txBody>
          <a:bodyPr anchor="ctr">
            <a:normAutofit/>
          </a:bodyPr>
          <a:lstStyle>
            <a:lvl1pPr>
              <a:defRPr sz="3600" baseline="0">
                <a:latin typeface="Arial" panose="020B0604020202020204" pitchFamily="34" charset="0"/>
                <a:ea typeface="Arial" panose="020B0604020202020204" pitchFamily="34" charset="0"/>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586800" y="1764000"/>
            <a:ext cx="3956400" cy="4093200"/>
          </a:xfrm>
        </p:spPr>
        <p:txBody>
          <a:bodyPr/>
          <a:lstStyle>
            <a:lvl1pPr>
              <a:defRPr sz="1400" baseline="0">
                <a:latin typeface="Arial" panose="020B0604020202020204" pitchFamily="34" charset="0"/>
                <a:ea typeface="Arial" panose="020B0604020202020204" pitchFamily="34" charset="0"/>
              </a:defRPr>
            </a:lvl1pPr>
            <a:lvl2pPr>
              <a:defRPr sz="1400" baseline="0">
                <a:latin typeface="Arial" panose="020B0604020202020204" pitchFamily="34" charset="0"/>
                <a:ea typeface="Arial" panose="020B0604020202020204" pitchFamily="34" charset="0"/>
              </a:defRPr>
            </a:lvl2pPr>
            <a:lvl3pPr>
              <a:defRPr sz="1400" baseline="0">
                <a:latin typeface="Arial" panose="020B0604020202020204" pitchFamily="34" charset="0"/>
                <a:ea typeface="Arial" panose="020B0604020202020204" pitchFamily="34" charset="0"/>
              </a:defRPr>
            </a:lvl3pPr>
            <a:lvl4pPr>
              <a:defRPr sz="1400" baseline="0">
                <a:latin typeface="Arial" panose="020B0604020202020204" pitchFamily="34" charset="0"/>
                <a:ea typeface="Arial" panose="020B0604020202020204" pitchFamily="34" charset="0"/>
              </a:defRPr>
            </a:lvl4pPr>
            <a:lvl5pPr>
              <a:defRPr sz="1400" baseline="0">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5175885" y="770255"/>
            <a:ext cx="6405245" cy="5087620"/>
          </a:xfrm>
        </p:spPr>
        <p:txBody>
          <a:bodyPr/>
          <a:lstStyle>
            <a:lvl1pPr>
              <a:defRPr sz="1400" baseline="0">
                <a:latin typeface="Arial" panose="020B0604020202020204" pitchFamily="34" charset="0"/>
                <a:ea typeface="Arial" panose="020B0604020202020204" pitchFamily="34" charset="0"/>
              </a:defRPr>
            </a:lvl1pPr>
            <a:lvl2pPr>
              <a:defRPr sz="1400" baseline="0">
                <a:latin typeface="Arial" panose="020B0604020202020204" pitchFamily="34" charset="0"/>
                <a:ea typeface="Arial" panose="020B0604020202020204" pitchFamily="34" charset="0"/>
              </a:defRPr>
            </a:lvl2pPr>
            <a:lvl3pPr>
              <a:defRPr sz="1400" baseline="0">
                <a:latin typeface="Arial" panose="020B0604020202020204" pitchFamily="34" charset="0"/>
                <a:ea typeface="Arial" panose="020B0604020202020204" pitchFamily="34" charset="0"/>
              </a:defRPr>
            </a:lvl3pPr>
            <a:lvl4pPr>
              <a:defRPr sz="1400" baseline="0">
                <a:latin typeface="Arial" panose="020B0604020202020204" pitchFamily="34" charset="0"/>
                <a:ea typeface="Arial" panose="020B0604020202020204" pitchFamily="34" charset="0"/>
              </a:defRPr>
            </a:lvl4pPr>
            <a:lvl5pPr>
              <a:defRPr sz="1400" baseline="0">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p/down">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Arial" panose="020B0604020202020204" pitchFamily="34" charset="0"/>
              <a:sym typeface="+mn-ea"/>
            </a:endParaRPr>
          </a:p>
        </p:txBody>
      </p:sp>
      <p:grpSp>
        <p:nvGrpSpPr>
          <p:cNvPr id="11" name="组合 10"/>
          <p:cNvGrpSpPr/>
          <p:nvPr userDrawn="1">
            <p:custDataLst>
              <p:tags r:id="rId3"/>
            </p:custDataLst>
          </p:nvPr>
        </p:nvGrpSpPr>
        <p:grpSpPr>
          <a:xfrm>
            <a:off x="-21590" y="-8255"/>
            <a:ext cx="12024210" cy="6866255"/>
            <a:chOff x="-21590" y="-8255"/>
            <a:chExt cx="12024210" cy="6866255"/>
          </a:xfrm>
        </p:grpSpPr>
        <p:pic>
          <p:nvPicPr>
            <p:cNvPr id="12" name="图片 11" descr="图片1"/>
            <p:cNvPicPr>
              <a:picLocks noChangeAspect="1"/>
            </p:cNvPicPr>
            <p:nvPr userDrawn="1">
              <p:custDataLst>
                <p:tags r:id="rId4"/>
              </p:custDataLst>
            </p:nvPr>
          </p:nvPicPr>
          <p:blipFill rotWithShape="1">
            <a:blip r:embed="rId5"/>
            <a:srcRect l="75058" t="58073" r="6056"/>
            <a:stretch>
              <a:fillRect/>
            </a:stretch>
          </p:blipFill>
          <p:spPr>
            <a:xfrm flipH="1">
              <a:off x="9707656" y="6083790"/>
              <a:ext cx="2294964" cy="774210"/>
            </a:xfrm>
            <a:prstGeom prst="rect">
              <a:avLst/>
            </a:prstGeom>
          </p:spPr>
        </p:pic>
        <p:pic>
          <p:nvPicPr>
            <p:cNvPr id="13" name="图片 12" descr="C:\Users\kingsoft\Desktop\黄色.png黄色"/>
            <p:cNvPicPr>
              <a:picLocks noChangeAspect="1"/>
            </p:cNvPicPr>
            <p:nvPr userDrawn="1">
              <p:custDataLst>
                <p:tags r:id="rId6"/>
              </p:custDataLst>
            </p:nvPr>
          </p:nvPicPr>
          <p:blipFill rotWithShape="1">
            <a:blip r:embed="rId7"/>
            <a:srcRect r="59078"/>
            <a:stretch>
              <a:fillRect/>
            </a:stretch>
          </p:blipFill>
          <p:spPr>
            <a:xfrm rot="10800000" flipH="1" flipV="1">
              <a:off x="-21590" y="-8255"/>
              <a:ext cx="1517015" cy="906145"/>
            </a:xfrm>
            <a:prstGeom prst="rect">
              <a:avLst/>
            </a:prstGeom>
          </p:spPr>
        </p:pic>
      </p:grpSp>
      <p:sp>
        <p:nvSpPr>
          <p:cNvPr id="2" name="标题 1"/>
          <p:cNvSpPr>
            <a:spLocks noGrp="1"/>
          </p:cNvSpPr>
          <p:nvPr>
            <p:ph type="title"/>
            <p:custDataLst>
              <p:tags r:id="rId8"/>
            </p:custDataLst>
          </p:nvPr>
        </p:nvSpPr>
        <p:spPr>
          <a:xfrm>
            <a:off x="612000" y="781200"/>
            <a:ext cx="10976400" cy="626400"/>
          </a:xfrm>
        </p:spPr>
        <p:txBody>
          <a:bodyPr anchor="ctr">
            <a:normAutofit/>
          </a:bodyPr>
          <a:lstStyle>
            <a:lvl1pPr algn="ctr">
              <a:defRPr sz="3600" baseline="0">
                <a:latin typeface="Arial" panose="020B0604020202020204" pitchFamily="34" charset="0"/>
                <a:ea typeface="Arial" panose="020B06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lstStyle>
            <a:lvl1pPr algn="ctr">
              <a:defRPr baseline="0">
                <a:latin typeface="Arial" panose="020B0604020202020204" pitchFamily="34" charset="0"/>
                <a:ea typeface="Arial" panose="020B0604020202020204" pitchFamily="34" charset="0"/>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latin typeface="Arial" panose="020B0604020202020204" pitchFamily="34" charset="0"/>
                <a:ea typeface="Arial" panose="020B0604020202020204" pitchFamily="34" charset="0"/>
              </a:defRPr>
            </a:lvl1pPr>
            <a:lvl2pPr>
              <a:defRPr baseline="0">
                <a:latin typeface="Arial" panose="020B0604020202020204" pitchFamily="34" charset="0"/>
                <a:ea typeface="Arial" panose="020B0604020202020204" pitchFamily="34" charset="0"/>
              </a:defRPr>
            </a:lvl2pPr>
            <a:lvl3pPr>
              <a:defRPr baseline="0">
                <a:latin typeface="Arial" panose="020B0604020202020204" pitchFamily="34" charset="0"/>
                <a:ea typeface="Arial" panose="020B0604020202020204" pitchFamily="34" charset="0"/>
              </a:defRPr>
            </a:lvl3pPr>
            <a:lvl4pPr>
              <a:defRPr baseline="0">
                <a:latin typeface="Arial" panose="020B0604020202020204" pitchFamily="34" charset="0"/>
                <a:ea typeface="Arial" panose="020B0604020202020204" pitchFamily="34" charset="0"/>
              </a:defRPr>
            </a:lvl4pPr>
            <a:lvl5pPr>
              <a:defRPr baseline="0">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wn/up">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39996"/>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Arial" panose="020B0604020202020204" pitchFamily="34" charset="0"/>
              <a:sym typeface="+mn-ea"/>
            </a:endParaRPr>
          </a:p>
        </p:txBody>
      </p:sp>
      <p:grpSp>
        <p:nvGrpSpPr>
          <p:cNvPr id="14" name="组合 13"/>
          <p:cNvGrpSpPr/>
          <p:nvPr userDrawn="1">
            <p:custDataLst>
              <p:tags r:id="rId3"/>
            </p:custDataLst>
          </p:nvPr>
        </p:nvGrpSpPr>
        <p:grpSpPr>
          <a:xfrm>
            <a:off x="-21590" y="-8255"/>
            <a:ext cx="12024210" cy="6866255"/>
            <a:chOff x="-21590" y="-8255"/>
            <a:chExt cx="12024210" cy="6866255"/>
          </a:xfrm>
        </p:grpSpPr>
        <p:pic>
          <p:nvPicPr>
            <p:cNvPr id="15" name="图片 14" descr="图片1"/>
            <p:cNvPicPr>
              <a:picLocks noChangeAspect="1"/>
            </p:cNvPicPr>
            <p:nvPr userDrawn="1">
              <p:custDataLst>
                <p:tags r:id="rId4"/>
              </p:custDataLst>
            </p:nvPr>
          </p:nvPicPr>
          <p:blipFill rotWithShape="1">
            <a:blip r:embed="rId5"/>
            <a:srcRect l="75058" t="58073" r="6056"/>
            <a:stretch>
              <a:fillRect/>
            </a:stretch>
          </p:blipFill>
          <p:spPr>
            <a:xfrm flipH="1">
              <a:off x="9707656" y="6083790"/>
              <a:ext cx="2294964" cy="774210"/>
            </a:xfrm>
            <a:prstGeom prst="rect">
              <a:avLst/>
            </a:prstGeom>
          </p:spPr>
        </p:pic>
        <p:pic>
          <p:nvPicPr>
            <p:cNvPr id="16" name="图片 15" descr="C:\Users\kingsoft\Desktop\黄色.png黄色"/>
            <p:cNvPicPr>
              <a:picLocks noChangeAspect="1"/>
            </p:cNvPicPr>
            <p:nvPr userDrawn="1">
              <p:custDataLst>
                <p:tags r:id="rId6"/>
              </p:custDataLst>
            </p:nvPr>
          </p:nvPicPr>
          <p:blipFill rotWithShape="1">
            <a:blip r:embed="rId7"/>
            <a:srcRect r="59078"/>
            <a:stretch>
              <a:fillRect/>
            </a:stretch>
          </p:blipFill>
          <p:spPr>
            <a:xfrm rot="10800000" flipH="1" flipV="1">
              <a:off x="-21590" y="-8255"/>
              <a:ext cx="1517015" cy="906145"/>
            </a:xfrm>
            <a:prstGeom prst="rect">
              <a:avLst/>
            </a:prstGeom>
          </p:spPr>
        </p:pic>
      </p:grpSp>
      <p:sp>
        <p:nvSpPr>
          <p:cNvPr id="2" name="标题 1"/>
          <p:cNvSpPr>
            <a:spLocks noGrp="1"/>
          </p:cNvSpPr>
          <p:nvPr userDrawn="1">
            <p:ph type="title"/>
            <p:custDataLst>
              <p:tags r:id="rId8"/>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Arial" panose="020B06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9"/>
            </p:custDataLst>
          </p:nvPr>
        </p:nvSpPr>
        <p:spPr>
          <a:xfrm>
            <a:off x="879742" y="6349833"/>
            <a:ext cx="2700000" cy="316800"/>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a:xfrm>
            <a:off x="4116000" y="6349833"/>
            <a:ext cx="3960000" cy="316800"/>
          </a:xfrm>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userDrawn="1">
            <p:ph type="sldNum" sz="quarter" idx="12"/>
            <p:custDataLst>
              <p:tags r:id="rId11"/>
            </p:custDataLst>
          </p:nvPr>
        </p:nvSpPr>
        <p:spPr>
          <a:xfrm>
            <a:off x="8610600" y="6349833"/>
            <a:ext cx="2700000" cy="316800"/>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2"/>
            </p:custDataLst>
          </p:nvPr>
        </p:nvSpPr>
        <p:spPr>
          <a:xfrm>
            <a:off x="604837" y="1681200"/>
            <a:ext cx="10990800" cy="3211200"/>
          </a:xfrm>
        </p:spPr>
        <p:txBody>
          <a:bodyPr/>
          <a:lstStyle>
            <a:lvl1pPr>
              <a:defRPr sz="1400" baseline="0">
                <a:latin typeface="Arial" panose="020B0604020202020204" pitchFamily="34" charset="0"/>
                <a:ea typeface="Arial" panose="020B0604020202020204" pitchFamily="34" charset="0"/>
              </a:defRPr>
            </a:lvl1pPr>
            <a:lvl2pPr>
              <a:defRPr sz="1400" baseline="0">
                <a:latin typeface="Arial" panose="020B0604020202020204" pitchFamily="34" charset="0"/>
                <a:ea typeface="Arial" panose="020B0604020202020204" pitchFamily="34" charset="0"/>
              </a:defRPr>
            </a:lvl2pPr>
            <a:lvl3pPr>
              <a:defRPr sz="1400" baseline="0">
                <a:latin typeface="Arial" panose="020B0604020202020204" pitchFamily="34" charset="0"/>
                <a:ea typeface="Arial" panose="020B0604020202020204" pitchFamily="34" charset="0"/>
              </a:defRPr>
            </a:lvl3pPr>
            <a:lvl4pPr>
              <a:defRPr sz="1400" baseline="0">
                <a:latin typeface="Arial" panose="020B0604020202020204" pitchFamily="34" charset="0"/>
                <a:ea typeface="Arial" panose="020B0604020202020204" pitchFamily="34" charset="0"/>
              </a:defRPr>
            </a:lvl4pPr>
            <a:lvl5pPr>
              <a:defRPr sz="1400" baseline="0">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userDrawn="1">
            <p:ph type="body" sz="quarter" idx="14"/>
            <p:custDataLst>
              <p:tags r:id="rId13"/>
            </p:custDataLst>
          </p:nvPr>
        </p:nvSpPr>
        <p:spPr>
          <a:xfrm>
            <a:off x="594000" y="5180400"/>
            <a:ext cx="11001600" cy="1011600"/>
          </a:xfrm>
        </p:spPr>
        <p:txBody>
          <a:bodyPr/>
          <a:lstStyle>
            <a:lvl1pPr marL="0" indent="0">
              <a:buNone/>
              <a:defRPr baseline="0">
                <a:latin typeface="Arial" panose="020B0604020202020204" pitchFamily="34" charset="0"/>
                <a:ea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vigation">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21590" y="5951855"/>
            <a:ext cx="12024210" cy="906145"/>
            <a:chOff x="-21590" y="5951855"/>
            <a:chExt cx="12024210" cy="906145"/>
          </a:xfrm>
        </p:grpSpPr>
        <p:pic>
          <p:nvPicPr>
            <p:cNvPr id="14" name="图片 13" descr="图片1"/>
            <p:cNvPicPr>
              <a:picLocks noChangeAspect="1"/>
            </p:cNvPicPr>
            <p:nvPr userDrawn="1">
              <p:custDataLst>
                <p:tags r:id="rId3"/>
              </p:custDataLst>
            </p:nvPr>
          </p:nvPicPr>
          <p:blipFill rotWithShape="1">
            <a:blip r:embed="rId4"/>
            <a:srcRect l="75058" t="58073" r="6056"/>
            <a:stretch>
              <a:fillRect/>
            </a:stretch>
          </p:blipFill>
          <p:spPr>
            <a:xfrm flipH="1">
              <a:off x="9707656" y="6083790"/>
              <a:ext cx="2294964" cy="774210"/>
            </a:xfrm>
            <a:prstGeom prst="rect">
              <a:avLst/>
            </a:prstGeom>
          </p:spPr>
        </p:pic>
        <p:pic>
          <p:nvPicPr>
            <p:cNvPr id="15" name="图片 14" descr="C:\Users\kingsoft\Desktop\黄色.png黄色"/>
            <p:cNvPicPr>
              <a:picLocks noChangeAspect="1"/>
            </p:cNvPicPr>
            <p:nvPr userDrawn="1">
              <p:custDataLst>
                <p:tags r:id="rId5"/>
              </p:custDataLst>
            </p:nvPr>
          </p:nvPicPr>
          <p:blipFill rotWithShape="1">
            <a:blip r:embed="rId6"/>
            <a:srcRect r="59078"/>
            <a:stretch>
              <a:fillRect/>
            </a:stretch>
          </p:blipFill>
          <p:spPr>
            <a:xfrm flipV="1">
              <a:off x="-21590" y="5951855"/>
              <a:ext cx="1517015" cy="906145"/>
            </a:xfrm>
            <a:prstGeom prst="rect">
              <a:avLst/>
            </a:prstGeom>
          </p:spPr>
        </p:pic>
      </p:grpSp>
      <p:sp>
        <p:nvSpPr>
          <p:cNvPr id="10" name="矩形 9"/>
          <p:cNvSpPr/>
          <p:nvPr userDrawn="1">
            <p:custDataLst>
              <p:tags r:id="rId7"/>
            </p:custDataLst>
          </p:nvPr>
        </p:nvSpPr>
        <p:spPr>
          <a:xfrm>
            <a:off x="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Arial" panose="020B0604020202020204" pitchFamily="34" charset="0"/>
              <a:sym typeface="+mn-ea"/>
            </a:endParaRPr>
          </a:p>
        </p:txBody>
      </p:sp>
      <p:sp>
        <p:nvSpPr>
          <p:cNvPr id="2" name="标题 1"/>
          <p:cNvSpPr>
            <a:spLocks noGrp="1"/>
          </p:cNvSpPr>
          <p:nvPr>
            <p:ph type="title"/>
            <p:custDataLst>
              <p:tags r:id="rId8"/>
            </p:custDataLst>
          </p:nvPr>
        </p:nvSpPr>
        <p:spPr>
          <a:xfrm>
            <a:off x="579600" y="237600"/>
            <a:ext cx="11037600" cy="441964"/>
          </a:xfrm>
        </p:spPr>
        <p:txBody>
          <a:bodyPr>
            <a:normAutofit/>
          </a:bodyPr>
          <a:lstStyle>
            <a:lvl1pPr>
              <a:defRPr baseline="0">
                <a:latin typeface="Arial" panose="020B0604020202020204" pitchFamily="34" charset="0"/>
                <a:ea typeface="Arial" panose="020B06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579600" y="1663200"/>
            <a:ext cx="5342400" cy="2894400"/>
          </a:xfrm>
        </p:spPr>
        <p:txBody>
          <a:bodyPr/>
          <a:lstStyle>
            <a:lvl1pPr>
              <a:defRPr sz="1400" baseline="0">
                <a:latin typeface="Arial" panose="020B0604020202020204" pitchFamily="34" charset="0"/>
                <a:ea typeface="Arial" panose="020B0604020202020204" pitchFamily="34" charset="0"/>
              </a:defRPr>
            </a:lvl1pPr>
            <a:lvl2pPr>
              <a:defRPr sz="1400" baseline="0">
                <a:latin typeface="Arial" panose="020B0604020202020204" pitchFamily="34" charset="0"/>
                <a:ea typeface="Arial" panose="020B0604020202020204" pitchFamily="34" charset="0"/>
              </a:defRPr>
            </a:lvl2pPr>
            <a:lvl3pPr>
              <a:defRPr sz="1400" baseline="0">
                <a:latin typeface="Arial" panose="020B0604020202020204" pitchFamily="34" charset="0"/>
                <a:ea typeface="Arial" panose="020B0604020202020204" pitchFamily="34" charset="0"/>
              </a:defRPr>
            </a:lvl3pPr>
            <a:lvl4pPr>
              <a:defRPr sz="1400" baseline="0">
                <a:latin typeface="Arial" panose="020B0604020202020204" pitchFamily="34" charset="0"/>
                <a:ea typeface="Arial" panose="020B0604020202020204" pitchFamily="34" charset="0"/>
              </a:defRPr>
            </a:lvl4pPr>
            <a:lvl5pPr>
              <a:defRPr sz="1400" baseline="0">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6242400" y="1663200"/>
            <a:ext cx="5367600" cy="2894400"/>
          </a:xfrm>
        </p:spPr>
        <p:txBody>
          <a:bodyPr/>
          <a:lstStyle>
            <a:lvl1pPr>
              <a:defRPr sz="1400" baseline="0">
                <a:latin typeface="Arial" panose="020B0604020202020204" pitchFamily="34" charset="0"/>
                <a:ea typeface="Arial" panose="020B0604020202020204" pitchFamily="34" charset="0"/>
              </a:defRPr>
            </a:lvl1pPr>
            <a:lvl2pPr>
              <a:defRPr sz="1400" baseline="0">
                <a:latin typeface="Arial" panose="020B0604020202020204" pitchFamily="34" charset="0"/>
                <a:ea typeface="Arial" panose="020B0604020202020204" pitchFamily="34" charset="0"/>
              </a:defRPr>
            </a:lvl2pPr>
            <a:lvl3pPr>
              <a:defRPr sz="1400" baseline="0">
                <a:latin typeface="Arial" panose="020B0604020202020204" pitchFamily="34" charset="0"/>
                <a:ea typeface="Arial" panose="020B0604020202020204" pitchFamily="34" charset="0"/>
              </a:defRPr>
            </a:lvl3pPr>
            <a:lvl4pPr>
              <a:defRPr sz="1400" baseline="0">
                <a:latin typeface="Arial" panose="020B0604020202020204" pitchFamily="34" charset="0"/>
                <a:ea typeface="Arial" panose="020B0604020202020204" pitchFamily="34" charset="0"/>
              </a:defRPr>
            </a:lvl4pPr>
            <a:lvl5pPr>
              <a:defRPr sz="1400" baseline="0">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4"/>
            </p:custDataLst>
          </p:nvPr>
        </p:nvSpPr>
        <p:spPr>
          <a:xfrm>
            <a:off x="572400" y="4816800"/>
            <a:ext cx="5342400" cy="781200"/>
          </a:xfrm>
        </p:spPr>
        <p:txBody>
          <a:bodyPr/>
          <a:lstStyle>
            <a:lvl1pPr>
              <a:defRPr sz="1400" baseline="0">
                <a:latin typeface="Arial" panose="020B0604020202020204" pitchFamily="34" charset="0"/>
                <a:ea typeface="Arial" panose="020B0604020202020204" pitchFamily="34" charset="0"/>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5"/>
            </p:custDataLst>
          </p:nvPr>
        </p:nvSpPr>
        <p:spPr>
          <a:xfrm>
            <a:off x="6253200" y="4813200"/>
            <a:ext cx="5367600" cy="781200"/>
          </a:xfrm>
        </p:spPr>
        <p:txBody>
          <a:bodyPr/>
          <a:lstStyle>
            <a:lvl1pPr>
              <a:defRPr sz="1400" baseline="0">
                <a:latin typeface="Arial" panose="020B0604020202020204" pitchFamily="34" charset="0"/>
                <a:ea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istband">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8589"/>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Arial" panose="020B0604020202020204" pitchFamily="34" charset="0"/>
              <a:sym typeface="+mn-ea"/>
            </a:endParaRPr>
          </a:p>
        </p:txBody>
      </p:sp>
      <p:grpSp>
        <p:nvGrpSpPr>
          <p:cNvPr id="6" name="组合 5"/>
          <p:cNvGrpSpPr/>
          <p:nvPr userDrawn="1">
            <p:custDataLst>
              <p:tags r:id="rId3"/>
            </p:custDataLst>
          </p:nvPr>
        </p:nvGrpSpPr>
        <p:grpSpPr>
          <a:xfrm>
            <a:off x="0" y="-6350"/>
            <a:ext cx="12195809" cy="6864350"/>
            <a:chOff x="0" y="-6350"/>
            <a:chExt cx="12195809" cy="6864350"/>
          </a:xfrm>
        </p:grpSpPr>
        <p:pic>
          <p:nvPicPr>
            <p:cNvPr id="20" name="图片 19" descr="C:\Users\kingsoft\Desktop\黄色.png黄色"/>
            <p:cNvPicPr>
              <a:picLocks noChangeAspect="1"/>
            </p:cNvPicPr>
            <p:nvPr userDrawn="1">
              <p:custDataLst>
                <p:tags r:id="rId4"/>
              </p:custDataLst>
            </p:nvPr>
          </p:nvPicPr>
          <p:blipFill rotWithShape="1">
            <a:blip r:embed="rId5"/>
            <a:srcRect r="60032"/>
            <a:stretch>
              <a:fillRect/>
            </a:stretch>
          </p:blipFill>
          <p:spPr>
            <a:xfrm flipH="1">
              <a:off x="9434286" y="-6350"/>
              <a:ext cx="2761523" cy="1688904"/>
            </a:xfrm>
            <a:prstGeom prst="rect">
              <a:avLst/>
            </a:prstGeom>
          </p:spPr>
        </p:pic>
        <p:pic>
          <p:nvPicPr>
            <p:cNvPr id="11" name="图片 10" descr="C:\Users\kingsoft\Desktop\黄色.png黄色"/>
            <p:cNvPicPr>
              <a:picLocks noChangeAspect="1"/>
            </p:cNvPicPr>
            <p:nvPr userDrawn="1">
              <p:custDataLst>
                <p:tags r:id="rId6"/>
              </p:custDataLst>
            </p:nvPr>
          </p:nvPicPr>
          <p:blipFill rotWithShape="1">
            <a:blip r:embed="rId5"/>
            <a:srcRect r="60032"/>
            <a:stretch>
              <a:fillRect/>
            </a:stretch>
          </p:blipFill>
          <p:spPr>
            <a:xfrm rot="10800000" flipH="1">
              <a:off x="0" y="5169096"/>
              <a:ext cx="2761523" cy="1688904"/>
            </a:xfrm>
            <a:prstGeom prst="rect">
              <a:avLst/>
            </a:prstGeom>
          </p:spPr>
        </p:pic>
      </p:grpSp>
      <p:sp>
        <p:nvSpPr>
          <p:cNvPr id="2" name="标题 1"/>
          <p:cNvSpPr>
            <a:spLocks noGrp="1"/>
          </p:cNvSpPr>
          <p:nvPr>
            <p:ph type="title" hasCustomPrompt="1"/>
            <p:custDataLst>
              <p:tags r:id="rId7"/>
            </p:custDataLst>
          </p:nvPr>
        </p:nvSpPr>
        <p:spPr>
          <a:xfrm>
            <a:off x="1522800" y="1339200"/>
            <a:ext cx="9144000" cy="2386800"/>
          </a:xfrm>
        </p:spPr>
        <p:txBody>
          <a:bodyPr anchor="b">
            <a:normAutofit/>
          </a:bodyPr>
          <a:lstStyle>
            <a:lvl1pPr algn="ctr">
              <a:defRPr sz="6000" baseline="0">
                <a:latin typeface="Arial" panose="020B0604020202020204" pitchFamily="34" charset="0"/>
                <a:ea typeface="Arial" panose="020B0604020202020204" pitchFamily="34" charset="0"/>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879742" y="6349833"/>
            <a:ext cx="2700000" cy="316800"/>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latin typeface="Arial" panose="020B0604020202020204" pitchFamily="34" charset="0"/>
                <a:ea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custDataLst>
              <p:tags r:id="rId2"/>
            </p:custDataLst>
          </p:nvPr>
        </p:nvPicPr>
        <p:blipFill>
          <a:blip r:embed="rId3"/>
          <a:srcRect/>
          <a:stretch>
            <a:fillRect/>
          </a:stretch>
        </p:blipFill>
        <p:spPr>
          <a:xfrm>
            <a:off x="40640" y="5163820"/>
            <a:ext cx="12151360" cy="168402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bg>
      <p:bgPr>
        <a:solidFill>
          <a:schemeClr val="tx2">
            <a:alpha val="50000"/>
          </a:schemeClr>
        </a:solidFill>
        <a:effectLst/>
      </p:bgPr>
    </p:bg>
    <p:spTree>
      <p:nvGrpSpPr>
        <p:cNvPr id="1" name=""/>
        <p:cNvGrpSpPr/>
        <p:nvPr/>
      </p:nvGrpSpPr>
      <p:grpSpPr>
        <a:xfrm>
          <a:off x="0" y="0"/>
          <a:ext cx="0" cy="0"/>
          <a:chOff x="0" y="0"/>
          <a:chExt cx="0" cy="0"/>
        </a:xfrm>
      </p:grpSpPr>
      <p:pic>
        <p:nvPicPr>
          <p:cNvPr id="7" name="图片 6" descr="C:\Users\kingsoft\Desktop\223副本.png223副本"/>
          <p:cNvPicPr>
            <a:picLocks noChangeAspect="1"/>
          </p:cNvPicPr>
          <p:nvPr userDrawn="1">
            <p:custDataLst>
              <p:tags r:id="rId2"/>
            </p:custDataLst>
          </p:nvPr>
        </p:nvPicPr>
        <p:blipFill>
          <a:blip r:embed="rId3"/>
          <a:srcRect/>
          <a:stretch>
            <a:fillRect/>
          </a:stretch>
        </p:blipFill>
        <p:spPr>
          <a:xfrm>
            <a:off x="-1" y="635"/>
            <a:ext cx="12192001" cy="3019425"/>
          </a:xfrm>
          <a:prstGeom prst="rect">
            <a:avLst/>
          </a:prstGeom>
        </p:spPr>
      </p:pic>
      <p:pic>
        <p:nvPicPr>
          <p:cNvPr id="8" name="图片 7" descr="图片1"/>
          <p:cNvPicPr>
            <a:picLocks noChangeAspect="1"/>
          </p:cNvPicPr>
          <p:nvPr userDrawn="1">
            <p:custDataLst>
              <p:tags r:id="rId4"/>
            </p:custDataLst>
          </p:nvPr>
        </p:nvPicPr>
        <p:blipFill>
          <a:blip r:embed="rId5"/>
          <a:srcRect/>
          <a:stretch>
            <a:fillRect/>
          </a:stretch>
        </p:blipFill>
        <p:spPr>
          <a:xfrm>
            <a:off x="-1" y="3020060"/>
            <a:ext cx="12192002" cy="3839210"/>
          </a:xfrm>
          <a:prstGeom prst="rect">
            <a:avLst/>
          </a:prstGeom>
        </p:spPr>
      </p:pic>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9"/>
            </p:custDataLst>
          </p:nvPr>
        </p:nvSpPr>
        <p:spPr>
          <a:xfrm>
            <a:off x="4508500" y="2734310"/>
            <a:ext cx="5298440" cy="759460"/>
          </a:xfrm>
        </p:spPr>
        <p:txBody>
          <a:bodyPr lIns="90000" tIns="46800" rIns="90000" bIns="0" anchor="b" anchorCtr="0">
            <a:normAutofit/>
          </a:bodyPr>
          <a:lstStyle>
            <a:lvl1pPr>
              <a:defRPr sz="4400" u="none" strike="noStrike" kern="1200" cap="none" spc="300" normalizeH="0" baseline="0">
                <a:solidFill>
                  <a:schemeClr val="tx1"/>
                </a:solidFill>
                <a:uFillTx/>
                <a:latin typeface="Arial" panose="020B0604020202020204" pitchFamily="34" charset="0"/>
                <a:ea typeface="Arial" panose="020B0604020202020204" pitchFamily="34" charset="0"/>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0"/>
            </p:custDataLst>
          </p:nvPr>
        </p:nvSpPr>
        <p:spPr>
          <a:xfrm>
            <a:off x="4508500" y="3554095"/>
            <a:ext cx="5298440" cy="1343025"/>
          </a:xfrm>
        </p:spPr>
        <p:txBody>
          <a:bodyPr lIns="90000" tIns="0" rIns="90000" bIns="46800">
            <a:normAutofit/>
          </a:bodyPr>
          <a:lstStyle>
            <a:lvl1pPr marL="0" indent="0" eaLnBrk="1" fontAlgn="auto" latinLnBrk="0" hangingPunct="1">
              <a:buNone/>
              <a:defRPr kumimoji="0" lang="zh-CN" altLang="en-US" sz="2000" b="0" i="0" u="none" strike="noStrike" kern="1200" cap="none" spc="150" normalizeH="0" baseline="0" noProof="1">
                <a:solidFill>
                  <a:schemeClr val="tx1">
                    <a:lumMod val="65000"/>
                    <a:lumOff val="35000"/>
                  </a:schemeClr>
                </a:solidFill>
                <a:uFillTx/>
                <a:latin typeface="Arial" panose="020B0604020202020204" pitchFamily="34" charset="0"/>
                <a:ea typeface="Arial" panose="020B0604020202020204" pitchFamily="34" charset="0"/>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umn content">
    <p:bg>
      <p:bgPr>
        <a:solidFill>
          <a:schemeClr val="tx2"/>
        </a:solidFill>
        <a:effectLst/>
      </p:bgPr>
    </p:bg>
    <p:spTree>
      <p:nvGrpSpPr>
        <p:cNvPr id="1" name=""/>
        <p:cNvGrpSpPr/>
        <p:nvPr/>
      </p:nvGrpSpPr>
      <p:grpSpPr>
        <a:xfrm>
          <a:off x="0" y="0"/>
          <a:ext cx="0" cy="0"/>
          <a:chOff x="0" y="0"/>
          <a:chExt cx="0" cy="0"/>
        </a:xfrm>
      </p:grpSpPr>
      <p:pic>
        <p:nvPicPr>
          <p:cNvPr id="8" name="图片 7" descr="图片1"/>
          <p:cNvPicPr>
            <a:picLocks noChangeAspect="1"/>
          </p:cNvPicPr>
          <p:nvPr userDrawn="1">
            <p:custDataLst>
              <p:tags r:id="rId2"/>
            </p:custDataLst>
          </p:nvPr>
        </p:nvPicPr>
        <p:blipFill>
          <a:blip r:embed="rId3"/>
          <a:srcRect/>
          <a:stretch>
            <a:fillRect/>
          </a:stretch>
        </p:blipFill>
        <p:spPr>
          <a:xfrm>
            <a:off x="40640" y="5163820"/>
            <a:ext cx="12151360" cy="168402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Autofit/>
          </a:bodyPr>
          <a:lstStyle>
            <a:lvl1pPr>
              <a:defRPr sz="1600">
                <a:latin typeface="Arial" panose="020B0604020202020204" pitchFamily="34" charset="0"/>
                <a:ea typeface="Arial" panose="020B0604020202020204" pitchFamily="34" charset="0"/>
              </a:defRPr>
            </a:lvl1pPr>
            <a:lvl2pPr>
              <a:defRPr sz="1600">
                <a:latin typeface="Arial" panose="020B0604020202020204" pitchFamily="34" charset="0"/>
                <a:ea typeface="Arial" panose="020B0604020202020204" pitchFamily="34" charset="0"/>
              </a:defRPr>
            </a:lvl2pPr>
            <a:lvl3pPr>
              <a:defRPr sz="1600">
                <a:latin typeface="Arial" panose="020B0604020202020204" pitchFamily="34" charset="0"/>
                <a:ea typeface="Arial" panose="020B0604020202020204" pitchFamily="34" charset="0"/>
              </a:defRPr>
            </a:lvl3pPr>
            <a:lvl4pPr>
              <a:defRPr sz="1600">
                <a:latin typeface="Arial" panose="020B0604020202020204" pitchFamily="34" charset="0"/>
                <a:ea typeface="Arial" panose="020B0604020202020204" pitchFamily="34" charset="0"/>
              </a:defRPr>
            </a:lvl4pPr>
            <a:lvl5pPr>
              <a:defRPr sz="1600">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2"/>
        </a:solidFill>
        <a:effectLst/>
      </p:bgPr>
    </p:bg>
    <p:spTree>
      <p:nvGrpSpPr>
        <p:cNvPr id="1" name=""/>
        <p:cNvGrpSpPr/>
        <p:nvPr/>
      </p:nvGrpSpPr>
      <p:grpSpPr>
        <a:xfrm>
          <a:off x="0" y="0"/>
          <a:ext cx="0" cy="0"/>
          <a:chOff x="0" y="0"/>
          <a:chExt cx="0" cy="0"/>
        </a:xfrm>
      </p:grpSpPr>
      <p:pic>
        <p:nvPicPr>
          <p:cNvPr id="10" name="图片 9" descr="图片1"/>
          <p:cNvPicPr>
            <a:picLocks noChangeAspect="1"/>
          </p:cNvPicPr>
          <p:nvPr userDrawn="1">
            <p:custDataLst>
              <p:tags r:id="rId2"/>
            </p:custDataLst>
          </p:nvPr>
        </p:nvPicPr>
        <p:blipFill>
          <a:blip r:embed="rId3"/>
          <a:srcRect/>
          <a:stretch>
            <a:fillRect/>
          </a:stretch>
        </p:blipFill>
        <p:spPr>
          <a:xfrm>
            <a:off x="40640" y="5163820"/>
            <a:ext cx="12151360" cy="168402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Arial" panose="020B0604020202020204" pitchFamily="34" charset="0"/>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alpha val="50000"/>
          </a:schemeClr>
        </a:solidFill>
        <a:effectLst/>
      </p:bgPr>
    </p:bg>
    <p:spTree>
      <p:nvGrpSpPr>
        <p:cNvPr id="1" name=""/>
        <p:cNvGrpSpPr/>
        <p:nvPr/>
      </p:nvGrpSpPr>
      <p:grpSpPr>
        <a:xfrm>
          <a:off x="0" y="0"/>
          <a:ext cx="0" cy="0"/>
          <a:chOff x="0" y="0"/>
          <a:chExt cx="0" cy="0"/>
        </a:xfrm>
      </p:grpSpPr>
      <p:pic>
        <p:nvPicPr>
          <p:cNvPr id="20" name="图片 19" descr="C:\Users\kingsoft\Desktop\223副本.png223副本"/>
          <p:cNvPicPr>
            <a:picLocks noChangeAspect="1"/>
          </p:cNvPicPr>
          <p:nvPr userDrawn="1">
            <p:custDataLst>
              <p:tags r:id="rId2"/>
            </p:custDataLst>
          </p:nvPr>
        </p:nvPicPr>
        <p:blipFill>
          <a:blip r:embed="rId3"/>
          <a:srcRect/>
          <a:stretch>
            <a:fillRect/>
          </a:stretch>
        </p:blipFill>
        <p:spPr>
          <a:xfrm>
            <a:off x="-1" y="635"/>
            <a:ext cx="12192001" cy="3019425"/>
          </a:xfrm>
          <a:prstGeom prst="rect">
            <a:avLst/>
          </a:prstGeom>
        </p:spPr>
      </p:pic>
      <p:pic>
        <p:nvPicPr>
          <p:cNvPr id="21" name="图片 20" descr="图片1"/>
          <p:cNvPicPr>
            <a:picLocks noChangeAspect="1"/>
          </p:cNvPicPr>
          <p:nvPr userDrawn="1">
            <p:custDataLst>
              <p:tags r:id="rId4"/>
            </p:custDataLst>
          </p:nvPr>
        </p:nvPicPr>
        <p:blipFill>
          <a:blip r:embed="rId5"/>
          <a:srcRect/>
          <a:stretch>
            <a:fillRect/>
          </a:stretch>
        </p:blipFill>
        <p:spPr>
          <a:xfrm>
            <a:off x="-1" y="3020060"/>
            <a:ext cx="12192002" cy="3839210"/>
          </a:xfrm>
          <a:prstGeom prst="rect">
            <a:avLst/>
          </a:prstGeom>
        </p:spPr>
      </p:pic>
      <p:sp>
        <p:nvSpPr>
          <p:cNvPr id="2" name="标题 1"/>
          <p:cNvSpPr>
            <a:spLocks noGrp="1"/>
          </p:cNvSpPr>
          <p:nvPr>
            <p:ph type="title"/>
            <p:custDataLst>
              <p:tags r:id="rId6"/>
            </p:custDataLst>
          </p:nvPr>
        </p:nvSpPr>
        <p:spPr>
          <a:xfrm>
            <a:off x="669882" y="824230"/>
            <a:ext cx="10852237" cy="441964"/>
          </a:xfrm>
        </p:spPr>
        <p:txBody>
          <a:bodyPr vert="horz" lIns="101600" tIns="38100" rIns="76200" bIns="38100" rtlCol="0" anchor="t" anchorCtr="0">
            <a:no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alpha val="50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itle">
    <p:bg>
      <p:bgPr>
        <a:solidFill>
          <a:schemeClr val="tx2"/>
        </a:solidFill>
        <a:effectLst/>
      </p:bgPr>
    </p:bg>
    <p:spTree>
      <p:nvGrpSpPr>
        <p:cNvPr id="1" name=""/>
        <p:cNvGrpSpPr/>
        <p:nvPr/>
      </p:nvGrpSpPr>
      <p:grpSpPr>
        <a:xfrm>
          <a:off x="0" y="0"/>
          <a:ext cx="0" cy="0"/>
          <a:chOff x="0" y="0"/>
          <a:chExt cx="0" cy="0"/>
        </a:xfrm>
      </p:grpSpPr>
      <p:pic>
        <p:nvPicPr>
          <p:cNvPr id="8" name="图片 7" descr="图片1"/>
          <p:cNvPicPr>
            <a:picLocks noChangeAspect="1"/>
          </p:cNvPicPr>
          <p:nvPr userDrawn="1">
            <p:custDataLst>
              <p:tags r:id="rId2"/>
            </p:custDataLst>
          </p:nvPr>
        </p:nvPicPr>
        <p:blipFill>
          <a:blip r:embed="rId3"/>
          <a:srcRect/>
          <a:stretch>
            <a:fillRect/>
          </a:stretch>
        </p:blipFill>
        <p:spPr>
          <a:xfrm>
            <a:off x="40640" y="5163820"/>
            <a:ext cx="12151360" cy="1684020"/>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tx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3810" y="-6350"/>
            <a:ext cx="12188190" cy="6853555"/>
            <a:chOff x="6" y="-10"/>
            <a:chExt cx="19194" cy="10793"/>
          </a:xfrm>
        </p:grpSpPr>
        <p:pic>
          <p:nvPicPr>
            <p:cNvPr id="12" name="图片 11" descr="C:\Users\kingsoft\Desktop\黄色.png黄色"/>
            <p:cNvPicPr>
              <a:picLocks noChangeAspect="1"/>
            </p:cNvPicPr>
            <p:nvPr userDrawn="1">
              <p:custDataLst>
                <p:tags r:id="rId3"/>
              </p:custDataLst>
            </p:nvPr>
          </p:nvPicPr>
          <p:blipFill>
            <a:blip r:embed="rId4"/>
            <a:srcRect/>
            <a:stretch>
              <a:fillRect/>
            </a:stretch>
          </p:blipFill>
          <p:spPr>
            <a:xfrm>
              <a:off x="6" y="-10"/>
              <a:ext cx="6026" cy="1473"/>
            </a:xfrm>
            <a:prstGeom prst="rect">
              <a:avLst/>
            </a:prstGeom>
          </p:spPr>
        </p:pic>
        <p:pic>
          <p:nvPicPr>
            <p:cNvPr id="14" name="图片 13" descr="图片1"/>
            <p:cNvPicPr>
              <a:picLocks noChangeAspect="1"/>
            </p:cNvPicPr>
            <p:nvPr userDrawn="1">
              <p:custDataLst>
                <p:tags r:id="rId5"/>
              </p:custDataLst>
            </p:nvPr>
          </p:nvPicPr>
          <p:blipFill>
            <a:blip r:embed="rId6"/>
            <a:srcRect/>
            <a:stretch>
              <a:fillRect/>
            </a:stretch>
          </p:blipFill>
          <p:spPr>
            <a:xfrm>
              <a:off x="64" y="8393"/>
              <a:ext cx="19136" cy="2391"/>
            </a:xfrm>
            <a:prstGeom prst="rect">
              <a:avLst/>
            </a:prstGeom>
          </p:spPr>
        </p:pic>
      </p:grpSp>
      <p:sp>
        <p:nvSpPr>
          <p:cNvPr id="2" name="竖排标题 1"/>
          <p:cNvSpPr>
            <a:spLocks noGrp="1"/>
          </p:cNvSpPr>
          <p:nvPr>
            <p:ph type="title" orient="vert"/>
            <p:custDataLst>
              <p:tags r:id="rId7"/>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669925" y="952500"/>
            <a:ext cx="9828101" cy="5388907"/>
          </a:xfrm>
        </p:spPr>
        <p:txBody>
          <a:bodyPr vert="eaVert"/>
          <a:lstStyle>
            <a:lvl1pPr indent="0" eaLnBrk="1" fontAlgn="auto" latinLnBrk="0" hangingPunct="1">
              <a:defRPr>
                <a:latin typeface="Arial" panose="020B0604020202020204" pitchFamily="34" charset="0"/>
                <a:ea typeface="Arial" panose="020B0604020202020204" pitchFamily="34" charset="0"/>
              </a:defRPr>
            </a:lvl1pPr>
            <a:lvl2pPr indent="0" eaLnBrk="1" fontAlgn="auto" latinLnBrk="0" hangingPunct="1">
              <a:defRPr>
                <a:latin typeface="Arial" panose="020B0604020202020204" pitchFamily="34" charset="0"/>
                <a:ea typeface="Arial" panose="020B0604020202020204" pitchFamily="34" charset="0"/>
              </a:defRPr>
            </a:lvl2pPr>
            <a:lvl3pPr indent="0" eaLnBrk="1" fontAlgn="auto" latinLnBrk="0" hangingPunct="1">
              <a:defRPr>
                <a:latin typeface="Arial" panose="020B0604020202020204" pitchFamily="34" charset="0"/>
                <a:ea typeface="Arial" panose="020B0604020202020204" pitchFamily="34" charset="0"/>
              </a:defRPr>
            </a:lvl3pPr>
            <a:lvl4pPr indent="0" eaLnBrk="1" fontAlgn="auto" latinLnBrk="0" hangingPunct="1">
              <a:defRPr>
                <a:latin typeface="Arial" panose="020B0604020202020204" pitchFamily="34" charset="0"/>
                <a:ea typeface="Arial" panose="020B0604020202020204" pitchFamily="34" charset="0"/>
              </a:defRPr>
            </a:lvl4pPr>
            <a:lvl5pPr indent="0" eaLnBrk="1" fontAlgn="auto" latinLnBrk="0" hangingPunct="1">
              <a:defRPr>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slideLayout" Target="../slideLayouts/slideLayout2.xml"/><Relationship Id="rId19" Type="http://schemas.openxmlformats.org/officeDocument/2006/relationships/tags" Target="../tags/tag140.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Arial" panose="020B0604020202020204" pitchFamily="34" charset="0"/>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Arial" panose="020B0604020202020204" pitchFamily="34" charset="0"/>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hemeOverride" Target="../theme/themeOverride9.xml"/><Relationship Id="rId4" Type="http://schemas.openxmlformats.org/officeDocument/2006/relationships/tags" Target="../tags/tag175.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tags" Target="../tags/tag17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hemeOverride" Target="../theme/themeOverride10.xml"/><Relationship Id="rId4" Type="http://schemas.openxmlformats.org/officeDocument/2006/relationships/tags" Target="../tags/tag178.xml"/><Relationship Id="rId3" Type="http://schemas.openxmlformats.org/officeDocument/2006/relationships/image" Target="../media/image13.jpeg"/><Relationship Id="rId2" Type="http://schemas.openxmlformats.org/officeDocument/2006/relationships/tags" Target="../tags/tag177.xml"/><Relationship Id="rId1" Type="http://schemas.openxmlformats.org/officeDocument/2006/relationships/tags" Target="../tags/tag176.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hemeOverride" Target="../theme/themeOverride11.xml"/><Relationship Id="rId5" Type="http://schemas.openxmlformats.org/officeDocument/2006/relationships/tags" Target="../tags/tag182.xml"/><Relationship Id="rId4" Type="http://schemas.openxmlformats.org/officeDocument/2006/relationships/image" Target="../media/image14.jpeg"/><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hemeOverride" Target="../theme/themeOverride12.xml"/><Relationship Id="rId5" Type="http://schemas.openxmlformats.org/officeDocument/2006/relationships/tags" Target="../tags/tag186.xml"/><Relationship Id="rId4" Type="http://schemas.openxmlformats.org/officeDocument/2006/relationships/image" Target="../media/image15.jpeg"/><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hemeOverride" Target="../theme/themeOverride13.xml"/><Relationship Id="rId5" Type="http://schemas.openxmlformats.org/officeDocument/2006/relationships/tags" Target="../tags/tag190.xml"/><Relationship Id="rId4" Type="http://schemas.openxmlformats.org/officeDocument/2006/relationships/image" Target="../media/image16.jpeg"/><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hemeOverride" Target="../theme/themeOverride14.xml"/><Relationship Id="rId5" Type="http://schemas.openxmlformats.org/officeDocument/2006/relationships/tags" Target="../tags/tag194.xml"/><Relationship Id="rId4" Type="http://schemas.openxmlformats.org/officeDocument/2006/relationships/image" Target="../media/image17.jpeg"/><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hemeOverride" Target="../theme/themeOverride15.xml"/><Relationship Id="rId5" Type="http://schemas.openxmlformats.org/officeDocument/2006/relationships/tags" Target="../tags/tag198.xml"/><Relationship Id="rId4" Type="http://schemas.openxmlformats.org/officeDocument/2006/relationships/image" Target="../media/image18.jpeg"/><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themeOverride" Target="../theme/themeOverride16.xml"/><Relationship Id="rId6" Type="http://schemas.openxmlformats.org/officeDocument/2006/relationships/tags" Target="../tags/tag202.xml"/><Relationship Id="rId5" Type="http://schemas.openxmlformats.org/officeDocument/2006/relationships/image" Target="../media/image20.GIF"/><Relationship Id="rId4" Type="http://schemas.openxmlformats.org/officeDocument/2006/relationships/image" Target="../media/image19.jpeg"/><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hemeOverride" Target="../theme/themeOverride17.xml"/><Relationship Id="rId4" Type="http://schemas.openxmlformats.org/officeDocument/2006/relationships/tags" Target="../tags/tag205.xml"/><Relationship Id="rId3" Type="http://schemas.openxmlformats.org/officeDocument/2006/relationships/image" Target="../media/image21.jpeg"/><Relationship Id="rId2" Type="http://schemas.openxmlformats.org/officeDocument/2006/relationships/tags" Target="../tags/tag204.xml"/><Relationship Id="rId1" Type="http://schemas.openxmlformats.org/officeDocument/2006/relationships/tags" Target="../tags/tag2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hemeOverride" Target="../theme/themeOverride2.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themeOverride" Target="../theme/themeOverride18.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3.xml"/><Relationship Id="rId5" Type="http://schemas.openxmlformats.org/officeDocument/2006/relationships/themeOverride" Target="../theme/themeOverride19.xml"/><Relationship Id="rId4" Type="http://schemas.openxmlformats.org/officeDocument/2006/relationships/tags" Target="../tags/tag211.xml"/><Relationship Id="rId3" Type="http://schemas.openxmlformats.org/officeDocument/2006/relationships/image" Target="../media/image23.png"/><Relationship Id="rId2" Type="http://schemas.openxmlformats.org/officeDocument/2006/relationships/tags" Target="../tags/tag210.xml"/><Relationship Id="rId1" Type="http://schemas.openxmlformats.org/officeDocument/2006/relationships/tags" Target="../tags/tag209.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hemeOverride" Target="../theme/themeOverride20.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3.xml"/><Relationship Id="rId5" Type="http://schemas.openxmlformats.org/officeDocument/2006/relationships/themeOverride" Target="../theme/themeOverride21.xml"/><Relationship Id="rId4" Type="http://schemas.openxmlformats.org/officeDocument/2006/relationships/tags" Target="../tags/tag217.xml"/><Relationship Id="rId3" Type="http://schemas.openxmlformats.org/officeDocument/2006/relationships/image" Target="../media/image24.png"/><Relationship Id="rId2" Type="http://schemas.openxmlformats.org/officeDocument/2006/relationships/tags" Target="../tags/tag216.xml"/><Relationship Id="rId1" Type="http://schemas.openxmlformats.org/officeDocument/2006/relationships/tags" Target="../tags/tag21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3.xml"/><Relationship Id="rId5" Type="http://schemas.openxmlformats.org/officeDocument/2006/relationships/themeOverride" Target="../theme/themeOverride22.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3.xml"/><Relationship Id="rId4" Type="http://schemas.openxmlformats.org/officeDocument/2006/relationships/themeOverride" Target="../theme/themeOverride23.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hemeOverride" Target="../theme/themeOverride24.xml"/><Relationship Id="rId4" Type="http://schemas.openxmlformats.org/officeDocument/2006/relationships/tags" Target="../tags/tag226.xml"/><Relationship Id="rId3" Type="http://schemas.openxmlformats.org/officeDocument/2006/relationships/image" Target="../media/image27.jpeg"/><Relationship Id="rId2" Type="http://schemas.openxmlformats.org/officeDocument/2006/relationships/tags" Target="../tags/tag225.xml"/><Relationship Id="rId1" Type="http://schemas.openxmlformats.org/officeDocument/2006/relationships/tags" Target="../tags/tag224.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hemeOverride" Target="../theme/themeOverride25.xml"/><Relationship Id="rId4" Type="http://schemas.openxmlformats.org/officeDocument/2006/relationships/tags" Target="../tags/tag229.xml"/><Relationship Id="rId3" Type="http://schemas.openxmlformats.org/officeDocument/2006/relationships/image" Target="../media/image28.jpeg"/><Relationship Id="rId2" Type="http://schemas.openxmlformats.org/officeDocument/2006/relationships/tags" Target="../tags/tag228.xml"/><Relationship Id="rId1" Type="http://schemas.openxmlformats.org/officeDocument/2006/relationships/tags" Target="../tags/tag22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hemeOverride" Target="../theme/themeOverride3.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3.xml"/><Relationship Id="rId6" Type="http://schemas.openxmlformats.org/officeDocument/2006/relationships/themeOverride" Target="../theme/themeOverride26.xml"/><Relationship Id="rId5" Type="http://schemas.openxmlformats.org/officeDocument/2006/relationships/tags" Target="../tags/tag232.xml"/><Relationship Id="rId4" Type="http://schemas.openxmlformats.org/officeDocument/2006/relationships/image" Target="../media/image30.jpeg"/><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image" Target="../media/image29.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3.xml"/><Relationship Id="rId5" Type="http://schemas.openxmlformats.org/officeDocument/2006/relationships/themeOverride" Target="../theme/themeOverride27.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3.xml"/><Relationship Id="rId4" Type="http://schemas.openxmlformats.org/officeDocument/2006/relationships/themeOverride" Target="../theme/themeOverride28.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3.xml"/><Relationship Id="rId5" Type="http://schemas.openxmlformats.org/officeDocument/2006/relationships/themeOverride" Target="../theme/themeOverride29.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image" Target="../media/image32.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hemeOverride" Target="../theme/themeOverride30.xml"/><Relationship Id="rId4" Type="http://schemas.openxmlformats.org/officeDocument/2006/relationships/tags" Target="../tags/tag244.xml"/><Relationship Id="rId3" Type="http://schemas.openxmlformats.org/officeDocument/2006/relationships/image" Target="../media/image27.jpeg"/><Relationship Id="rId2" Type="http://schemas.openxmlformats.org/officeDocument/2006/relationships/tags" Target="../tags/tag243.xml"/><Relationship Id="rId1" Type="http://schemas.openxmlformats.org/officeDocument/2006/relationships/tags" Target="../tags/tag242.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hemeOverride" Target="../theme/themeOverride31.xml"/><Relationship Id="rId4" Type="http://schemas.openxmlformats.org/officeDocument/2006/relationships/tags" Target="../tags/tag247.xml"/><Relationship Id="rId3" Type="http://schemas.openxmlformats.org/officeDocument/2006/relationships/image" Target="../media/image33.jpeg"/><Relationship Id="rId2" Type="http://schemas.openxmlformats.org/officeDocument/2006/relationships/tags" Target="../tags/tag246.xml"/><Relationship Id="rId1" Type="http://schemas.openxmlformats.org/officeDocument/2006/relationships/tags" Target="../tags/tag245.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hemeOverride" Target="../theme/themeOverride32.xml"/><Relationship Id="rId4" Type="http://schemas.openxmlformats.org/officeDocument/2006/relationships/tags" Target="../tags/tag250.xml"/><Relationship Id="rId3" Type="http://schemas.openxmlformats.org/officeDocument/2006/relationships/image" Target="../media/image13.jpeg"/><Relationship Id="rId2" Type="http://schemas.openxmlformats.org/officeDocument/2006/relationships/tags" Target="../tags/tag249.xml"/><Relationship Id="rId1" Type="http://schemas.openxmlformats.org/officeDocument/2006/relationships/tags" Target="../tags/tag248.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hemeOverride" Target="../theme/themeOverride33.xml"/><Relationship Id="rId4" Type="http://schemas.openxmlformats.org/officeDocument/2006/relationships/tags" Target="../tags/tag253.xml"/><Relationship Id="rId3" Type="http://schemas.openxmlformats.org/officeDocument/2006/relationships/image" Target="../media/image34.jpeg"/><Relationship Id="rId2" Type="http://schemas.openxmlformats.org/officeDocument/2006/relationships/tags" Target="../tags/tag252.xml"/><Relationship Id="rId1" Type="http://schemas.openxmlformats.org/officeDocument/2006/relationships/tags" Target="../tags/tag251.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3.xml"/><Relationship Id="rId5" Type="http://schemas.openxmlformats.org/officeDocument/2006/relationships/themeOverride" Target="../theme/themeOverride34.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3.xml"/><Relationship Id="rId4" Type="http://schemas.openxmlformats.org/officeDocument/2006/relationships/themeOverride" Target="../theme/themeOverride35.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3.xml"/><Relationship Id="rId5" Type="http://schemas.openxmlformats.org/officeDocument/2006/relationships/themeOverride" Target="../theme/themeOverride36.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image" Target="../media/image36.pn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hemeOverride" Target="../theme/themeOverride37.xml"/><Relationship Id="rId4" Type="http://schemas.openxmlformats.org/officeDocument/2006/relationships/tags" Target="../tags/tag265.xml"/><Relationship Id="rId3" Type="http://schemas.openxmlformats.org/officeDocument/2006/relationships/image" Target="../media/image37.jpeg"/><Relationship Id="rId2" Type="http://schemas.openxmlformats.org/officeDocument/2006/relationships/tags" Target="../tags/tag264.xml"/><Relationship Id="rId1" Type="http://schemas.openxmlformats.org/officeDocument/2006/relationships/tags" Target="../tags/tag263.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3.xml"/><Relationship Id="rId5" Type="http://schemas.openxmlformats.org/officeDocument/2006/relationships/themeOverride" Target="../theme/themeOverride38.xml"/><Relationship Id="rId4" Type="http://schemas.openxmlformats.org/officeDocument/2006/relationships/tags" Target="../tags/tag268.xml"/><Relationship Id="rId3" Type="http://schemas.openxmlformats.org/officeDocument/2006/relationships/image" Target="../media/image38.png"/><Relationship Id="rId2" Type="http://schemas.openxmlformats.org/officeDocument/2006/relationships/tags" Target="../tags/tag267.xml"/><Relationship Id="rId1" Type="http://schemas.openxmlformats.org/officeDocument/2006/relationships/tags" Target="../tags/tag266.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3.xml"/><Relationship Id="rId4" Type="http://schemas.openxmlformats.org/officeDocument/2006/relationships/themeOverride" Target="../theme/themeOverride39.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3.xml"/><Relationship Id="rId4" Type="http://schemas.openxmlformats.org/officeDocument/2006/relationships/themeOverride" Target="../theme/themeOverride40.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3.xml"/><Relationship Id="rId4" Type="http://schemas.openxmlformats.org/officeDocument/2006/relationships/themeOverride" Target="../theme/themeOverride41.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9.png"/><Relationship Id="rId2" Type="http://schemas.microsoft.com/office/2007/relationships/media" Target="file:///C:\Users\Dell\Documents\Pr&#225;ce\Pr&#225;ce\Workshopy\Webin&#253;&#345;e\Toilet%20training\TEACHER%20TEACH%20KIDS%20HOW%20TO%20WIPE%20THEIR%20BUTTS%20USING%20BALLOONS&#128514;&#128557;&#128128;.mp4" TargetMode="External"/><Relationship Id="rId1" Type="http://schemas.openxmlformats.org/officeDocument/2006/relationships/video" Target="file:///C:\Users\Dell\Documents\Pr&#225;ce\Pr&#225;ce\Workshopy\Webin&#253;&#345;e\Toilet%20training\TEACHER%20TEACH%20KIDS%20HOW%20TO%20WIPE%20THEIR%20BUTTS%20USING%20BALLOONS&#128514;&#128557;&#128128;.mp4" TargetMode="Externa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hemeOverride" Target="../theme/themeOverride42.xml"/><Relationship Id="rId4" Type="http://schemas.openxmlformats.org/officeDocument/2006/relationships/tags" Target="../tags/tag280.xml"/><Relationship Id="rId3" Type="http://schemas.openxmlformats.org/officeDocument/2006/relationships/image" Target="../media/image27.jpeg"/><Relationship Id="rId2" Type="http://schemas.openxmlformats.org/officeDocument/2006/relationships/tags" Target="../tags/tag279.xml"/><Relationship Id="rId1" Type="http://schemas.openxmlformats.org/officeDocument/2006/relationships/tags" Target="../tags/tag278.xml"/></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themeOverride" Target="../theme/themeOverride43.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hemeOverride" Target="../theme/themeOverride4.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3.xml"/><Relationship Id="rId4" Type="http://schemas.openxmlformats.org/officeDocument/2006/relationships/themeOverride" Target="../theme/themeOverride44.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hemeOverride" Target="../theme/themeOverride45.xml"/><Relationship Id="rId4" Type="http://schemas.openxmlformats.org/officeDocument/2006/relationships/tags" Target="../tags/tag289.xml"/><Relationship Id="rId3" Type="http://schemas.openxmlformats.org/officeDocument/2006/relationships/image" Target="../media/image27.jpeg"/><Relationship Id="rId2" Type="http://schemas.openxmlformats.org/officeDocument/2006/relationships/tags" Target="../tags/tag288.xml"/><Relationship Id="rId1" Type="http://schemas.openxmlformats.org/officeDocument/2006/relationships/tags" Target="../tags/tag287.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hemeOverride" Target="../theme/themeOverride46.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hemeOverride" Target="../theme/themeOverride47.xml"/><Relationship Id="rId2" Type="http://schemas.openxmlformats.org/officeDocument/2006/relationships/tags" Target="../tags/tag294.xml"/><Relationship Id="rId1" Type="http://schemas.openxmlformats.org/officeDocument/2006/relationships/tags" Target="../tags/tag293.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3.xml"/><Relationship Id="rId5" Type="http://schemas.openxmlformats.org/officeDocument/2006/relationships/themeOverride" Target="../theme/themeOverride5.xml"/><Relationship Id="rId4" Type="http://schemas.openxmlformats.org/officeDocument/2006/relationships/tags" Target="../tags/tag163.xml"/><Relationship Id="rId3" Type="http://schemas.openxmlformats.org/officeDocument/2006/relationships/image" Target="../media/image6.png"/><Relationship Id="rId2" Type="http://schemas.openxmlformats.org/officeDocument/2006/relationships/tags" Target="../tags/tag162.xml"/><Relationship Id="rId1" Type="http://schemas.openxmlformats.org/officeDocument/2006/relationships/tags" Target="../tags/tag16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3.xml"/><Relationship Id="rId5" Type="http://schemas.openxmlformats.org/officeDocument/2006/relationships/themeOverride" Target="../theme/themeOverride6.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7.xml"/><Relationship Id="rId7" Type="http://schemas.openxmlformats.org/officeDocument/2006/relationships/themeOverride" Target="../theme/themeOverride7.xml"/><Relationship Id="rId6" Type="http://schemas.openxmlformats.org/officeDocument/2006/relationships/tags" Target="../tags/tag170.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hemeOverride" Target="../theme/themeOverride8.xml"/><Relationship Id="rId4" Type="http://schemas.openxmlformats.org/officeDocument/2006/relationships/tags" Target="../tags/tag173.xml"/><Relationship Id="rId3" Type="http://schemas.openxmlformats.org/officeDocument/2006/relationships/image" Target="../media/image10.png"/><Relationship Id="rId2" Type="http://schemas.openxmlformats.org/officeDocument/2006/relationships/tags" Target="../tags/tag172.xml"/><Relationship Id="rId1" Type="http://schemas.openxmlformats.org/officeDocument/2006/relationships/tags" Target="../tags/tag1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FFF"/>
        </a:solid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2077085" y="2286000"/>
            <a:ext cx="8410575" cy="2166620"/>
          </a:xfrm>
        </p:spPr>
        <p:txBody>
          <a:bodyPr>
            <a:normAutofit fontScale="90000"/>
          </a:bodyPr>
          <a:lstStyle/>
          <a:p>
            <a:br>
              <a:rPr lang="cs-CZ" altLang="en-US" sz="6000" dirty="0" smtClean="0"/>
            </a:br>
            <a:br>
              <a:rPr lang="cs-CZ" altLang="en-US" sz="6000" dirty="0" smtClean="0"/>
            </a:br>
            <a:br>
              <a:rPr lang="cs-CZ" altLang="en-US" sz="6000" dirty="0" smtClean="0"/>
            </a:br>
            <a:br>
              <a:rPr lang="cs-CZ" altLang="en-US" sz="6000" dirty="0" smtClean="0"/>
            </a:br>
            <a:r>
              <a:rPr lang="cs-CZ" altLang="en-US" sz="3555" dirty="0" smtClean="0"/>
              <a:t>Odplenkování </a:t>
            </a:r>
            <a:br>
              <a:rPr lang="cs-CZ" altLang="en-US" sz="3555" dirty="0" smtClean="0"/>
            </a:br>
            <a:br>
              <a:rPr lang="cs-CZ" altLang="en-US" sz="3555" dirty="0" smtClean="0"/>
            </a:br>
            <a:r>
              <a:rPr lang="cs-CZ" altLang="en-US" sz="3555" dirty="0" smtClean="0"/>
              <a:t>metodika nácviku používání toalety</a:t>
            </a:r>
            <a:r>
              <a:rPr lang="en-US" altLang="zh-CN" dirty="0" smtClean="0"/>
              <a:t> </a:t>
            </a:r>
            <a:br>
              <a:rPr lang="en-US" altLang="zh-CN" dirty="0" smtClean="0"/>
            </a:br>
            <a:endParaRPr lang="cs-CZ" altLang="en-US" dirty="0" smtClean="0"/>
          </a:p>
        </p:txBody>
      </p:sp>
      <p:sp>
        <p:nvSpPr>
          <p:cNvPr id="3" name="副标题 2"/>
          <p:cNvSpPr>
            <a:spLocks noGrp="1"/>
          </p:cNvSpPr>
          <p:nvPr>
            <p:ph type="subTitle" idx="1"/>
            <p:custDataLst>
              <p:tags r:id="rId2"/>
            </p:custDataLst>
          </p:nvPr>
        </p:nvSpPr>
        <p:spPr>
          <a:xfrm>
            <a:off x="1890395" y="3648710"/>
            <a:ext cx="8410575" cy="1336675"/>
          </a:xfrm>
        </p:spPr>
        <p:txBody>
          <a:bodyPr>
            <a:normAutofit fontScale="25000"/>
          </a:bodyPr>
          <a:lstStyle/>
          <a:p>
            <a:r>
              <a:rPr lang="cs-CZ" altLang="en-US" sz="5335" dirty="0" smtClean="0"/>
              <a:t>aneb</a:t>
            </a:r>
            <a:endParaRPr lang="cs-CZ" altLang="en-US" sz="5335" dirty="0" smtClean="0"/>
          </a:p>
          <a:p>
            <a:r>
              <a:rPr lang="cs-CZ" altLang="en-US" sz="5335" dirty="0" smtClean="0"/>
              <a:t>Nikdy není pozdě</a:t>
            </a:r>
            <a:endParaRPr lang="cs-CZ" altLang="en-US" sz="5335" dirty="0" smtClean="0"/>
          </a:p>
          <a:p>
            <a:endParaRPr lang="cs-CZ" altLang="en-US" dirty="0" smtClean="0"/>
          </a:p>
          <a:p>
            <a:r>
              <a:rPr lang="cs-CZ" altLang="en-US" dirty="0" smtClean="0"/>
              <a:t>Mgr. Lucie Vozáková, BCBA (ABA Brno)</a:t>
            </a:r>
            <a:endParaRPr lang="cs-CZ" altLang="en-US" dirty="0" smtClean="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r>
              <a:rPr lang="cs-CZ" altLang="en-US" smtClean="0"/>
              <a:t>Anatomie</a:t>
            </a:r>
            <a:endParaRPr lang="cs-CZ" altLang="en-US" smtClean="0"/>
          </a:p>
        </p:txBody>
      </p:sp>
      <p:pic>
        <p:nvPicPr>
          <p:cNvPr id="3" name="Content Placeholder 2" descr="peeing"/>
          <p:cNvPicPr>
            <a:picLocks noChangeAspect="1"/>
          </p:cNvPicPr>
          <p:nvPr>
            <p:ph sz="half" idx="1"/>
          </p:nvPr>
        </p:nvPicPr>
        <p:blipFill>
          <a:blip r:embed="rId2"/>
          <a:stretch>
            <a:fillRect/>
          </a:stretch>
        </p:blipFill>
        <p:spPr>
          <a:xfrm>
            <a:off x="669925" y="1005205"/>
            <a:ext cx="5283200" cy="5283200"/>
          </a:xfrm>
          <a:prstGeom prst="rect">
            <a:avLst/>
          </a:prstGeom>
        </p:spPr>
      </p:pic>
      <p:pic>
        <p:nvPicPr>
          <p:cNvPr id="100" name="Content Placeholder 99"/>
          <p:cNvPicPr/>
          <p:nvPr>
            <p:ph sz="half" idx="2"/>
          </p:nvPr>
        </p:nvPicPr>
        <p:blipFill>
          <a:blip r:embed="rId3"/>
          <a:stretch>
            <a:fillRect/>
          </a:stretch>
        </p:blipFill>
        <p:spPr>
          <a:xfrm>
            <a:off x="6228080" y="1005205"/>
            <a:ext cx="5293995" cy="5335905"/>
          </a:xfrm>
          <a:prstGeom prst="rect">
            <a:avLst/>
          </a:prstGeom>
          <a:noFill/>
          <a:ln w="9525">
            <a:noFill/>
          </a:ln>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ormAutofit fontScale="90000"/>
          </a:bodyPr>
          <a:lstStyle/>
          <a:p>
            <a:r>
              <a:rPr lang="cs-CZ" altLang="en-US" dirty="0" smtClean="0"/>
              <a:t>Příprava: doktor</a:t>
            </a:r>
            <a:endParaRPr lang="cs-CZ" altLang="en-US" dirty="0" smtClean="0"/>
          </a:p>
        </p:txBody>
      </p:sp>
      <p:sp>
        <p:nvSpPr>
          <p:cNvPr id="5" name="文本占位符 4"/>
          <p:cNvSpPr>
            <a:spLocks noGrp="1"/>
          </p:cNvSpPr>
          <p:nvPr>
            <p:ph type="body" sz="quarter" idx="13"/>
            <p:custDataLst>
              <p:tags r:id="rId2"/>
            </p:custDataLst>
          </p:nvPr>
        </p:nvSpPr>
        <p:spPr/>
        <p:txBody>
          <a:bodyPr>
            <a:normAutofit/>
          </a:bodyPr>
          <a:lstStyle/>
          <a:p>
            <a:r>
              <a:rPr lang="cs-CZ" altLang="en-US" dirty="0" smtClean="0"/>
              <a:t>Jakoukoliv obavu ohledně zdravotní stránky řešte s lékařem před začátkem</a:t>
            </a:r>
            <a:endParaRPr lang="cs-CZ" altLang="en-US" dirty="0" smtClean="0"/>
          </a:p>
          <a:p>
            <a:pPr lvl="1"/>
            <a:r>
              <a:rPr lang="cs-CZ" altLang="en-US" dirty="0" smtClean="0"/>
              <a:t>neurogenní měchýř</a:t>
            </a:r>
            <a:endParaRPr lang="cs-CZ" altLang="en-US" dirty="0" smtClean="0"/>
          </a:p>
          <a:p>
            <a:pPr lvl="1"/>
            <a:r>
              <a:rPr lang="cs-CZ" altLang="en-US" dirty="0" smtClean="0"/>
              <a:t>časté záněty měchýře</a:t>
            </a:r>
            <a:endParaRPr lang="cs-CZ" altLang="en-US" dirty="0" smtClean="0"/>
          </a:p>
          <a:p>
            <a:pPr lvl="1"/>
            <a:r>
              <a:rPr lang="cs-CZ" altLang="en-US" dirty="0" smtClean="0"/>
              <a:t>poruchu močového traktu</a:t>
            </a:r>
            <a:endParaRPr lang="cs-CZ" altLang="en-US" dirty="0" smtClean="0"/>
          </a:p>
          <a:p>
            <a:pPr lvl="1"/>
            <a:r>
              <a:rPr lang="cs-CZ" altLang="en-US" dirty="0" smtClean="0"/>
              <a:t>apod.</a:t>
            </a:r>
            <a:endParaRPr lang="cs-CZ" altLang="en-US" dirty="0" smtClean="0"/>
          </a:p>
          <a:p>
            <a:pPr lvl="1"/>
            <a:endParaRPr lang="cs-CZ" altLang="en-US" dirty="0" smtClean="0"/>
          </a:p>
          <a:p>
            <a:pPr lvl="1"/>
            <a:r>
              <a:rPr lang="cs-CZ" altLang="en-US" dirty="0" smtClean="0"/>
              <a:t>jakoukoliv menší obavu - je to problém? V 99% Vám doktor řekne, že je to v pořádku.</a:t>
            </a:r>
            <a:endParaRPr lang="cs-CZ" altLang="en-US" dirty="0" smtClean="0"/>
          </a:p>
          <a:p>
            <a:pPr marL="0" indent="0">
              <a:buNone/>
            </a:pPr>
            <a:endParaRPr lang="cs-CZ" altLang="en-US" dirty="0" smtClean="0"/>
          </a:p>
          <a:p>
            <a:pPr marL="0" indent="0">
              <a:buNone/>
            </a:pPr>
            <a:endParaRPr lang="cs-CZ" altLang="en-US" dirty="0" smtClean="0"/>
          </a:p>
        </p:txBody>
      </p:sp>
      <p:pic>
        <p:nvPicPr>
          <p:cNvPr id="6" name="Content Placeholder 5" descr="doc"/>
          <p:cNvPicPr>
            <a:picLocks noChangeAspect="1"/>
          </p:cNvPicPr>
          <p:nvPr>
            <p:ph sz="quarter" idx="14"/>
          </p:nvPr>
        </p:nvPicPr>
        <p:blipFill>
          <a:blip r:embed="rId3"/>
          <a:stretch>
            <a:fillRect/>
          </a:stretch>
        </p:blipFill>
        <p:spPr>
          <a:xfrm>
            <a:off x="6682105" y="770255"/>
            <a:ext cx="3391535" cy="5087620"/>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82930" y="770255"/>
            <a:ext cx="4372610" cy="882015"/>
          </a:xfrm>
        </p:spPr>
        <p:txBody>
          <a:bodyPr>
            <a:normAutofit fontScale="90000"/>
          </a:bodyPr>
          <a:lstStyle/>
          <a:p>
            <a:r>
              <a:rPr lang="cs-CZ" altLang="en-US" dirty="0" smtClean="0"/>
              <a:t>Příprava: připravte sami sebe</a:t>
            </a:r>
            <a:endParaRPr lang="cs-CZ" altLang="en-US" dirty="0" smtClean="0"/>
          </a:p>
        </p:txBody>
      </p:sp>
      <p:sp>
        <p:nvSpPr>
          <p:cNvPr id="5" name="文本占位符 4"/>
          <p:cNvSpPr>
            <a:spLocks noGrp="1"/>
          </p:cNvSpPr>
          <p:nvPr>
            <p:ph type="body" sz="quarter" idx="13"/>
            <p:custDataLst>
              <p:tags r:id="rId2"/>
            </p:custDataLst>
          </p:nvPr>
        </p:nvSpPr>
        <p:spPr/>
        <p:txBody>
          <a:bodyPr>
            <a:normAutofit/>
          </a:bodyPr>
          <a:lstStyle/>
          <a:p>
            <a:r>
              <a:rPr lang="cs-CZ" altLang="en-US" dirty="0" smtClean="0"/>
              <a:t>důležité: jedná se o instruktážní výzvu, ne behaviorální problém</a:t>
            </a:r>
            <a:endParaRPr lang="cs-CZ" altLang="en-US" dirty="0" smtClean="0"/>
          </a:p>
          <a:p>
            <a:r>
              <a:rPr lang="cs-CZ" altLang="en-US" dirty="0" smtClean="0"/>
              <a:t>rozumějte, že budete odnaučovat staré návyky ve stejnou chvíli jako učíte nové</a:t>
            </a:r>
            <a:endParaRPr lang="cs-CZ" altLang="en-US" dirty="0" smtClean="0"/>
          </a:p>
          <a:p>
            <a:r>
              <a:rPr lang="cs-CZ" altLang="en-US" dirty="0" smtClean="0"/>
              <a:t>nerámujte si to jako souboj sil</a:t>
            </a:r>
            <a:endParaRPr lang="cs-CZ" altLang="en-US" dirty="0" smtClean="0"/>
          </a:p>
          <a:p>
            <a:r>
              <a:rPr lang="cs-CZ" altLang="en-US" dirty="0" smtClean="0"/>
              <a:t>plánujte, dýchejte, zůstaňte klidní</a:t>
            </a:r>
            <a:endParaRPr lang="cs-CZ" altLang="en-US" dirty="0" smtClean="0"/>
          </a:p>
          <a:p>
            <a:r>
              <a:rPr lang="cs-CZ" altLang="en-US" dirty="0" smtClean="0"/>
              <a:t>odměňujte také sebe! za progres, i výdrž</a:t>
            </a:r>
            <a:endParaRPr lang="cs-CZ" altLang="en-US" dirty="0" smtClean="0"/>
          </a:p>
          <a:p>
            <a:r>
              <a:rPr lang="cs-CZ" altLang="en-US" dirty="0" smtClean="0"/>
              <a:t>A hlavně: ŘÍKÁ SE JIM NEHODY Z DOBRÉHO DŮVODU!</a:t>
            </a:r>
            <a:endParaRPr lang="cs-CZ" altLang="en-US" dirty="0" smtClean="0"/>
          </a:p>
          <a:p>
            <a:endParaRPr lang="cs-CZ" altLang="en-US" dirty="0" smtClean="0"/>
          </a:p>
          <a:p>
            <a:endParaRPr lang="cs-CZ" altLang="en-US" dirty="0" smtClean="0"/>
          </a:p>
          <a:p>
            <a:pPr marL="0" indent="0">
              <a:buNone/>
            </a:pPr>
            <a:endParaRPr lang="cs-CZ" altLang="en-US" dirty="0" smtClean="0"/>
          </a:p>
        </p:txBody>
      </p:sp>
      <p:sp>
        <p:nvSpPr>
          <p:cNvPr id="6" name="文本占位符 4"/>
          <p:cNvSpPr>
            <a:spLocks noGrp="1"/>
          </p:cNvSpPr>
          <p:nvPr>
            <p:custDataLst>
              <p:tags r:id="rId3"/>
            </p:custDataLst>
          </p:nvPr>
        </p:nvSpPr>
        <p:spPr>
          <a:xfrm>
            <a:off x="713800" y="1891000"/>
            <a:ext cx="3956400" cy="4093200"/>
          </a:xfrm>
          <a:prstGeom prst="rect">
            <a:avLst/>
          </a:prstGeom>
        </p:spPr>
        <p:txBody>
          <a:bodyPr vert="horz" lIns="101600" tIns="0" rIns="8255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altLang="en-US" dirty="0" smtClean="0"/>
          </a:p>
          <a:p>
            <a:pPr marL="0" indent="0">
              <a:buNone/>
            </a:pPr>
            <a:endParaRPr lang="cs-CZ" altLang="en-US" dirty="0" smtClean="0"/>
          </a:p>
        </p:txBody>
      </p:sp>
      <p:pic>
        <p:nvPicPr>
          <p:cNvPr id="7" name="Content Placeholder 6" descr="ready"/>
          <p:cNvPicPr>
            <a:picLocks noChangeAspect="1"/>
          </p:cNvPicPr>
          <p:nvPr>
            <p:ph sz="quarter" idx="14"/>
          </p:nvPr>
        </p:nvPicPr>
        <p:blipFill>
          <a:blip r:embed="rId4"/>
          <a:stretch>
            <a:fillRect/>
          </a:stretch>
        </p:blipFill>
        <p:spPr>
          <a:xfrm>
            <a:off x="6120765" y="1056005"/>
            <a:ext cx="4514850" cy="4514850"/>
          </a:xfrm>
          <a:prstGeom prst="rect">
            <a:avLst/>
          </a:prstGeom>
        </p:spPr>
      </p:pic>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82930" y="770255"/>
            <a:ext cx="4372610" cy="882015"/>
          </a:xfrm>
        </p:spPr>
        <p:txBody>
          <a:bodyPr>
            <a:normAutofit fontScale="90000"/>
          </a:bodyPr>
          <a:lstStyle/>
          <a:p>
            <a:r>
              <a:rPr lang="cs-CZ" altLang="en-US" dirty="0" smtClean="0"/>
              <a:t>Příprava: Kdo? Kde?</a:t>
            </a:r>
            <a:endParaRPr lang="cs-CZ" altLang="en-US" dirty="0" smtClean="0"/>
          </a:p>
        </p:txBody>
      </p:sp>
      <p:sp>
        <p:nvSpPr>
          <p:cNvPr id="5" name="文本占位符 4"/>
          <p:cNvSpPr>
            <a:spLocks noGrp="1"/>
          </p:cNvSpPr>
          <p:nvPr>
            <p:ph type="body" sz="quarter" idx="13"/>
            <p:custDataLst>
              <p:tags r:id="rId2"/>
            </p:custDataLst>
          </p:nvPr>
        </p:nvSpPr>
        <p:spPr/>
        <p:txBody>
          <a:bodyPr>
            <a:normAutofit/>
          </a:bodyPr>
          <a:lstStyle/>
          <a:p>
            <a:r>
              <a:rPr lang="cs-CZ" altLang="en-US" dirty="0" smtClean="0"/>
              <a:t>nemusíte trénovat ve všech prostředích zároveň</a:t>
            </a:r>
            <a:endParaRPr lang="cs-CZ" altLang="en-US" dirty="0" smtClean="0"/>
          </a:p>
          <a:p>
            <a:r>
              <a:rPr lang="cs-CZ" altLang="en-US" dirty="0" smtClean="0"/>
              <a:t>týmové rozhodnutí</a:t>
            </a:r>
            <a:endParaRPr lang="cs-CZ" altLang="en-US" dirty="0" smtClean="0"/>
          </a:p>
          <a:p>
            <a:pPr lvl="1"/>
            <a:r>
              <a:rPr lang="cs-CZ" altLang="en-US" dirty="0" smtClean="0"/>
              <a:t>kdo má motivaci a dodrží závazek</a:t>
            </a:r>
            <a:endParaRPr lang="cs-CZ" altLang="en-US" dirty="0" smtClean="0"/>
          </a:p>
          <a:p>
            <a:pPr lvl="1"/>
            <a:r>
              <a:rPr lang="cs-CZ" altLang="en-US" dirty="0" smtClean="0"/>
              <a:t>kdo má energii a čas</a:t>
            </a:r>
            <a:endParaRPr lang="cs-CZ" altLang="en-US" dirty="0" smtClean="0"/>
          </a:p>
          <a:p>
            <a:pPr lvl="1"/>
            <a:r>
              <a:rPr lang="cs-CZ" altLang="en-US" dirty="0" smtClean="0"/>
              <a:t>kdo bude skutečně schopný následovat program po dobu příštích 1-3 měsíců</a:t>
            </a:r>
            <a:endParaRPr lang="cs-CZ" altLang="en-US" dirty="0" smtClean="0"/>
          </a:p>
          <a:p>
            <a:pPr lvl="1"/>
            <a:r>
              <a:rPr lang="cs-CZ" altLang="en-US" dirty="0" smtClean="0"/>
              <a:t>kdo je schopný a ochotný vzdát se plen</a:t>
            </a:r>
            <a:endParaRPr lang="cs-CZ" altLang="en-US" dirty="0" smtClean="0"/>
          </a:p>
          <a:p>
            <a:pPr lvl="1"/>
            <a:endParaRPr lang="cs-CZ" altLang="en-US" dirty="0" smtClean="0"/>
          </a:p>
          <a:p>
            <a:endParaRPr lang="cs-CZ" altLang="en-US" dirty="0" smtClean="0"/>
          </a:p>
          <a:p>
            <a:pPr marL="0" indent="0">
              <a:buNone/>
            </a:pPr>
            <a:endParaRPr lang="cs-CZ" altLang="en-US" dirty="0" smtClean="0"/>
          </a:p>
        </p:txBody>
      </p:sp>
      <p:sp>
        <p:nvSpPr>
          <p:cNvPr id="6" name="文本占位符 4"/>
          <p:cNvSpPr>
            <a:spLocks noGrp="1"/>
          </p:cNvSpPr>
          <p:nvPr>
            <p:custDataLst>
              <p:tags r:id="rId3"/>
            </p:custDataLst>
          </p:nvPr>
        </p:nvSpPr>
        <p:spPr>
          <a:xfrm>
            <a:off x="713800" y="1891000"/>
            <a:ext cx="3956400" cy="4093200"/>
          </a:xfrm>
          <a:prstGeom prst="rect">
            <a:avLst/>
          </a:prstGeom>
        </p:spPr>
        <p:txBody>
          <a:bodyPr vert="horz" lIns="101600" tIns="0" rIns="8255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altLang="en-US" dirty="0" smtClean="0"/>
          </a:p>
          <a:p>
            <a:pPr marL="0" indent="0">
              <a:buNone/>
            </a:pPr>
            <a:endParaRPr lang="cs-CZ" altLang="en-US" dirty="0" smtClean="0"/>
          </a:p>
        </p:txBody>
      </p:sp>
      <p:pic>
        <p:nvPicPr>
          <p:cNvPr id="7" name="Content Placeholder 6" descr="who"/>
          <p:cNvPicPr>
            <a:picLocks noChangeAspect="1"/>
          </p:cNvPicPr>
          <p:nvPr>
            <p:ph sz="quarter" idx="14"/>
          </p:nvPr>
        </p:nvPicPr>
        <p:blipFill>
          <a:blip r:embed="rId4"/>
          <a:srcRect l="647" b="6354"/>
          <a:stretch>
            <a:fillRect/>
          </a:stretch>
        </p:blipFill>
        <p:spPr>
          <a:xfrm>
            <a:off x="6149975" y="1384935"/>
            <a:ext cx="4485640" cy="3612515"/>
          </a:xfrm>
          <a:prstGeom prst="rect">
            <a:avLst/>
          </a:prstGeom>
        </p:spPr>
      </p:pic>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82930" y="770255"/>
            <a:ext cx="4372610" cy="882015"/>
          </a:xfrm>
        </p:spPr>
        <p:txBody>
          <a:bodyPr>
            <a:normAutofit fontScale="90000"/>
          </a:bodyPr>
          <a:lstStyle/>
          <a:p>
            <a:r>
              <a:rPr lang="cs-CZ" altLang="en-US" dirty="0" smtClean="0"/>
              <a:t>Příprava: Oblečení</a:t>
            </a:r>
            <a:endParaRPr lang="cs-CZ" altLang="en-US" dirty="0" smtClean="0"/>
          </a:p>
        </p:txBody>
      </p:sp>
      <p:sp>
        <p:nvSpPr>
          <p:cNvPr id="5" name="文本占位符 4"/>
          <p:cNvSpPr>
            <a:spLocks noGrp="1"/>
          </p:cNvSpPr>
          <p:nvPr>
            <p:ph type="body" sz="quarter" idx="13"/>
            <p:custDataLst>
              <p:tags r:id="rId2"/>
            </p:custDataLst>
          </p:nvPr>
        </p:nvSpPr>
        <p:spPr>
          <a:xfrm>
            <a:off x="586740" y="1764030"/>
            <a:ext cx="3956685" cy="4484370"/>
          </a:xfrm>
        </p:spPr>
        <p:txBody>
          <a:bodyPr>
            <a:normAutofit fontScale="90000"/>
          </a:bodyPr>
          <a:lstStyle/>
          <a:p>
            <a:r>
              <a:rPr lang="cs-CZ" altLang="en-US" dirty="0" smtClean="0"/>
              <a:t>musíte se vzdát plen v prostředí, ve kterém budete učit!</a:t>
            </a:r>
            <a:endParaRPr lang="cs-CZ" altLang="en-US" dirty="0" smtClean="0"/>
          </a:p>
          <a:p>
            <a:r>
              <a:rPr lang="cs-CZ" altLang="en-US" dirty="0" smtClean="0"/>
              <a:t>je skoro nemožné někoho naučit, pokud je stále v plenách</a:t>
            </a:r>
            <a:endParaRPr lang="cs-CZ" altLang="en-US" dirty="0" smtClean="0"/>
          </a:p>
          <a:p>
            <a:r>
              <a:rPr lang="cs-CZ" altLang="en-US" dirty="0" smtClean="0"/>
              <a:t>nemůžete snadno říct, kdy jsou mokří a kdy suší</a:t>
            </a:r>
            <a:endParaRPr lang="cs-CZ" altLang="en-US" dirty="0" smtClean="0"/>
          </a:p>
          <a:p>
            <a:r>
              <a:rPr lang="cs-CZ" altLang="en-US" dirty="0" smtClean="0"/>
              <a:t>a ani děti samy!</a:t>
            </a:r>
            <a:endParaRPr lang="cs-CZ" altLang="en-US" dirty="0" smtClean="0"/>
          </a:p>
          <a:p>
            <a:r>
              <a:rPr lang="cs-CZ" altLang="en-US" dirty="0" smtClean="0"/>
              <a:t>zbavit se všeho, co absorbuje</a:t>
            </a:r>
            <a:endParaRPr lang="cs-CZ" altLang="en-US" dirty="0" smtClean="0"/>
          </a:p>
          <a:p>
            <a:r>
              <a:rPr lang="cs-CZ" altLang="en-US" dirty="0" smtClean="0"/>
              <a:t>v tréninkovém prostředí - klasické spodní prádlo, mohou být nepromokavé kalhoty přes toto prádlo, tréninkové slipy, kalhotky</a:t>
            </a:r>
            <a:endParaRPr lang="cs-CZ" altLang="en-US" dirty="0" smtClean="0"/>
          </a:p>
          <a:p>
            <a:r>
              <a:rPr lang="cs-CZ" altLang="en-US" dirty="0" smtClean="0"/>
              <a:t>svrchní kalhotky</a:t>
            </a:r>
            <a:endParaRPr lang="cs-CZ" altLang="en-US" dirty="0" smtClean="0"/>
          </a:p>
          <a:p>
            <a:endParaRPr lang="cs-CZ" altLang="en-US" dirty="0" smtClean="0"/>
          </a:p>
          <a:p>
            <a:pPr marL="0" indent="0">
              <a:buNone/>
            </a:pPr>
            <a:endParaRPr lang="cs-CZ" altLang="en-US" dirty="0" smtClean="0"/>
          </a:p>
        </p:txBody>
      </p:sp>
      <p:sp>
        <p:nvSpPr>
          <p:cNvPr id="6" name="文本占位符 4"/>
          <p:cNvSpPr>
            <a:spLocks noGrp="1"/>
          </p:cNvSpPr>
          <p:nvPr>
            <p:custDataLst>
              <p:tags r:id="rId3"/>
            </p:custDataLst>
          </p:nvPr>
        </p:nvSpPr>
        <p:spPr>
          <a:xfrm>
            <a:off x="713800" y="1891000"/>
            <a:ext cx="3956400" cy="4093200"/>
          </a:xfrm>
          <a:prstGeom prst="rect">
            <a:avLst/>
          </a:prstGeom>
        </p:spPr>
        <p:txBody>
          <a:bodyPr vert="horz" lIns="101600" tIns="0" rIns="8255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altLang="en-US" dirty="0" smtClean="0"/>
          </a:p>
          <a:p>
            <a:pPr marL="0" indent="0">
              <a:buNone/>
            </a:pPr>
            <a:endParaRPr lang="cs-CZ" altLang="en-US" dirty="0" smtClean="0"/>
          </a:p>
        </p:txBody>
      </p:sp>
      <p:pic>
        <p:nvPicPr>
          <p:cNvPr id="7" name="Content Placeholder 6" descr="no more diapers"/>
          <p:cNvPicPr>
            <a:picLocks noChangeAspect="1"/>
          </p:cNvPicPr>
          <p:nvPr>
            <p:ph sz="quarter" idx="14"/>
          </p:nvPr>
        </p:nvPicPr>
        <p:blipFill>
          <a:blip r:embed="rId4"/>
          <a:stretch>
            <a:fillRect/>
          </a:stretch>
        </p:blipFill>
        <p:spPr>
          <a:xfrm>
            <a:off x="6120765" y="1056005"/>
            <a:ext cx="4514850" cy="4514850"/>
          </a:xfrm>
          <a:prstGeom prst="rect">
            <a:avLst/>
          </a:prstGeom>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82930" y="770255"/>
            <a:ext cx="4372610" cy="882015"/>
          </a:xfrm>
        </p:spPr>
        <p:txBody>
          <a:bodyPr>
            <a:normAutofit fontScale="90000"/>
          </a:bodyPr>
          <a:lstStyle/>
          <a:p>
            <a:r>
              <a:rPr lang="cs-CZ" altLang="en-US" dirty="0" smtClean="0"/>
              <a:t>Příprava: Motivace</a:t>
            </a:r>
            <a:endParaRPr lang="cs-CZ" altLang="en-US" dirty="0" smtClean="0"/>
          </a:p>
        </p:txBody>
      </p:sp>
      <p:sp>
        <p:nvSpPr>
          <p:cNvPr id="5" name="文本占位符 4"/>
          <p:cNvSpPr>
            <a:spLocks noGrp="1"/>
          </p:cNvSpPr>
          <p:nvPr>
            <p:ph type="body" sz="quarter" idx="13"/>
            <p:custDataLst>
              <p:tags r:id="rId2"/>
            </p:custDataLst>
          </p:nvPr>
        </p:nvSpPr>
        <p:spPr/>
        <p:txBody>
          <a:bodyPr>
            <a:normAutofit lnSpcReduction="10000"/>
          </a:bodyPr>
          <a:lstStyle/>
          <a:p>
            <a:r>
              <a:rPr lang="cs-CZ" altLang="en-US" dirty="0" smtClean="0"/>
              <a:t>identifikujte několik věcí, aktivit, apod., které mohou posloužit jako posílení při tréninku</a:t>
            </a:r>
            <a:endParaRPr lang="cs-CZ" altLang="en-US" dirty="0" smtClean="0"/>
          </a:p>
          <a:p>
            <a:pPr lvl="1"/>
            <a:r>
              <a:rPr lang="cs-CZ" altLang="en-US" dirty="0" smtClean="0"/>
              <a:t>tyto by neměly být dostupné v jinou dobu</a:t>
            </a:r>
            <a:endParaRPr lang="cs-CZ" altLang="en-US" dirty="0" smtClean="0"/>
          </a:p>
          <a:p>
            <a:pPr lvl="1"/>
            <a:r>
              <a:rPr lang="cs-CZ" altLang="en-US" dirty="0" smtClean="0"/>
              <a:t>oblíbené pochutiny, nápoje, hračky, volnočasové aktivity</a:t>
            </a:r>
            <a:endParaRPr lang="cs-CZ" altLang="en-US" dirty="0" smtClean="0"/>
          </a:p>
          <a:p>
            <a:pPr lvl="1"/>
            <a:r>
              <a:rPr lang="cs-CZ" altLang="en-US" dirty="0" smtClean="0"/>
              <a:t>mějte tyto věci dostupné v koupelně (ihned dostupné)</a:t>
            </a:r>
            <a:endParaRPr lang="cs-CZ" altLang="en-US" dirty="0" smtClean="0"/>
          </a:p>
          <a:p>
            <a:pPr lvl="1"/>
            <a:r>
              <a:rPr lang="cs-CZ" altLang="en-US" dirty="0" smtClean="0"/>
              <a:t>samozřejmě i pochvala společně s těmito motivátory (ale není speciální)</a:t>
            </a:r>
            <a:endParaRPr lang="cs-CZ" altLang="en-US" dirty="0" smtClean="0"/>
          </a:p>
          <a:p>
            <a:pPr lvl="1"/>
            <a:endParaRPr lang="cs-CZ" altLang="en-US" dirty="0" smtClean="0"/>
          </a:p>
          <a:p>
            <a:endParaRPr lang="cs-CZ" altLang="en-US" dirty="0" smtClean="0"/>
          </a:p>
          <a:p>
            <a:pPr marL="0" indent="0">
              <a:buNone/>
            </a:pPr>
            <a:endParaRPr lang="cs-CZ" altLang="en-US" dirty="0" smtClean="0"/>
          </a:p>
        </p:txBody>
      </p:sp>
      <p:sp>
        <p:nvSpPr>
          <p:cNvPr id="6" name="文本占位符 4"/>
          <p:cNvSpPr>
            <a:spLocks noGrp="1"/>
          </p:cNvSpPr>
          <p:nvPr>
            <p:custDataLst>
              <p:tags r:id="rId3"/>
            </p:custDataLst>
          </p:nvPr>
        </p:nvSpPr>
        <p:spPr>
          <a:xfrm>
            <a:off x="713800" y="1891000"/>
            <a:ext cx="3956400" cy="4093200"/>
          </a:xfrm>
          <a:prstGeom prst="rect">
            <a:avLst/>
          </a:prstGeom>
        </p:spPr>
        <p:txBody>
          <a:bodyPr vert="horz" lIns="101600" tIns="0" rIns="8255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altLang="en-US" dirty="0" smtClean="0"/>
          </a:p>
          <a:p>
            <a:pPr marL="0" indent="0">
              <a:buNone/>
            </a:pPr>
            <a:endParaRPr lang="cs-CZ" altLang="en-US" dirty="0" smtClean="0"/>
          </a:p>
        </p:txBody>
      </p:sp>
      <p:pic>
        <p:nvPicPr>
          <p:cNvPr id="7" name="Content Placeholder 6" descr="reinforcers"/>
          <p:cNvPicPr>
            <a:picLocks noChangeAspect="1"/>
          </p:cNvPicPr>
          <p:nvPr>
            <p:ph sz="quarter" idx="14"/>
          </p:nvPr>
        </p:nvPicPr>
        <p:blipFill>
          <a:blip r:embed="rId4"/>
          <a:stretch>
            <a:fillRect/>
          </a:stretch>
        </p:blipFill>
        <p:spPr>
          <a:xfrm>
            <a:off x="6120765" y="1056005"/>
            <a:ext cx="4514850" cy="4514850"/>
          </a:xfrm>
          <a:prstGeom prst="rect">
            <a:avLst/>
          </a:prstGeom>
        </p:spPr>
      </p:pic>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82930" y="770255"/>
            <a:ext cx="4372610" cy="882015"/>
          </a:xfrm>
        </p:spPr>
        <p:txBody>
          <a:bodyPr>
            <a:normAutofit fontScale="90000"/>
          </a:bodyPr>
          <a:lstStyle/>
          <a:p>
            <a:r>
              <a:rPr lang="cs-CZ" altLang="en-US" dirty="0" smtClean="0"/>
              <a:t>Příprava: Pohodlí</a:t>
            </a:r>
            <a:endParaRPr lang="cs-CZ" altLang="en-US" dirty="0" smtClean="0"/>
          </a:p>
        </p:txBody>
      </p:sp>
      <p:sp>
        <p:nvSpPr>
          <p:cNvPr id="5" name="文本占位符 4"/>
          <p:cNvSpPr>
            <a:spLocks noGrp="1"/>
          </p:cNvSpPr>
          <p:nvPr>
            <p:ph type="body" sz="quarter" idx="13"/>
            <p:custDataLst>
              <p:tags r:id="rId2"/>
            </p:custDataLst>
          </p:nvPr>
        </p:nvSpPr>
        <p:spPr/>
        <p:txBody>
          <a:bodyPr>
            <a:normAutofit lnSpcReduction="10000"/>
          </a:bodyPr>
          <a:lstStyle/>
          <a:p>
            <a:r>
              <a:rPr lang="cs-CZ" altLang="en-US" dirty="0" smtClean="0"/>
              <a:t>raději hned učit na toaletu (vynechat nočník)</a:t>
            </a:r>
            <a:endParaRPr lang="cs-CZ" altLang="en-US" dirty="0" smtClean="0"/>
          </a:p>
          <a:p>
            <a:r>
              <a:rPr lang="cs-CZ" altLang="en-US" dirty="0" smtClean="0"/>
              <a:t>pro chlapce se musíme rozhodnout, zda budou stát nebo sedět (fyzická schopnost, věk, individuální preference) - alespoň ze začátku</a:t>
            </a:r>
            <a:endParaRPr lang="cs-CZ" altLang="en-US" dirty="0" smtClean="0"/>
          </a:p>
          <a:p>
            <a:r>
              <a:rPr lang="cs-CZ" altLang="en-US" dirty="0" smtClean="0"/>
              <a:t>chlapci mohou být více samostatní a v bezpečí na veřejných místech</a:t>
            </a:r>
            <a:endParaRPr lang="cs-CZ" altLang="en-US" dirty="0" smtClean="0"/>
          </a:p>
          <a:p>
            <a:r>
              <a:rPr lang="cs-CZ" altLang="en-US" dirty="0" smtClean="0"/>
              <a:t>pohodlí - stolička, sedátko dostatečně stabilní, nic nesmí rušit uvolnění, polstrování s madly u rukou</a:t>
            </a:r>
            <a:endParaRPr lang="cs-CZ" altLang="en-US" dirty="0" smtClean="0"/>
          </a:p>
          <a:p>
            <a:endParaRPr lang="cs-CZ" altLang="en-US" dirty="0" smtClean="0"/>
          </a:p>
          <a:p>
            <a:endParaRPr lang="cs-CZ" altLang="en-US" dirty="0" smtClean="0"/>
          </a:p>
          <a:p>
            <a:pPr marL="0" indent="0">
              <a:buNone/>
            </a:pPr>
            <a:endParaRPr lang="cs-CZ" altLang="en-US" dirty="0" smtClean="0"/>
          </a:p>
        </p:txBody>
      </p:sp>
      <p:sp>
        <p:nvSpPr>
          <p:cNvPr id="6" name="文本占位符 4"/>
          <p:cNvSpPr>
            <a:spLocks noGrp="1"/>
          </p:cNvSpPr>
          <p:nvPr>
            <p:custDataLst>
              <p:tags r:id="rId3"/>
            </p:custDataLst>
          </p:nvPr>
        </p:nvSpPr>
        <p:spPr>
          <a:xfrm>
            <a:off x="713800" y="1891000"/>
            <a:ext cx="3956400" cy="4093200"/>
          </a:xfrm>
          <a:prstGeom prst="rect">
            <a:avLst/>
          </a:prstGeom>
        </p:spPr>
        <p:txBody>
          <a:bodyPr vert="horz" lIns="101600" tIns="0" rIns="8255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altLang="en-US" dirty="0" smtClean="0"/>
          </a:p>
          <a:p>
            <a:pPr marL="0" indent="0">
              <a:buNone/>
            </a:pPr>
            <a:endParaRPr lang="cs-CZ" altLang="en-US" dirty="0" smtClean="0"/>
          </a:p>
        </p:txBody>
      </p:sp>
      <p:pic>
        <p:nvPicPr>
          <p:cNvPr id="7" name="Content Placeholder 6" descr="toilet stool"/>
          <p:cNvPicPr>
            <a:picLocks noChangeAspect="1"/>
          </p:cNvPicPr>
          <p:nvPr>
            <p:ph sz="quarter" idx="14"/>
          </p:nvPr>
        </p:nvPicPr>
        <p:blipFill>
          <a:blip r:embed="rId4"/>
          <a:stretch>
            <a:fillRect/>
          </a:stretch>
        </p:blipFill>
        <p:spPr>
          <a:xfrm>
            <a:off x="6292215" y="770255"/>
            <a:ext cx="4171950" cy="5087620"/>
          </a:xfrm>
          <a:prstGeom prst="rect">
            <a:avLst/>
          </a:prstGeom>
        </p:spPr>
      </p:pic>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ormAutofit fontScale="90000"/>
          </a:bodyPr>
          <a:lstStyle/>
          <a:p>
            <a:r>
              <a:rPr lang="cs-CZ" altLang="en-US" dirty="0" smtClean="0"/>
              <a:t>Příprava: Komuniakce</a:t>
            </a:r>
            <a:endParaRPr lang="cs-CZ" altLang="en-US" dirty="0" smtClean="0"/>
          </a:p>
        </p:txBody>
      </p:sp>
      <p:sp>
        <p:nvSpPr>
          <p:cNvPr id="5" name="文本占位符 4"/>
          <p:cNvSpPr>
            <a:spLocks noGrp="1"/>
          </p:cNvSpPr>
          <p:nvPr>
            <p:ph type="body" sz="quarter" idx="13"/>
            <p:custDataLst>
              <p:tags r:id="rId2"/>
            </p:custDataLst>
          </p:nvPr>
        </p:nvSpPr>
        <p:spPr/>
        <p:txBody>
          <a:bodyPr>
            <a:normAutofit lnSpcReduction="10000"/>
          </a:bodyPr>
          <a:lstStyle/>
          <a:p>
            <a:r>
              <a:rPr lang="cs-CZ" altLang="en-US" dirty="0" smtClean="0"/>
              <a:t>běžně si doma neříkáme, neptáme se, prostě jdeme, ale někde musíme (škola) - proto musíte mít způsob, jak na to</a:t>
            </a:r>
            <a:endParaRPr lang="cs-CZ" altLang="en-US" dirty="0" smtClean="0"/>
          </a:p>
          <a:p>
            <a:r>
              <a:rPr lang="cs-CZ" altLang="en-US" dirty="0" smtClean="0"/>
              <a:t>pro děti, které mají omezené řečové dovednosti nebo žádné - poskytněte znak nebo jiný druh symbolu pro “záchod”</a:t>
            </a:r>
            <a:endParaRPr lang="cs-CZ" altLang="en-US" dirty="0" smtClean="0"/>
          </a:p>
          <a:p>
            <a:r>
              <a:rPr lang="cs-CZ" altLang="en-US" dirty="0" smtClean="0"/>
              <a:t>začněte budovat již od začátku</a:t>
            </a:r>
            <a:endParaRPr lang="cs-CZ" altLang="en-US" dirty="0" smtClean="0"/>
          </a:p>
          <a:p>
            <a:r>
              <a:rPr lang="cs-CZ" altLang="en-US" dirty="0" smtClean="0"/>
              <a:t>pokud dítě mluví, vždy modelujte, co by mělo říct</a:t>
            </a:r>
            <a:endParaRPr lang="cs-CZ" altLang="en-US" dirty="0" smtClean="0"/>
          </a:p>
          <a:p>
            <a:r>
              <a:rPr lang="cs-CZ" altLang="en-US" dirty="0" smtClean="0"/>
              <a:t>doma svolení neučíte</a:t>
            </a:r>
            <a:endParaRPr lang="cs-CZ" altLang="en-US" dirty="0" smtClean="0"/>
          </a:p>
          <a:p>
            <a:endParaRPr lang="cs-CZ" altLang="en-US" dirty="0" smtClean="0"/>
          </a:p>
          <a:p>
            <a:endParaRPr lang="cs-CZ" altLang="en-US" dirty="0" smtClean="0"/>
          </a:p>
          <a:p>
            <a:pPr marL="0" indent="0">
              <a:buNone/>
            </a:pPr>
            <a:endParaRPr lang="cs-CZ" altLang="en-US" dirty="0" smtClean="0"/>
          </a:p>
        </p:txBody>
      </p:sp>
      <p:sp>
        <p:nvSpPr>
          <p:cNvPr id="6" name="文本占位符 4"/>
          <p:cNvSpPr>
            <a:spLocks noGrp="1"/>
          </p:cNvSpPr>
          <p:nvPr>
            <p:custDataLst>
              <p:tags r:id="rId3"/>
            </p:custDataLst>
          </p:nvPr>
        </p:nvSpPr>
        <p:spPr>
          <a:xfrm>
            <a:off x="713800" y="1891000"/>
            <a:ext cx="3956400" cy="4093200"/>
          </a:xfrm>
          <a:prstGeom prst="rect">
            <a:avLst/>
          </a:prstGeom>
        </p:spPr>
        <p:txBody>
          <a:bodyPr vert="horz" lIns="101600" tIns="0" rIns="8255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altLang="en-US" dirty="0" smtClean="0"/>
          </a:p>
          <a:p>
            <a:pPr marL="0" indent="0">
              <a:buNone/>
            </a:pPr>
            <a:endParaRPr lang="cs-CZ" altLang="en-US" dirty="0" smtClean="0"/>
          </a:p>
        </p:txBody>
      </p:sp>
      <p:pic>
        <p:nvPicPr>
          <p:cNvPr id="103" name="Content Placeholder 102"/>
          <p:cNvPicPr/>
          <p:nvPr>
            <p:ph sz="quarter" idx="14"/>
          </p:nvPr>
        </p:nvPicPr>
        <p:blipFill>
          <a:blip r:embed="rId4"/>
          <a:stretch>
            <a:fillRect/>
          </a:stretch>
        </p:blipFill>
        <p:spPr>
          <a:xfrm>
            <a:off x="5455920" y="557530"/>
            <a:ext cx="3430270" cy="2750185"/>
          </a:xfrm>
          <a:prstGeom prst="rect">
            <a:avLst/>
          </a:prstGeom>
          <a:noFill/>
          <a:ln w="9525">
            <a:noFill/>
          </a:ln>
        </p:spPr>
      </p:pic>
      <p:pic>
        <p:nvPicPr>
          <p:cNvPr id="104" name="Picture 103"/>
          <p:cNvPicPr/>
          <p:nvPr/>
        </p:nvPicPr>
        <p:blipFill>
          <a:blip r:embed="rId5"/>
          <a:stretch>
            <a:fillRect/>
          </a:stretch>
        </p:blipFill>
        <p:spPr>
          <a:xfrm>
            <a:off x="6096000" y="3429000"/>
            <a:ext cx="0" cy="0"/>
          </a:xfrm>
          <a:prstGeom prst="rect">
            <a:avLst/>
          </a:prstGeom>
          <a:noFill/>
          <a:ln w="9525">
            <a:noFill/>
          </a:ln>
        </p:spPr>
      </p:pic>
      <p:pic>
        <p:nvPicPr>
          <p:cNvPr id="105" name="Picture 104"/>
          <p:cNvPicPr/>
          <p:nvPr/>
        </p:nvPicPr>
        <p:blipFill>
          <a:blip r:embed="rId5"/>
          <a:stretch>
            <a:fillRect/>
          </a:stretch>
        </p:blipFill>
        <p:spPr>
          <a:xfrm>
            <a:off x="7165975" y="3738245"/>
            <a:ext cx="4202430" cy="2680970"/>
          </a:xfrm>
          <a:prstGeom prst="rect">
            <a:avLst/>
          </a:prstGeom>
          <a:noFill/>
          <a:ln w="9525">
            <a:noFill/>
          </a:ln>
        </p:spPr>
      </p:pic>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p:custDataLst>
              <p:tags r:id="rId1"/>
            </p:custDataLst>
          </p:nvPr>
        </p:nvSpPr>
        <p:spPr>
          <a:xfrm>
            <a:off x="609299" y="5202434"/>
            <a:ext cx="10973399" cy="1043940"/>
          </a:xfrm>
          <a:prstGeom prst="rect">
            <a:avLst/>
          </a:prstGeom>
          <a:noFill/>
          <a:ln w="3175">
            <a:noFill/>
            <a:prstDash val="dash"/>
          </a:ln>
        </p:spPr>
        <p:txBody>
          <a:bodyPr wrap="square" lIns="90000" tIns="46800" rIns="90000" bIns="46800"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lang="cs-CZ" altLang="en-US"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Na konci této fáze (výlety na toaletu - čurání) se dítě naučí: čurat do záchodu, pokud je tam odvedeno někým v pravidelných intervalech v tréninkovém prostředí a zůstane suché v intervalech mimo tyto návštěvy (opět v tréninkovém prostředí).</a:t>
            </a:r>
            <a:endParaRPr lang="cs-CZ" altLang="en-US"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Title 6"/>
          <p:cNvSpPr txBox="1"/>
          <p:nvPr>
            <p:custDataLst>
              <p:tags r:id="rId2"/>
            </p:custDataLst>
          </p:nvPr>
        </p:nvSpPr>
        <p:spPr>
          <a:xfrm>
            <a:off x="609299" y="4486088"/>
            <a:ext cx="10973399" cy="565146"/>
          </a:xfrm>
          <a:prstGeom prst="rect">
            <a:avLst/>
          </a:prstGeom>
          <a:noFill/>
          <a:ln w="3175">
            <a:noFill/>
            <a:prstDash val="dash"/>
          </a:ln>
        </p:spPr>
        <p:txBody>
          <a:bodyPr wrap="square" lIns="90000" tIns="46800" rIns="90000" bIns="468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defRPr/>
            </a:pPr>
            <a:r>
              <a:rPr lang="cs-CZ" altLang="en-US"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Fáze 1 - návštěva toalety</a:t>
            </a:r>
            <a:endParaRPr lang="cs-CZ" altLang="en-US"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106" name="Content Placeholder 105"/>
          <p:cNvPicPr/>
          <p:nvPr>
            <p:ph sz="quarter" idx="13"/>
          </p:nvPr>
        </p:nvPicPr>
        <p:blipFill>
          <a:blip r:embed="rId3"/>
          <a:stretch>
            <a:fillRect/>
          </a:stretch>
        </p:blipFill>
        <p:spPr>
          <a:xfrm>
            <a:off x="1732915" y="829945"/>
            <a:ext cx="8884285" cy="3107055"/>
          </a:xfrm>
          <a:prstGeom prst="rect">
            <a:avLst/>
          </a:prstGeom>
          <a:noFill/>
          <a:ln w="9525">
            <a:noFill/>
          </a:ln>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685280" y="522605"/>
            <a:ext cx="5298440" cy="759460"/>
          </a:xfrm>
        </p:spPr>
        <p:txBody>
          <a:bodyPr/>
          <a:p>
            <a:r>
              <a:rPr lang="cs-CZ" altLang="en-US"/>
              <a:t>Fáze 1</a:t>
            </a:r>
            <a:endParaRPr lang="cs-CZ" altLang="en-US"/>
          </a:p>
        </p:txBody>
      </p:sp>
      <p:sp>
        <p:nvSpPr>
          <p:cNvPr id="3" name="Text Placeholder 2"/>
          <p:cNvSpPr>
            <a:spLocks noGrp="1"/>
          </p:cNvSpPr>
          <p:nvPr>
            <p:ph type="body" idx="1"/>
          </p:nvPr>
        </p:nvSpPr>
        <p:spPr>
          <a:xfrm>
            <a:off x="1512570" y="1673225"/>
            <a:ext cx="9879330" cy="4007485"/>
          </a:xfrm>
        </p:spPr>
        <p:txBody>
          <a:bodyPr>
            <a:normAutofit lnSpcReduction="20000"/>
          </a:bodyPr>
          <a:p>
            <a:pPr marL="342900" indent="-342900">
              <a:buFont typeface="Arial" panose="020B0604020202020204" pitchFamily="34" charset="0"/>
              <a:buChar char="•"/>
            </a:pPr>
            <a:r>
              <a:rPr lang="cs-CZ"/>
              <a:t>zatím si nemusí říkat, že potřebuje jít nebo jít samo (iniciovat), když potřebuje</a:t>
            </a:r>
            <a:endParaRPr lang="cs-CZ"/>
          </a:p>
          <a:p>
            <a:pPr marL="342900" indent="-342900">
              <a:buFont typeface="Arial" panose="020B0604020202020204" pitchFamily="34" charset="0"/>
              <a:buChar char="•"/>
            </a:pPr>
            <a:r>
              <a:rPr lang="cs-CZ"/>
              <a:t>nemusí být bez nehod v netréninkovém prostředí</a:t>
            </a:r>
            <a:endParaRPr lang="cs-CZ"/>
          </a:p>
          <a:p>
            <a:pPr marL="342900" indent="-342900">
              <a:buFont typeface="Arial" panose="020B0604020202020204" pitchFamily="34" charset="0"/>
              <a:buChar char="•"/>
            </a:pPr>
            <a:r>
              <a:rPr lang="cs-CZ"/>
              <a:t>může dále potřebovat asistenci se stahováním/natahováním kalhot, utíráním, splachováním, umýváním rukou apod.</a:t>
            </a:r>
            <a:endParaRPr lang="cs-CZ"/>
          </a:p>
          <a:p>
            <a:pPr marL="342900" indent="-342900">
              <a:buFont typeface="Arial" panose="020B0604020202020204" pitchFamily="34" charset="0"/>
              <a:buChar char="•"/>
            </a:pPr>
            <a:endParaRPr lang="cs-CZ"/>
          </a:p>
          <a:p>
            <a:pPr marL="342900" indent="-342900">
              <a:buFont typeface="Arial" panose="020B0604020202020204" pitchFamily="34" charset="0"/>
              <a:buChar char="•"/>
            </a:pPr>
            <a:r>
              <a:rPr lang="cs-CZ" b="1"/>
              <a:t>Cíl: když tě vezmu, jdeme a vyčuráme se</a:t>
            </a:r>
            <a:endParaRPr lang="cs-CZ" b="1"/>
          </a:p>
          <a:p>
            <a:pPr marL="342900" indent="-342900">
              <a:buFont typeface="Arial" panose="020B0604020202020204" pitchFamily="34" charset="0"/>
              <a:buChar char="•"/>
            </a:pPr>
            <a:r>
              <a:rPr lang="cs-CZ"/>
              <a:t>nejdůležitější na fázi 1 je - zjistit, jak často dítě brát</a:t>
            </a: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alpha val="50000"/>
          </a:schemeClr>
        </a:solidFill>
        <a:effectLst/>
      </p:bgPr>
    </p:bg>
    <p:spTree>
      <p:nvGrpSpPr>
        <p:cNvPr id="1" name=""/>
        <p:cNvGrpSpPr/>
        <p:nvPr/>
      </p:nvGrpSpPr>
      <p:grpSpPr>
        <a:xfrm>
          <a:off x="0" y="0"/>
          <a:ext cx="0" cy="0"/>
          <a:chOff x="0" y="0"/>
          <a:chExt cx="0" cy="0"/>
        </a:xfrm>
      </p:grpSpPr>
      <p:sp>
        <p:nvSpPr>
          <p:cNvPr id="8" name="圆角矩形 7"/>
          <p:cNvSpPr/>
          <p:nvPr>
            <p:custDataLst>
              <p:tags r:id="rId1"/>
            </p:custDataLst>
          </p:nvPr>
        </p:nvSpPr>
        <p:spPr>
          <a:xfrm>
            <a:off x="1672590" y="2669540"/>
            <a:ext cx="576580" cy="576580"/>
          </a:xfrm>
          <a:prstGeom prst="roundRect">
            <a:avLst>
              <a:gd name="adj" fmla="val 298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altLang="zh-CN" sz="2400" dirty="0">
                <a:solidFill>
                  <a:schemeClr val="bg1"/>
                </a:solidFill>
                <a:uFillTx/>
                <a:latin typeface="Arial" panose="020B0604020202020204" pitchFamily="34" charset="0"/>
                <a:ea typeface="Arial" panose="020B0604020202020204" pitchFamily="34" charset="0"/>
              </a:rPr>
              <a:t>1</a:t>
            </a:r>
            <a:endParaRPr lang="en-US" altLang="zh-CN" sz="2400" dirty="0">
              <a:solidFill>
                <a:schemeClr val="bg1"/>
              </a:solidFill>
              <a:uFillTx/>
              <a:latin typeface="Arial" panose="020B0604020202020204" pitchFamily="34" charset="0"/>
              <a:ea typeface="Arial" panose="020B0604020202020204" pitchFamily="34" charset="0"/>
            </a:endParaRPr>
          </a:p>
        </p:txBody>
      </p:sp>
      <p:sp>
        <p:nvSpPr>
          <p:cNvPr id="10" name="圆角矩形 9"/>
          <p:cNvSpPr/>
          <p:nvPr>
            <p:custDataLst>
              <p:tags r:id="rId2"/>
            </p:custDataLst>
          </p:nvPr>
        </p:nvSpPr>
        <p:spPr>
          <a:xfrm>
            <a:off x="6685915" y="2669540"/>
            <a:ext cx="576580" cy="576580"/>
          </a:xfrm>
          <a:prstGeom prst="roundRect">
            <a:avLst>
              <a:gd name="adj" fmla="val 298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altLang="zh-CN" sz="2400" dirty="0">
                <a:solidFill>
                  <a:schemeClr val="bg1"/>
                </a:solidFill>
                <a:uFillTx/>
                <a:latin typeface="Arial" panose="020B0604020202020204" pitchFamily="34" charset="0"/>
                <a:ea typeface="Arial" panose="020B0604020202020204" pitchFamily="34" charset="0"/>
              </a:rPr>
              <a:t>2</a:t>
            </a:r>
            <a:endParaRPr lang="en-US" altLang="zh-CN" sz="2400" dirty="0">
              <a:solidFill>
                <a:schemeClr val="bg1"/>
              </a:solidFill>
              <a:uFillTx/>
              <a:latin typeface="Arial" panose="020B0604020202020204" pitchFamily="34" charset="0"/>
              <a:ea typeface="Arial" panose="020B0604020202020204" pitchFamily="34" charset="0"/>
            </a:endParaRPr>
          </a:p>
        </p:txBody>
      </p:sp>
      <p:sp>
        <p:nvSpPr>
          <p:cNvPr id="12" name="文本框 11"/>
          <p:cNvSpPr txBox="1"/>
          <p:nvPr>
            <p:custDataLst>
              <p:tags r:id="rId3"/>
            </p:custDataLst>
          </p:nvPr>
        </p:nvSpPr>
        <p:spPr>
          <a:xfrm>
            <a:off x="3903967" y="924242"/>
            <a:ext cx="3715409" cy="1167130"/>
          </a:xfrm>
          <a:prstGeom prst="rect">
            <a:avLst/>
          </a:prstGeom>
          <a:noFill/>
        </p:spPr>
        <p:txBody>
          <a:bodyPr vert="horz" wrap="square" rtlCol="0">
            <a:normAutofit lnSpcReduction="10000"/>
          </a:bodyPr>
          <a:lstStyle/>
          <a:p>
            <a:pPr algn="dist">
              <a:lnSpc>
                <a:spcPct val="150000"/>
              </a:lnSpc>
            </a:pPr>
            <a:r>
              <a:rPr lang="cs-CZ" altLang="en-US" sz="4800" b="1" dirty="0" smtClean="0">
                <a:solidFill>
                  <a:schemeClr val="tx1">
                    <a:lumMod val="85000"/>
                    <a:lumOff val="15000"/>
                  </a:schemeClr>
                </a:solidFill>
                <a:uFillTx/>
                <a:latin typeface="Arial" panose="020B0604020202020204" pitchFamily="34" charset="0"/>
                <a:ea typeface="Arial" panose="020B0604020202020204" pitchFamily="34" charset="0"/>
                <a:cs typeface="Arial" panose="020B0604020202020204" pitchFamily="34" charset="0"/>
              </a:rPr>
              <a:t>Obsah</a:t>
            </a:r>
            <a:endParaRPr lang="cs-CZ" altLang="en-US" sz="4800" b="1" dirty="0" smtClean="0">
              <a:solidFill>
                <a:schemeClr val="tx1">
                  <a:lumMod val="85000"/>
                  <a:lumOff val="15000"/>
                </a:schemeClr>
              </a:solidFill>
              <a:uFillTx/>
              <a:latin typeface="Arial" panose="020B0604020202020204" pitchFamily="34" charset="0"/>
              <a:ea typeface="Arial" panose="020B0604020202020204" pitchFamily="34" charset="0"/>
              <a:cs typeface="Arial" panose="020B0604020202020204" pitchFamily="34" charset="0"/>
            </a:endParaRPr>
          </a:p>
        </p:txBody>
      </p:sp>
      <p:sp>
        <p:nvSpPr>
          <p:cNvPr id="3" name="圆角矩形 9"/>
          <p:cNvSpPr/>
          <p:nvPr>
            <p:custDataLst>
              <p:tags r:id="rId4"/>
            </p:custDataLst>
          </p:nvPr>
        </p:nvSpPr>
        <p:spPr>
          <a:xfrm>
            <a:off x="1672590" y="4029710"/>
            <a:ext cx="576580" cy="576580"/>
          </a:xfrm>
          <a:prstGeom prst="roundRect">
            <a:avLst>
              <a:gd name="adj" fmla="val 298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r>
              <a:rPr lang="cs-CZ" altLang="en-US" sz="2400" dirty="0">
                <a:solidFill>
                  <a:schemeClr val="bg1"/>
                </a:solidFill>
                <a:uFillTx/>
                <a:latin typeface="Arial" panose="020B0604020202020204" pitchFamily="34" charset="0"/>
                <a:ea typeface="Arial" panose="020B0604020202020204" pitchFamily="34" charset="0"/>
              </a:rPr>
              <a:t>3</a:t>
            </a:r>
            <a:endParaRPr lang="cs-CZ" altLang="en-US" sz="2400" dirty="0">
              <a:solidFill>
                <a:schemeClr val="bg1"/>
              </a:solidFill>
              <a:uFillTx/>
              <a:latin typeface="Arial" panose="020B0604020202020204" pitchFamily="34" charset="0"/>
              <a:ea typeface="Arial" panose="020B0604020202020204" pitchFamily="34" charset="0"/>
            </a:endParaRPr>
          </a:p>
        </p:txBody>
      </p:sp>
      <p:sp>
        <p:nvSpPr>
          <p:cNvPr id="5" name="圆角矩形 9"/>
          <p:cNvSpPr/>
          <p:nvPr>
            <p:custDataLst>
              <p:tags r:id="rId5"/>
            </p:custDataLst>
          </p:nvPr>
        </p:nvSpPr>
        <p:spPr>
          <a:xfrm>
            <a:off x="6685915" y="4044950"/>
            <a:ext cx="576580" cy="576580"/>
          </a:xfrm>
          <a:prstGeom prst="roundRect">
            <a:avLst>
              <a:gd name="adj" fmla="val 298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cs-CZ" altLang="en-US" sz="2400" dirty="0">
                <a:solidFill>
                  <a:schemeClr val="bg1"/>
                </a:solidFill>
                <a:uFillTx/>
                <a:latin typeface="Arial" panose="020B0604020202020204" pitchFamily="34" charset="0"/>
                <a:ea typeface="Arial" panose="020B0604020202020204" pitchFamily="34" charset="0"/>
              </a:rPr>
              <a:t>4</a:t>
            </a:r>
            <a:endParaRPr lang="cs-CZ" altLang="en-US" sz="2400" dirty="0">
              <a:solidFill>
                <a:schemeClr val="bg1"/>
              </a:solidFill>
              <a:uFillTx/>
              <a:latin typeface="Arial" panose="020B0604020202020204" pitchFamily="34" charset="0"/>
              <a:ea typeface="Arial" panose="020B0604020202020204" pitchFamily="34" charset="0"/>
            </a:endParaRPr>
          </a:p>
        </p:txBody>
      </p:sp>
      <p:sp>
        <p:nvSpPr>
          <p:cNvPr id="7" name="Text Box 6"/>
          <p:cNvSpPr txBox="1"/>
          <p:nvPr/>
        </p:nvSpPr>
        <p:spPr>
          <a:xfrm>
            <a:off x="2372360" y="2773680"/>
            <a:ext cx="3641090" cy="368300"/>
          </a:xfrm>
          <a:prstGeom prst="rect">
            <a:avLst/>
          </a:prstGeom>
          <a:noFill/>
        </p:spPr>
        <p:txBody>
          <a:bodyPr wrap="square" rtlCol="0">
            <a:spAutoFit/>
          </a:bodyPr>
          <a:p>
            <a:r>
              <a:rPr lang="en-US"/>
              <a:t>Úvod a nejčastější mýty</a:t>
            </a:r>
            <a:endParaRPr lang="en-US"/>
          </a:p>
        </p:txBody>
      </p:sp>
      <p:sp>
        <p:nvSpPr>
          <p:cNvPr id="9" name="Text Box 8"/>
          <p:cNvSpPr txBox="1"/>
          <p:nvPr/>
        </p:nvSpPr>
        <p:spPr>
          <a:xfrm>
            <a:off x="7509510" y="2773680"/>
            <a:ext cx="3580130" cy="368300"/>
          </a:xfrm>
          <a:prstGeom prst="rect">
            <a:avLst/>
          </a:prstGeom>
          <a:noFill/>
        </p:spPr>
        <p:txBody>
          <a:bodyPr wrap="square" rtlCol="0">
            <a:spAutoFit/>
          </a:bodyPr>
          <a:p>
            <a:r>
              <a:rPr lang="en-US"/>
              <a:t>Dva přístupy k tréninku</a:t>
            </a:r>
            <a:endParaRPr lang="en-US"/>
          </a:p>
        </p:txBody>
      </p:sp>
      <p:sp>
        <p:nvSpPr>
          <p:cNvPr id="13" name="Text Box 12"/>
          <p:cNvSpPr txBox="1"/>
          <p:nvPr/>
        </p:nvSpPr>
        <p:spPr>
          <a:xfrm>
            <a:off x="2424430" y="4133215"/>
            <a:ext cx="3001010" cy="368300"/>
          </a:xfrm>
          <a:prstGeom prst="rect">
            <a:avLst/>
          </a:prstGeom>
          <a:noFill/>
        </p:spPr>
        <p:txBody>
          <a:bodyPr wrap="square" rtlCol="0">
            <a:spAutoFit/>
          </a:bodyPr>
          <a:p>
            <a:r>
              <a:rPr lang="en-US"/>
              <a:t>Praktická aplikace</a:t>
            </a:r>
            <a:endParaRPr lang="en-US"/>
          </a:p>
        </p:txBody>
      </p:sp>
      <p:sp>
        <p:nvSpPr>
          <p:cNvPr id="14" name="Text Box 13"/>
          <p:cNvSpPr txBox="1"/>
          <p:nvPr/>
        </p:nvSpPr>
        <p:spPr>
          <a:xfrm>
            <a:off x="7509510" y="4133850"/>
            <a:ext cx="3216910" cy="368300"/>
          </a:xfrm>
          <a:prstGeom prst="rect">
            <a:avLst/>
          </a:prstGeom>
          <a:noFill/>
        </p:spPr>
        <p:txBody>
          <a:bodyPr wrap="square" rtlCol="0">
            <a:spAutoFit/>
          </a:bodyPr>
          <a:p>
            <a:r>
              <a:rPr lang="en-US"/>
              <a:t>Diskuse a otázky</a:t>
            </a:r>
            <a:endParaRPr lang="en-US"/>
          </a:p>
        </p:txBody>
      </p:sp>
    </p:spTree>
    <p:custDataLst>
      <p:tags r:id="rId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cs-CZ" altLang="en-US" smtClean="0">
                <a:solidFill>
                  <a:schemeClr val="tx1">
                    <a:lumMod val="85000"/>
                    <a:lumOff val="15000"/>
                  </a:schemeClr>
                </a:solidFill>
              </a:rPr>
              <a:t>Fáze 1 - jak často brát na toaletu</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p:txBody>
          <a:bodyPr>
            <a:normAutofit/>
          </a:bodyPr>
          <a:lstStyle/>
          <a:p>
            <a:r>
              <a:rPr lang="cs-CZ" altLang="en-US" dirty="0" smtClean="0"/>
              <a:t>Zaznamenáváte, jak často je dítě mokré</a:t>
            </a:r>
            <a:endParaRPr lang="cs-CZ" altLang="en-US" dirty="0" smtClean="0"/>
          </a:p>
          <a:p>
            <a:pPr lvl="1"/>
            <a:r>
              <a:rPr lang="cs-CZ" altLang="en-US" dirty="0" smtClean="0"/>
              <a:t>toto je velmi důležité pro individualizaci harmonogramu!</a:t>
            </a:r>
            <a:endParaRPr lang="cs-CZ" altLang="en-US" dirty="0" smtClean="0"/>
          </a:p>
          <a:p>
            <a:pPr lvl="1"/>
            <a:r>
              <a:rPr lang="cs-CZ" altLang="en-US" dirty="0" smtClean="0"/>
              <a:t>po dobu 5-7 dní v tréninkovém prostředí, zkontrolujte dítě každých 30 minut, abyste viděli, zda je suché nebo mokré</a:t>
            </a:r>
            <a:endParaRPr lang="cs-CZ" altLang="en-US" dirty="0" smtClean="0"/>
          </a:p>
          <a:p>
            <a:pPr lvl="1"/>
            <a:r>
              <a:rPr lang="cs-CZ" altLang="en-US" dirty="0" smtClean="0"/>
              <a:t>pokud suché: neděláte nic, pokud mokré: vyměňte plenu jako běžně</a:t>
            </a:r>
            <a:endParaRPr lang="cs-CZ" altLang="en-US" dirty="0" smtClean="0"/>
          </a:p>
          <a:p>
            <a:pPr lvl="1"/>
            <a:r>
              <a:rPr lang="cs-CZ" altLang="en-US" dirty="0" smtClean="0"/>
              <a:t>zaznamenejte si M (mokrý), S (suchý) do záznamového listu a k tomu příslušný čas</a:t>
            </a:r>
            <a:endParaRPr lang="cs-CZ" altLang="en-US" dirty="0" smtClean="0"/>
          </a:p>
          <a:p>
            <a:pPr lvl="1"/>
            <a:r>
              <a:rPr lang="cs-CZ" altLang="en-US" dirty="0" smtClean="0"/>
              <a:t>jediné co děláte,sbíráte data, jak je na tom dítě po 30 minutách</a:t>
            </a:r>
            <a:endParaRPr lang="cs-CZ" altLang="en-US" dirty="0" smtClean="0"/>
          </a:p>
          <a:p>
            <a:pPr lvl="1"/>
            <a:r>
              <a:rPr lang="cs-CZ" altLang="en-US" dirty="0" smtClean="0"/>
              <a:t>poté musíte spočítat průměrný čas, kdy je dítě suché</a:t>
            </a:r>
            <a:endParaRPr lang="cs-CZ" altLang="en-US" dirty="0" smtClean="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cs-CZ"/>
              <a:t>Formulář na sbírání základních dat</a:t>
            </a:r>
            <a:endParaRPr lang="cs-CZ"/>
          </a:p>
        </p:txBody>
      </p:sp>
      <p:pic>
        <p:nvPicPr>
          <p:cNvPr id="5" name="Picture Placeholder 4" descr="baseline_toaleta"/>
          <p:cNvPicPr>
            <a:picLocks noChangeAspect="1"/>
          </p:cNvPicPr>
          <p:nvPr>
            <p:ph type="pic" idx="1"/>
          </p:nvPr>
        </p:nvPicPr>
        <p:blipFill>
          <a:blip r:embed="rId1"/>
          <a:stretch>
            <a:fillRect/>
          </a:stretch>
        </p:blipFill>
        <p:spPr>
          <a:xfrm>
            <a:off x="3783965" y="952500"/>
            <a:ext cx="4359910" cy="53886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281600" y="645315"/>
            <a:ext cx="9626400" cy="723600"/>
          </a:xfrm>
        </p:spPr>
        <p:txBody>
          <a:bodyPr>
            <a:normAutofit/>
          </a:bodyPr>
          <a:lstStyle/>
          <a:p>
            <a:r>
              <a:rPr lang="cs-CZ" altLang="en-US" smtClean="0">
                <a:solidFill>
                  <a:schemeClr val="tx1">
                    <a:lumMod val="85000"/>
                    <a:lumOff val="15000"/>
                  </a:schemeClr>
                </a:solidFill>
              </a:rPr>
              <a:t>Fáze 1 - matematika (průměr)</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281430" y="1649095"/>
            <a:ext cx="10308590" cy="4776470"/>
          </a:xfrm>
        </p:spPr>
        <p:txBody>
          <a:bodyPr>
            <a:normAutofit/>
          </a:bodyPr>
          <a:lstStyle/>
          <a:p>
            <a:r>
              <a:rPr lang="cs-CZ" altLang="en-US" dirty="0" smtClean="0"/>
              <a:t>nejprve sčítejte pro každý den zvlášť:</a:t>
            </a:r>
            <a:endParaRPr lang="cs-CZ" altLang="en-US" dirty="0" smtClean="0"/>
          </a:p>
          <a:p>
            <a:pPr lvl="1"/>
            <a:r>
              <a:rPr lang="cs-CZ" altLang="en-US" dirty="0" smtClean="0"/>
              <a:t>sečtěte počet hodin, za který jste zaznamenávali data každý den</a:t>
            </a:r>
            <a:endParaRPr lang="cs-CZ" altLang="en-US" dirty="0" smtClean="0"/>
          </a:p>
          <a:p>
            <a:pPr lvl="1"/>
            <a:r>
              <a:rPr lang="cs-CZ" altLang="en-US" dirty="0" smtClean="0"/>
              <a:t>sečtěte počet mokrých (nepočítejte, pokud přijelo dítě ze školy mokré)</a:t>
            </a:r>
            <a:endParaRPr lang="cs-CZ" altLang="en-US" dirty="0" smtClean="0"/>
          </a:p>
          <a:p>
            <a:pPr lvl="1"/>
            <a:r>
              <a:rPr lang="cs-CZ" altLang="en-US" dirty="0" smtClean="0"/>
              <a:t>vydělte počet hodin součtem mokrých</a:t>
            </a:r>
            <a:endParaRPr lang="cs-CZ" altLang="en-US" dirty="0" smtClean="0"/>
          </a:p>
          <a:p>
            <a:pPr marL="457200" lvl="1" indent="0">
              <a:buNone/>
            </a:pPr>
            <a:endParaRPr lang="cs-CZ" altLang="en-US" dirty="0" smtClean="0"/>
          </a:p>
          <a:p>
            <a:pPr lvl="2"/>
            <a:r>
              <a:rPr lang="cs-CZ" altLang="en-US" dirty="0" smtClean="0"/>
              <a:t>Př.: 6hodin / 6M = 1h</a:t>
            </a:r>
            <a:endParaRPr lang="cs-CZ" altLang="en-US" dirty="0" smtClean="0"/>
          </a:p>
          <a:p>
            <a:pPr lvl="2"/>
            <a:r>
              <a:rPr lang="cs-CZ" altLang="en-US" dirty="0" smtClean="0"/>
              <a:t>Př.: 6hodin / 2M = 3h</a:t>
            </a:r>
            <a:endParaRPr lang="cs-CZ" altLang="en-US" dirty="0" smtClean="0"/>
          </a:p>
          <a:p>
            <a:pPr lvl="2"/>
            <a:r>
              <a:rPr lang="cs-CZ" altLang="en-US" dirty="0" smtClean="0"/>
              <a:t>Př.: 6hodin / 12 M = 0,5h</a:t>
            </a:r>
            <a:endParaRPr lang="cs-CZ" altLang="en-US" dirty="0" smtClean="0"/>
          </a:p>
          <a:p>
            <a:pPr lvl="2"/>
            <a:endParaRPr lang="cs-CZ" altLang="en-US" dirty="0" smtClean="0"/>
          </a:p>
          <a:p>
            <a:pPr lvl="2"/>
            <a:r>
              <a:rPr lang="cs-CZ" altLang="en-US" dirty="0" smtClean="0"/>
              <a:t>poté sečtěte průměry za jednotlivé dny a vydělte počtem dní (celkový průměr)</a:t>
            </a:r>
            <a:endParaRPr lang="cs-CZ" altLang="en-US" dirty="0" smtClean="0"/>
          </a:p>
          <a:p>
            <a:pPr lvl="2"/>
            <a:r>
              <a:rPr lang="cs-CZ" altLang="en-US" dirty="0" smtClean="0"/>
              <a:t>Po: 1h, Út: 1,5h, St: 1,3h, Čt: 1,625h, Pá: 0,75h  =&gt; 6,175 / 5 dní = 1,235h (0,235 x 60 min) </a:t>
            </a:r>
            <a:endParaRPr lang="cs-CZ" altLang="en-US" dirty="0" smtClean="0"/>
          </a:p>
          <a:p>
            <a:pPr lvl="2"/>
            <a:r>
              <a:rPr lang="cs-CZ" altLang="en-US" b="1" dirty="0" smtClean="0"/>
              <a:t>= 1h 15min</a:t>
            </a:r>
            <a:endParaRPr lang="cs-CZ" altLang="en-US" b="1" dirty="0" smtClean="0"/>
          </a:p>
        </p:txBody>
      </p:sp>
      <p:pic>
        <p:nvPicPr>
          <p:cNvPr id="2" name="Picture 1"/>
          <p:cNvPicPr>
            <a:picLocks noChangeAspect="1"/>
          </p:cNvPicPr>
          <p:nvPr/>
        </p:nvPicPr>
        <p:blipFill>
          <a:blip r:embed="rId3"/>
          <a:stretch>
            <a:fillRect/>
          </a:stretch>
        </p:blipFill>
        <p:spPr>
          <a:xfrm>
            <a:off x="8987155" y="870585"/>
            <a:ext cx="2602865" cy="4019550"/>
          </a:xfrm>
          <a:prstGeom prst="rect">
            <a:avLst/>
          </a:prstGeom>
        </p:spPr>
      </p:pic>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281600" y="645315"/>
            <a:ext cx="9626400" cy="723600"/>
          </a:xfrm>
        </p:spPr>
        <p:txBody>
          <a:bodyPr>
            <a:normAutofit/>
          </a:bodyPr>
          <a:lstStyle/>
          <a:p>
            <a:r>
              <a:rPr lang="cs-CZ" altLang="en-US" smtClean="0">
                <a:solidFill>
                  <a:schemeClr val="tx1">
                    <a:lumMod val="85000"/>
                    <a:lumOff val="15000"/>
                  </a:schemeClr>
                </a:solidFill>
              </a:rPr>
              <a:t>Fáze 1 - návštěva toalety</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281430" y="1649095"/>
            <a:ext cx="10308590" cy="4776470"/>
          </a:xfrm>
        </p:spPr>
        <p:txBody>
          <a:bodyPr>
            <a:normAutofit fontScale="90000"/>
          </a:bodyPr>
          <a:lstStyle/>
          <a:p>
            <a:r>
              <a:rPr lang="cs-CZ" altLang="en-US" dirty="0" smtClean="0"/>
              <a:t>v daný čas (na základě vaších výpočtů) řekněte něco jako “je čas jít na záchod” “jdeme na záchod”</a:t>
            </a:r>
            <a:endParaRPr lang="cs-CZ" altLang="en-US" dirty="0" smtClean="0"/>
          </a:p>
          <a:p>
            <a:r>
              <a:rPr lang="cs-CZ" altLang="en-US" dirty="0" smtClean="0"/>
              <a:t>NEPTEJTE SE - SDĚLUJTE!</a:t>
            </a:r>
            <a:endParaRPr lang="cs-CZ" altLang="en-US" dirty="0" smtClean="0"/>
          </a:p>
          <a:p>
            <a:r>
              <a:rPr lang="cs-CZ" altLang="en-US" dirty="0" smtClean="0"/>
              <a:t>víte, že je dost plný měchýř a dítě musí jít - víte to, protože jste si to spočítali</a:t>
            </a:r>
            <a:endParaRPr lang="cs-CZ" altLang="en-US" dirty="0" smtClean="0"/>
          </a:p>
          <a:p>
            <a:r>
              <a:rPr lang="cs-CZ" altLang="en-US" dirty="0" smtClean="0"/>
              <a:t>říct/znakovat/dejte mu obrázek, který jste vybrali</a:t>
            </a:r>
            <a:endParaRPr lang="cs-CZ" altLang="en-US" dirty="0" smtClean="0"/>
          </a:p>
          <a:p>
            <a:pPr lvl="1"/>
            <a:r>
              <a:rPr lang="cs-CZ" altLang="en-US" dirty="0" smtClean="0"/>
              <a:t>modelujete (ukazujete), co chcete, aby dělalo v pozdější fázi</a:t>
            </a:r>
            <a:endParaRPr lang="cs-CZ" altLang="en-US" dirty="0" smtClean="0"/>
          </a:p>
          <a:p>
            <a:pPr lvl="1"/>
            <a:r>
              <a:rPr lang="cs-CZ" altLang="en-US" dirty="0" smtClean="0"/>
              <a:t>berete a ukazujete až tehdy, kdy jdete směrem na toaletu (ne dřív)</a:t>
            </a:r>
            <a:endParaRPr lang="cs-CZ" altLang="en-US" dirty="0" smtClean="0"/>
          </a:p>
          <a:p>
            <a:pPr lvl="0">
              <a:buFont typeface="Arial" panose="020B0604020202020204" pitchFamily="34" charset="0"/>
              <a:buChar char="•"/>
            </a:pPr>
            <a:r>
              <a:rPr lang="cs-CZ" altLang="en-US" dirty="0" smtClean="0"/>
              <a:t>na záchodě používejte dopomoc zezadu, pokud je potřeba, pomáhejte a asistujte</a:t>
            </a:r>
            <a:endParaRPr lang="cs-CZ" altLang="en-US" dirty="0" smtClean="0"/>
          </a:p>
          <a:p>
            <a:pPr lvl="0">
              <a:buFont typeface="Arial" panose="020B0604020202020204" pitchFamily="34" charset="0"/>
              <a:buChar char="•"/>
            </a:pPr>
            <a:r>
              <a:rPr lang="cs-CZ" altLang="en-US" dirty="0" smtClean="0"/>
              <a:t>jakmile jste na záchodě - přestanete mluvit!</a:t>
            </a:r>
            <a:endParaRPr lang="cs-CZ" altLang="en-US" dirty="0" smtClean="0"/>
          </a:p>
          <a:p>
            <a:pPr lvl="0">
              <a:buFont typeface="Arial" panose="020B0604020202020204" pitchFamily="34" charset="0"/>
              <a:buChar char="•"/>
            </a:pPr>
            <a:r>
              <a:rPr lang="cs-CZ" altLang="en-US" dirty="0" smtClean="0"/>
              <a:t>víte, že dítě chce (vypočítali jste si to): zůstaňte dokud se nevyčurá anebo pokud sedí 5-10 minut, dejte mu 5 minut mimo a opakujte, dokud se nevyčurá</a:t>
            </a:r>
            <a:endParaRPr lang="cs-CZ" altLang="en-US" dirty="0" smtClean="0"/>
          </a:p>
          <a:p>
            <a:pPr lvl="0">
              <a:buFont typeface="Arial" panose="020B0604020202020204" pitchFamily="34" charset="0"/>
              <a:buChar char="•"/>
            </a:pPr>
            <a:r>
              <a:rPr lang="cs-CZ" altLang="en-US" dirty="0" smtClean="0"/>
              <a:t>pokud dítě začne během pauzy čurat, utíkejte na záchod, abyste chytili alespoň část (nechcete být daleko)</a:t>
            </a:r>
            <a:endParaRPr lang="cs-CZ" altLang="en-US" dirty="0" smtClean="0"/>
          </a:p>
          <a:p>
            <a:pPr lvl="0">
              <a:buFont typeface="Arial" panose="020B0604020202020204" pitchFamily="34" charset="0"/>
              <a:buChar char="•"/>
            </a:pPr>
            <a:endParaRPr lang="cs-CZ" altLang="en-US" b="1" dirty="0" smtClean="0"/>
          </a:p>
          <a:p>
            <a:pPr lvl="0">
              <a:buFont typeface="Arial" panose="020B0604020202020204" pitchFamily="34" charset="0"/>
              <a:buChar char="•"/>
            </a:pPr>
            <a:endParaRPr lang="cs-CZ" altLang="en-US" b="1" dirty="0" smtClean="0"/>
          </a:p>
          <a:p>
            <a:pPr lvl="1"/>
            <a:endParaRPr lang="cs-CZ" altLang="en-US" b="1" dirty="0" smtClean="0"/>
          </a:p>
          <a:p>
            <a:endParaRPr lang="cs-CZ" altLang="en-US" b="1" dirty="0" smtClean="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281600" y="645315"/>
            <a:ext cx="9626400" cy="723600"/>
          </a:xfrm>
        </p:spPr>
        <p:txBody>
          <a:bodyPr>
            <a:normAutofit/>
          </a:bodyPr>
          <a:lstStyle/>
          <a:p>
            <a:r>
              <a:rPr lang="cs-CZ" altLang="en-US" smtClean="0">
                <a:solidFill>
                  <a:schemeClr val="tx1">
                    <a:lumMod val="85000"/>
                    <a:lumOff val="15000"/>
                  </a:schemeClr>
                </a:solidFill>
              </a:rPr>
              <a:t>Fáze 1 - návštěva toalety</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169035" y="1604010"/>
            <a:ext cx="10420985" cy="4821555"/>
          </a:xfrm>
        </p:spPr>
        <p:txBody>
          <a:bodyPr>
            <a:normAutofit lnSpcReduction="20000"/>
          </a:bodyPr>
          <a:lstStyle/>
          <a:p>
            <a:r>
              <a:rPr lang="cs-CZ" altLang="en-US" dirty="0" smtClean="0"/>
              <a:t>až dítě dokončí! čurání do záchodu, poskytněte posílení</a:t>
            </a:r>
            <a:endParaRPr lang="cs-CZ" altLang="en-US" dirty="0" smtClean="0"/>
          </a:p>
          <a:p>
            <a:pPr lvl="1"/>
            <a:r>
              <a:rPr lang="cs-CZ" altLang="en-US" dirty="0" smtClean="0"/>
              <a:t>nebuďte příliš nadšení během toho, co čurá - mohlo by přestat předtím, než je hotové</a:t>
            </a:r>
            <a:endParaRPr lang="cs-CZ" altLang="en-US" dirty="0" smtClean="0"/>
          </a:p>
          <a:p>
            <a:pPr lvl="1"/>
            <a:r>
              <a:rPr lang="cs-CZ" altLang="en-US" dirty="0" smtClean="0"/>
              <a:t>nezapomeňte přidat hodně pochvaly a jiného pozitivního feedbacku!!!</a:t>
            </a:r>
            <a:endParaRPr lang="cs-CZ" altLang="en-US" dirty="0" smtClean="0"/>
          </a:p>
          <a:p>
            <a:pPr lvl="1"/>
            <a:r>
              <a:rPr lang="cs-CZ" altLang="en-US" dirty="0" smtClean="0"/>
              <a:t>NIKDY neříkejte: Když se vyčůráš, dostaneš XY. Prostě to jen uděláte - když se vyčůrá, dostane XY</a:t>
            </a:r>
            <a:endParaRPr lang="cs-CZ" altLang="en-US" dirty="0" smtClean="0"/>
          </a:p>
          <a:p>
            <a:pPr lvl="1"/>
            <a:r>
              <a:rPr lang="cs-CZ" altLang="en-US" dirty="0" smtClean="0"/>
              <a:t>vyvarujte se korektivních a negativních komentářů - počůral ses, teď nedostaneš XY / nevyčural ses, tak nebude XY (nechceme se přetahovat, kdo je silnější)</a:t>
            </a:r>
            <a:endParaRPr lang="cs-CZ" altLang="en-US" dirty="0" smtClean="0"/>
          </a:p>
          <a:p>
            <a:pPr lvl="1"/>
            <a:r>
              <a:rPr lang="cs-CZ" altLang="en-US" dirty="0" smtClean="0"/>
              <a:t>poté, co se vyčůrá, pomozte se vším, co bude třeba (utření, spláchnutí, oblečení)</a:t>
            </a:r>
            <a:endParaRPr lang="cs-CZ" altLang="en-US" dirty="0" smtClean="0"/>
          </a:p>
          <a:p>
            <a:pPr lvl="1"/>
            <a:r>
              <a:rPr lang="cs-CZ" altLang="en-US" dirty="0" smtClean="0"/>
              <a:t>v této fázi je dobré učit také umývání rukou, pokud je to potřeba</a:t>
            </a:r>
            <a:endParaRPr lang="cs-CZ" altLang="en-US" dirty="0" smtClean="0"/>
          </a:p>
          <a:p>
            <a:pPr lvl="1"/>
            <a:r>
              <a:rPr lang="cs-CZ" altLang="en-US" dirty="0" smtClean="0"/>
              <a:t>zaznamenejte si T (čas) do záznamového archu</a:t>
            </a:r>
            <a:endParaRPr lang="cs-CZ" altLang="en-US" dirty="0" smtClean="0"/>
          </a:p>
          <a:p>
            <a:pPr lvl="1"/>
            <a:r>
              <a:rPr lang="cs-CZ" altLang="en-US" dirty="0" smtClean="0"/>
              <a:t>pochvalte sebe</a:t>
            </a:r>
            <a:endParaRPr lang="cs-CZ" altLang="en-US" dirty="0" smtClean="0"/>
          </a:p>
          <a:p>
            <a:pPr lvl="1"/>
            <a:r>
              <a:rPr lang="cs-CZ" altLang="en-US" dirty="0" smtClean="0"/>
              <a:t>opakujte znovu po dané době</a:t>
            </a:r>
            <a:endParaRPr lang="cs-CZ" altLang="en-US" dirty="0" smtClean="0"/>
          </a:p>
          <a:p>
            <a:pPr lvl="1"/>
            <a:endParaRPr lang="cs-CZ" altLang="en-US" b="1" dirty="0" smtClean="0"/>
          </a:p>
          <a:p>
            <a:pPr lvl="1"/>
            <a:endParaRPr lang="cs-CZ" altLang="en-US" b="1" dirty="0" smtClean="0"/>
          </a:p>
          <a:p>
            <a:pPr lvl="0">
              <a:buFont typeface="Arial" panose="020B0604020202020204" pitchFamily="34" charset="0"/>
              <a:buChar char="•"/>
            </a:pPr>
            <a:endParaRPr lang="cs-CZ" altLang="en-US" b="1" dirty="0" smtClean="0"/>
          </a:p>
          <a:p>
            <a:pPr lvl="1"/>
            <a:endParaRPr lang="cs-CZ" altLang="en-US" b="1" dirty="0" smtClean="0"/>
          </a:p>
          <a:p>
            <a:endParaRPr lang="cs-CZ" altLang="en-US" b="1" dirty="0" smtClean="0"/>
          </a:p>
        </p:txBody>
      </p:sp>
      <p:pic>
        <p:nvPicPr>
          <p:cNvPr id="2" name="Picture 1"/>
          <p:cNvPicPr>
            <a:picLocks noChangeAspect="1"/>
          </p:cNvPicPr>
          <p:nvPr/>
        </p:nvPicPr>
        <p:blipFill>
          <a:blip r:embed="rId3"/>
          <a:stretch>
            <a:fillRect/>
          </a:stretch>
        </p:blipFill>
        <p:spPr>
          <a:xfrm>
            <a:off x="8667750" y="4114165"/>
            <a:ext cx="2705735" cy="2409190"/>
          </a:xfrm>
          <a:prstGeom prst="rect">
            <a:avLst/>
          </a:prstGeom>
        </p:spPr>
      </p:pic>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cs-CZ"/>
              <a:t>Formulář na sběr dat v průběhu tréninku</a:t>
            </a:r>
            <a:endParaRPr lang="cs-CZ"/>
          </a:p>
        </p:txBody>
      </p:sp>
      <p:pic>
        <p:nvPicPr>
          <p:cNvPr id="5" name="Picture Placeholder 4" descr="zaznamy_toaleta"/>
          <p:cNvPicPr>
            <a:picLocks noChangeAspect="1"/>
          </p:cNvPicPr>
          <p:nvPr>
            <p:ph type="pic" idx="1"/>
          </p:nvPr>
        </p:nvPicPr>
        <p:blipFill>
          <a:blip r:embed="rId1"/>
          <a:stretch>
            <a:fillRect/>
          </a:stretch>
        </p:blipFill>
        <p:spPr>
          <a:xfrm>
            <a:off x="4218940" y="952500"/>
            <a:ext cx="4115435" cy="56565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8653780" y="379730"/>
            <a:ext cx="3279140" cy="2463165"/>
          </a:xfrm>
          <a:prstGeom prst="rect">
            <a:avLst/>
          </a:prstGeom>
        </p:spPr>
      </p:pic>
      <p:sp>
        <p:nvSpPr>
          <p:cNvPr id="3" name="标题 2"/>
          <p:cNvSpPr>
            <a:spLocks noGrp="1"/>
          </p:cNvSpPr>
          <p:nvPr>
            <p:ph type="title"/>
            <p:custDataLst>
              <p:tags r:id="rId2"/>
            </p:custDataLst>
          </p:nvPr>
        </p:nvSpPr>
        <p:spPr>
          <a:xfrm>
            <a:off x="1281600" y="645315"/>
            <a:ext cx="9626400" cy="723600"/>
          </a:xfrm>
        </p:spPr>
        <p:txBody>
          <a:bodyPr>
            <a:normAutofit/>
          </a:bodyPr>
          <a:lstStyle/>
          <a:p>
            <a:r>
              <a:rPr lang="cs-CZ" altLang="en-US" smtClean="0">
                <a:solidFill>
                  <a:schemeClr val="tx1">
                    <a:lumMod val="85000"/>
                    <a:lumOff val="15000"/>
                  </a:schemeClr>
                </a:solidFill>
              </a:rPr>
              <a:t>Fáze 1 - návštěva toalety</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3"/>
            </p:custDataLst>
          </p:nvPr>
        </p:nvSpPr>
        <p:spPr>
          <a:xfrm>
            <a:off x="1169035" y="1604010"/>
            <a:ext cx="10420985" cy="4397375"/>
          </a:xfrm>
        </p:spPr>
        <p:txBody>
          <a:bodyPr>
            <a:normAutofit fontScale="80000"/>
          </a:bodyPr>
          <a:lstStyle/>
          <a:p>
            <a:r>
              <a:rPr lang="cs-CZ" altLang="en-US" sz="1500" dirty="0" smtClean="0"/>
              <a:t>pokud se mezi výlety vyskytne </a:t>
            </a:r>
            <a:r>
              <a:rPr lang="cs-CZ" altLang="en-US" sz="1500" u="sng" dirty="0" smtClean="0"/>
              <a:t>nehoda</a:t>
            </a:r>
            <a:r>
              <a:rPr lang="cs-CZ" altLang="en-US" sz="1500" dirty="0" smtClean="0"/>
              <a:t>, převlečete dítě do čistého oblečení rychle a přirozeně</a:t>
            </a:r>
            <a:endParaRPr lang="cs-CZ" altLang="en-US" sz="1500" dirty="0" smtClean="0"/>
          </a:p>
          <a:p>
            <a:r>
              <a:rPr lang="cs-CZ" altLang="en-US" sz="1500" dirty="0" smtClean="0"/>
              <a:t>NEMLUVTE o tom (neměl jsi se počůrat, mámu to mrzí, ...), nevysvětlujte, nehubujte...</a:t>
            </a:r>
            <a:endParaRPr lang="cs-CZ" altLang="en-US" sz="1500" dirty="0" smtClean="0"/>
          </a:p>
          <a:p>
            <a:r>
              <a:rPr lang="cs-CZ" altLang="en-US" sz="1500" dirty="0" smtClean="0"/>
              <a:t>NESTRÁVÍTE tím moc času - co nejrychleji vše ukliďte</a:t>
            </a:r>
            <a:endParaRPr lang="cs-CZ" altLang="en-US" sz="1500" dirty="0" smtClean="0"/>
          </a:p>
          <a:p>
            <a:r>
              <a:rPr lang="cs-CZ" altLang="en-US" sz="1500" dirty="0" smtClean="0"/>
              <a:t>NENECHÁVEJTE dítě uklízet, umývat oblečení apod.</a:t>
            </a:r>
            <a:endParaRPr lang="cs-CZ" altLang="en-US" sz="1500" dirty="0" smtClean="0"/>
          </a:p>
          <a:p>
            <a:r>
              <a:rPr lang="cs-CZ" altLang="en-US" sz="1500" dirty="0" smtClean="0"/>
              <a:t>v podstatě nehodu co nejvíce ignorujeme (převlečeme takovým zůsobem, který minimalizuje pozornost nehodám a nevyžaduje interakci s vámi)</a:t>
            </a:r>
            <a:endParaRPr lang="cs-CZ" altLang="en-US" sz="1500" dirty="0" smtClean="0"/>
          </a:p>
          <a:p>
            <a:r>
              <a:rPr lang="cs-CZ" altLang="en-US" sz="1500" dirty="0" smtClean="0"/>
              <a:t>zaznamenejte N (čas) do záznamového listu</a:t>
            </a:r>
            <a:endParaRPr lang="cs-CZ" altLang="en-US" sz="1500" dirty="0" smtClean="0"/>
          </a:p>
          <a:p>
            <a:r>
              <a:rPr lang="cs-CZ" altLang="en-US" sz="1500" dirty="0" smtClean="0"/>
              <a:t>pamatujte: byla to nehoda!</a:t>
            </a:r>
            <a:endParaRPr lang="cs-CZ" altLang="en-US" sz="1500" dirty="0" smtClean="0"/>
          </a:p>
          <a:p>
            <a:r>
              <a:rPr lang="cs-CZ" altLang="en-US" sz="1500" dirty="0" smtClean="0"/>
              <a:t>snažíte se vytvořit co největší rozdíl mezi tím, kdy dítě čurá do záchodu a tím, když se stane nehoda (HODNĚ VS NIC)</a:t>
            </a:r>
            <a:endParaRPr lang="cs-CZ" altLang="en-US" sz="1500" dirty="0" smtClean="0"/>
          </a:p>
          <a:p>
            <a:r>
              <a:rPr lang="cs-CZ" altLang="en-US" sz="1500" dirty="0" smtClean="0"/>
              <a:t>restartujte časový interval! (pokud chodíte každou hodinu a 5 minut, od té doby, co je dítě znovu v suchém - počítáte znovu hodinu a 5 minut</a:t>
            </a:r>
            <a:endParaRPr lang="cs-CZ" altLang="en-US" dirty="0" smtClean="0"/>
          </a:p>
          <a:p>
            <a:pPr lvl="1"/>
            <a:endParaRPr lang="cs-CZ" altLang="en-US" b="1" dirty="0" smtClean="0"/>
          </a:p>
          <a:p>
            <a:pPr lvl="0">
              <a:buFont typeface="Arial" panose="020B0604020202020204" pitchFamily="34" charset="0"/>
              <a:buChar char="•"/>
            </a:pPr>
            <a:endParaRPr lang="cs-CZ" altLang="en-US" b="1" dirty="0" smtClean="0"/>
          </a:p>
          <a:p>
            <a:pPr lvl="1"/>
            <a:endParaRPr lang="cs-CZ" altLang="en-US" b="1" dirty="0" smtClean="0"/>
          </a:p>
          <a:p>
            <a:endParaRPr lang="cs-CZ" altLang="en-US" b="1" dirty="0" smtClean="0"/>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281600" y="645315"/>
            <a:ext cx="9626400" cy="723600"/>
          </a:xfrm>
        </p:spPr>
        <p:txBody>
          <a:bodyPr>
            <a:normAutofit/>
          </a:bodyPr>
          <a:lstStyle/>
          <a:p>
            <a:r>
              <a:rPr lang="cs-CZ" altLang="en-US" smtClean="0">
                <a:solidFill>
                  <a:schemeClr val="tx1">
                    <a:lumMod val="85000"/>
                    <a:lumOff val="15000"/>
                  </a:schemeClr>
                </a:solidFill>
              </a:rPr>
              <a:t>Fáze 1 - návštěva toalety</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169035" y="1604010"/>
            <a:ext cx="10420985" cy="4397375"/>
          </a:xfrm>
        </p:spPr>
        <p:txBody>
          <a:bodyPr>
            <a:normAutofit/>
          </a:bodyPr>
          <a:lstStyle/>
          <a:p>
            <a:r>
              <a:rPr lang="cs-CZ" altLang="en-US" dirty="0" smtClean="0"/>
              <a:t>na konci dne sečtěte počet T a N</a:t>
            </a:r>
            <a:endParaRPr lang="cs-CZ" altLang="en-US" dirty="0" smtClean="0"/>
          </a:p>
          <a:p>
            <a:r>
              <a:rPr lang="cs-CZ" altLang="en-US" dirty="0" smtClean="0"/>
              <a:t>ideálně si udělejte jednoduchý graf vašeho progresu</a:t>
            </a:r>
            <a:endParaRPr lang="cs-CZ" altLang="en-US" dirty="0" smtClean="0"/>
          </a:p>
          <a:p>
            <a:r>
              <a:rPr lang="cs-CZ" altLang="en-US" dirty="0" smtClean="0"/>
              <a:t>pokračujete ve fázi 1, dokud dítě není úspěšné na alespoň 95% (ideálně 100%) po dobu 2 týdnu</a:t>
            </a:r>
            <a:endParaRPr lang="cs-CZ" altLang="en-US" dirty="0" smtClean="0"/>
          </a:p>
          <a:p>
            <a:r>
              <a:rPr lang="cs-CZ" altLang="en-US" dirty="0" smtClean="0"/>
              <a:t>nic neměňte dokud nejste na těchto procentech po dobu dvou týdnů (pořád stejné intervaly, pořád motivátor pokaždé, neřešte nehody)</a:t>
            </a:r>
            <a:endParaRPr lang="cs-CZ" altLang="en-US" dirty="0" smtClean="0"/>
          </a:p>
          <a:p>
            <a:r>
              <a:rPr lang="cs-CZ" altLang="en-US" dirty="0" smtClean="0"/>
              <a:t>samozřejmě pokud se dítě kdykoliv mezi dvěma výlety zeptá, nebo si řekne o toaletu - SKVĚLÉ! (velmi posilněte) a samozřejmě jděte (i mimo rozvrh)</a:t>
            </a:r>
            <a:endParaRPr lang="cs-CZ" altLang="en-US" dirty="0" smtClean="0"/>
          </a:p>
          <a:p>
            <a:endParaRPr lang="cs-CZ" altLang="en-US" dirty="0" smtClean="0"/>
          </a:p>
          <a:p>
            <a:r>
              <a:rPr lang="cs-CZ" altLang="en-US" dirty="0" smtClean="0"/>
              <a:t>V TÉTO CHVÍLI UMÍTE FÁZI 1 A MŮŽETE PŘEJÍT K VLASTNÍ INICIACI (FÁZE 2)</a:t>
            </a:r>
            <a:endParaRPr lang="cs-CZ" altLang="en-US" dirty="0" smtClean="0"/>
          </a:p>
          <a:p>
            <a:endParaRPr lang="cs-CZ" altLang="en-US" b="1" dirty="0" smtClean="0"/>
          </a:p>
          <a:p>
            <a:pPr lvl="0">
              <a:buFont typeface="Arial" panose="020B0604020202020204" pitchFamily="34" charset="0"/>
              <a:buChar char="•"/>
            </a:pPr>
            <a:endParaRPr lang="cs-CZ" altLang="en-US" b="1" dirty="0" smtClean="0"/>
          </a:p>
          <a:p>
            <a:pPr lvl="1"/>
            <a:endParaRPr lang="cs-CZ" altLang="en-US" b="1" dirty="0" smtClean="0"/>
          </a:p>
          <a:p>
            <a:endParaRPr lang="cs-CZ" altLang="en-US" b="1" dirty="0" smtClean="0"/>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a:bodyPr>
          <a:lstStyle/>
          <a:p>
            <a:r>
              <a:rPr lang="cs-CZ" altLang="en-US" smtClean="0"/>
              <a:t>Otázky k fázi 1?</a:t>
            </a:r>
            <a:endParaRPr lang="cs-CZ" altLang="en-US" smtClean="0"/>
          </a:p>
        </p:txBody>
      </p:sp>
      <p:sp>
        <p:nvSpPr>
          <p:cNvPr id="7" name="文本占位符 6"/>
          <p:cNvSpPr>
            <a:spLocks noGrp="1"/>
          </p:cNvSpPr>
          <p:nvPr>
            <p:ph type="body" sz="quarter" idx="14"/>
            <p:custDataLst>
              <p:tags r:id="rId2"/>
            </p:custDataLst>
          </p:nvPr>
        </p:nvSpPr>
        <p:spPr/>
        <p:txBody>
          <a:bodyPr/>
          <a:lstStyle/>
          <a:p>
            <a:pPr marL="0" indent="0">
              <a:buNone/>
            </a:pPr>
            <a:endParaRPr lang="en-US" altLang="zh-CN" smtClean="0"/>
          </a:p>
        </p:txBody>
      </p:sp>
      <p:pic>
        <p:nvPicPr>
          <p:cNvPr id="4" name="Content Placeholder 3" descr="question"/>
          <p:cNvPicPr>
            <a:picLocks noChangeAspect="1"/>
          </p:cNvPicPr>
          <p:nvPr>
            <p:ph sz="quarter" idx="13"/>
          </p:nvPr>
        </p:nvPicPr>
        <p:blipFill>
          <a:blip r:embed="rId3"/>
          <a:stretch>
            <a:fillRect/>
          </a:stretch>
        </p:blipFill>
        <p:spPr>
          <a:xfrm>
            <a:off x="5100955" y="1681480"/>
            <a:ext cx="1997075" cy="3211195"/>
          </a:xfrm>
          <a:prstGeom prst="rect">
            <a:avLst/>
          </a:prstGeom>
        </p:spPr>
      </p:pic>
    </p:spTree>
    <p:custDataLst>
      <p:tags r:id="rId4"/>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p:custDataLst>
              <p:tags r:id="rId1"/>
            </p:custDataLst>
          </p:nvPr>
        </p:nvSpPr>
        <p:spPr>
          <a:xfrm>
            <a:off x="609299" y="5202434"/>
            <a:ext cx="10973399" cy="1043940"/>
          </a:xfrm>
          <a:prstGeom prst="rect">
            <a:avLst/>
          </a:prstGeom>
          <a:noFill/>
          <a:ln w="3175">
            <a:noFill/>
            <a:prstDash val="dash"/>
          </a:ln>
        </p:spPr>
        <p:txBody>
          <a:bodyPr wrap="square" lIns="90000" tIns="46800" rIns="90000" bIns="46800"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lang="cs-CZ" altLang="en-US"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Na konci této fáze (vlastní iniciace - čurání) se dítě naučí: čurat do toalety, </a:t>
            </a:r>
            <a:r>
              <a:rPr lang="cs-CZ" altLang="en-US" sz="1800" b="1"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když potřebuje</a:t>
            </a:r>
            <a:r>
              <a:rPr lang="cs-CZ" altLang="en-US"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 (v tréninkovém prostředí) bez toho, aniž by ho někdo musel vzít nebo mu to připomínat. Dítě stále může potřebovat asistenci s dalšími úkony na toaletě. </a:t>
            </a:r>
            <a:endParaRPr lang="cs-CZ" altLang="en-US"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Title 6"/>
          <p:cNvSpPr txBox="1"/>
          <p:nvPr>
            <p:custDataLst>
              <p:tags r:id="rId2"/>
            </p:custDataLst>
          </p:nvPr>
        </p:nvSpPr>
        <p:spPr>
          <a:xfrm>
            <a:off x="609299" y="4486088"/>
            <a:ext cx="10973399" cy="565146"/>
          </a:xfrm>
          <a:prstGeom prst="rect">
            <a:avLst/>
          </a:prstGeom>
          <a:noFill/>
          <a:ln w="3175">
            <a:noFill/>
            <a:prstDash val="dash"/>
          </a:ln>
        </p:spPr>
        <p:txBody>
          <a:bodyPr wrap="square" lIns="90000" tIns="46800" rIns="90000" bIns="468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defRPr/>
            </a:pPr>
            <a:r>
              <a:rPr lang="cs-CZ" altLang="en-US"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Fáze 2 - vlastní iniciace</a:t>
            </a:r>
            <a:endParaRPr lang="cs-CZ" altLang="en-US"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107" name="Content Placeholder 106"/>
          <p:cNvPicPr/>
          <p:nvPr>
            <p:ph sz="quarter" idx="13"/>
          </p:nvPr>
        </p:nvPicPr>
        <p:blipFill>
          <a:blip r:embed="rId3"/>
          <a:stretch>
            <a:fillRect/>
          </a:stretch>
        </p:blipFill>
        <p:spPr>
          <a:xfrm>
            <a:off x="2549525" y="786130"/>
            <a:ext cx="7385685" cy="3700145"/>
          </a:xfrm>
          <a:prstGeom prst="rect">
            <a:avLst/>
          </a:prstGeom>
          <a:noFill/>
          <a:ln w="9525">
            <a:noFill/>
          </a:ln>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1"/>
            </p:custDataLst>
          </p:nvPr>
        </p:nvSpPr>
        <p:spPr>
          <a:xfrm>
            <a:off x="520065" y="430530"/>
            <a:ext cx="1568450" cy="1523365"/>
          </a:xfrm>
          <a:prstGeom prst="roundRect">
            <a:avLst>
              <a:gd name="adj" fmla="val 29845"/>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6600" dirty="0">
                <a:solidFill>
                  <a:schemeClr val="tx1">
                    <a:lumMod val="85000"/>
                    <a:lumOff val="15000"/>
                  </a:schemeClr>
                </a:solidFill>
                <a:latin typeface="Arial" panose="020B0604020202020204" pitchFamily="34" charset="0"/>
                <a:ea typeface="Arial" panose="020B0604020202020204" pitchFamily="34" charset="0"/>
              </a:rPr>
              <a:t>01</a:t>
            </a:r>
            <a:endParaRPr lang="en-US" altLang="zh-CN" sz="6600" dirty="0">
              <a:solidFill>
                <a:schemeClr val="tx1">
                  <a:lumMod val="85000"/>
                  <a:lumOff val="15000"/>
                </a:schemeClr>
              </a:solidFill>
              <a:latin typeface="Arial" panose="020B0604020202020204" pitchFamily="34" charset="0"/>
              <a:ea typeface="Arial" panose="020B0604020202020204" pitchFamily="34" charset="0"/>
            </a:endParaRPr>
          </a:p>
        </p:txBody>
      </p:sp>
      <p:sp>
        <p:nvSpPr>
          <p:cNvPr id="2" name="标题 1"/>
          <p:cNvSpPr>
            <a:spLocks noGrp="1"/>
          </p:cNvSpPr>
          <p:nvPr>
            <p:ph type="title"/>
            <p:custDataLst>
              <p:tags r:id="rId2"/>
            </p:custDataLst>
          </p:nvPr>
        </p:nvSpPr>
        <p:spPr>
          <a:xfrm>
            <a:off x="2279015" y="430530"/>
            <a:ext cx="9687560" cy="1401445"/>
          </a:xfrm>
        </p:spPr>
        <p:txBody>
          <a:bodyPr>
            <a:normAutofit/>
          </a:bodyPr>
          <a:lstStyle/>
          <a:p>
            <a:r>
              <a:rPr lang="cs-CZ" altLang="en-US" smtClean="0"/>
              <a:t>Úvod a mýty o tréninku toalety</a:t>
            </a:r>
            <a:endParaRPr lang="cs-CZ" altLang="en-US" smtClean="0"/>
          </a:p>
        </p:txBody>
      </p:sp>
      <p:sp>
        <p:nvSpPr>
          <p:cNvPr id="4" name="Oval Callout 3"/>
          <p:cNvSpPr/>
          <p:nvPr/>
        </p:nvSpPr>
        <p:spPr>
          <a:xfrm>
            <a:off x="1445260" y="2198370"/>
            <a:ext cx="3187065" cy="1567815"/>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cs-CZ" altLang="en-US" sz="2800"/>
              <a:t>Je už příliš velký. </a:t>
            </a:r>
            <a:endParaRPr lang="cs-CZ" altLang="en-US" sz="2800"/>
          </a:p>
        </p:txBody>
      </p:sp>
      <p:sp>
        <p:nvSpPr>
          <p:cNvPr id="6" name="Cloud Callout 5"/>
          <p:cNvSpPr/>
          <p:nvPr/>
        </p:nvSpPr>
        <p:spPr>
          <a:xfrm rot="20760000">
            <a:off x="8630285" y="3042920"/>
            <a:ext cx="3394710" cy="1793875"/>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p>
            <a:pPr algn="ctr"/>
            <a:r>
              <a:rPr lang="cs-CZ" altLang="en-US" sz="2400"/>
              <a:t>Má XY syndrom, nemůže se naučit.</a:t>
            </a:r>
            <a:endParaRPr lang="cs-CZ" altLang="en-US" sz="2400"/>
          </a:p>
        </p:txBody>
      </p:sp>
      <p:sp>
        <p:nvSpPr>
          <p:cNvPr id="7" name="Rectangular Callout 6"/>
          <p:cNvSpPr/>
          <p:nvPr/>
        </p:nvSpPr>
        <p:spPr>
          <a:xfrm>
            <a:off x="5764530" y="2513965"/>
            <a:ext cx="2212340" cy="1830070"/>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cs-CZ" altLang="en-US" sz="2400"/>
              <a:t>Naučí se sám až bude připravený.</a:t>
            </a:r>
            <a:endParaRPr lang="cs-CZ" altLang="en-US" sz="2400"/>
          </a:p>
        </p:txBody>
      </p:sp>
      <p:sp>
        <p:nvSpPr>
          <p:cNvPr id="9" name="Rounded Rectangular Callout 8"/>
          <p:cNvSpPr/>
          <p:nvPr/>
        </p:nvSpPr>
        <p:spPr>
          <a:xfrm>
            <a:off x="2088515" y="4622800"/>
            <a:ext cx="3030855" cy="1671955"/>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cs-CZ" altLang="en-US" sz="2400"/>
              <a:t>Nemá prerekvizity k tomu, aby se to  naučil</a:t>
            </a:r>
            <a:endParaRPr lang="cs-CZ" altLang="en-US" sz="2400"/>
          </a:p>
        </p:txBody>
      </p:sp>
    </p:spTree>
    <p:custDataLst>
      <p:tags r:id="rId3"/>
    </p:custDataLst>
  </p:cSld>
  <p:clrMapOvr>
    <a:masterClrMapping/>
  </p:clrMapOvr>
  <p:timing>
    <p:tnLst>
      <p:par>
        <p:cTn id="1" dur="indefinite" restart="never" nodeType="tmRoot"/>
      </p:par>
    </p:tnLst>
    <p:bldLst>
      <p:bldP spid="4" grpId="0" animBg="1"/>
      <p:bldP spid="4" grpId="1" animBg="1"/>
      <p:bldP spid="7" grpId="0" animBg="1"/>
      <p:bldP spid="7" grpId="1" animBg="1"/>
      <p:bldP spid="6" grpId="0" animBg="1"/>
      <p:bldP spid="6" grpId="1" animBg="1"/>
      <p:bldP spid="9" grpId="0" animBg="1"/>
      <p:bldP spid="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685280" y="522605"/>
            <a:ext cx="5298440" cy="759460"/>
          </a:xfrm>
        </p:spPr>
        <p:txBody>
          <a:bodyPr/>
          <a:p>
            <a:r>
              <a:rPr lang="cs-CZ" altLang="en-US"/>
              <a:t>Fáze 2 </a:t>
            </a:r>
            <a:endParaRPr lang="cs-CZ" altLang="en-US"/>
          </a:p>
        </p:txBody>
      </p:sp>
      <p:sp>
        <p:nvSpPr>
          <p:cNvPr id="3" name="Text Placeholder 2"/>
          <p:cNvSpPr>
            <a:spLocks noGrp="1"/>
          </p:cNvSpPr>
          <p:nvPr>
            <p:ph type="body" idx="1"/>
          </p:nvPr>
        </p:nvSpPr>
        <p:spPr>
          <a:xfrm>
            <a:off x="1512570" y="1673225"/>
            <a:ext cx="9879330" cy="4007485"/>
          </a:xfrm>
        </p:spPr>
        <p:txBody>
          <a:bodyPr>
            <a:normAutofit/>
          </a:bodyPr>
          <a:p>
            <a:pPr marL="342900" indent="-342900">
              <a:buFont typeface="Arial" panose="020B0604020202020204" pitchFamily="34" charset="0"/>
              <a:buChar char="•"/>
            </a:pPr>
            <a:r>
              <a:rPr lang="cs-CZ"/>
              <a:t>často začnou děti tuto fázi spontánně během fáze 1, nebo si začnete všímat tzv. poslíčků, že dítě potřebuje</a:t>
            </a:r>
            <a:endParaRPr lang="cs-CZ"/>
          </a:p>
          <a:p>
            <a:pPr marL="342900" indent="-342900">
              <a:buFont typeface="Arial" panose="020B0604020202020204" pitchFamily="34" charset="0"/>
              <a:buChar char="•"/>
            </a:pPr>
            <a:r>
              <a:rPr lang="cs-CZ">
                <a:sym typeface="+mn-ea"/>
              </a:rPr>
              <a:t>nemusí být bez nehod v netréninkovém prostředí</a:t>
            </a:r>
            <a:endParaRPr lang="cs-CZ"/>
          </a:p>
          <a:p>
            <a:pPr marL="342900" indent="-342900">
              <a:buFont typeface="Arial" panose="020B0604020202020204" pitchFamily="34" charset="0"/>
              <a:buChar char="•"/>
            </a:pPr>
            <a:r>
              <a:rPr lang="cs-CZ">
                <a:sym typeface="+mn-ea"/>
              </a:rPr>
              <a:t>může dále potřebovat asistenci se stahováním/natahováním kalhot, utíráním, splachováním, umýváním rukou apod.</a:t>
            </a:r>
            <a:endParaRPr lang="cs-CZ"/>
          </a:p>
          <a:p>
            <a:pPr marL="342900" indent="-342900">
              <a:buFont typeface="Arial" panose="020B0604020202020204" pitchFamily="34" charset="0"/>
              <a:buChar char="•"/>
            </a:pPr>
            <a:endParaRPr lang="cs-CZ"/>
          </a:p>
          <a:p>
            <a:pPr marL="342900" indent="-342900">
              <a:buFont typeface="Arial" panose="020B0604020202020204" pitchFamily="34" charset="0"/>
              <a:buChar char="•"/>
            </a:pPr>
            <a:r>
              <a:rPr lang="cs-CZ" b="1">
                <a:sym typeface="+mn-ea"/>
              </a:rPr>
              <a:t>Cíl: když chci, jdu a vyčurám se sám</a:t>
            </a:r>
            <a:endParaRPr lang="cs-CZ" b="1">
              <a:sym typeface="+mn-ea"/>
            </a:endParaRPr>
          </a:p>
          <a:p>
            <a:pPr marL="342900" indent="-342900">
              <a:buFont typeface="Arial" panose="020B0604020202020204" pitchFamily="34" charset="0"/>
              <a:buChar char="•"/>
            </a:pPr>
            <a:r>
              <a:rPr lang="cs-CZ">
                <a:sym typeface="+mn-ea"/>
              </a:rPr>
              <a:t>nejdůležitější na této fázi je nepřestávat posilovat (motivátory)</a:t>
            </a:r>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8816975" y="731520"/>
            <a:ext cx="3026410" cy="3799205"/>
          </a:xfrm>
          <a:prstGeom prst="rect">
            <a:avLst/>
          </a:prstGeom>
        </p:spPr>
      </p:pic>
      <p:sp>
        <p:nvSpPr>
          <p:cNvPr id="3" name="标题 2"/>
          <p:cNvSpPr>
            <a:spLocks noGrp="1"/>
          </p:cNvSpPr>
          <p:nvPr>
            <p:ph type="title"/>
            <p:custDataLst>
              <p:tags r:id="rId2"/>
            </p:custDataLst>
          </p:nvPr>
        </p:nvSpPr>
        <p:spPr/>
        <p:txBody>
          <a:bodyPr>
            <a:normAutofit/>
          </a:bodyPr>
          <a:lstStyle/>
          <a:p>
            <a:r>
              <a:rPr lang="cs-CZ" altLang="en-US" smtClean="0">
                <a:solidFill>
                  <a:schemeClr val="tx1">
                    <a:lumMod val="85000"/>
                    <a:lumOff val="15000"/>
                  </a:schemeClr>
                </a:solidFill>
              </a:rPr>
              <a:t>Fáze 2 - vlastní iniciace</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3"/>
            </p:custDataLst>
          </p:nvPr>
        </p:nvSpPr>
        <p:spPr>
          <a:xfrm>
            <a:off x="1281430" y="2163445"/>
            <a:ext cx="9626600" cy="3847465"/>
          </a:xfrm>
        </p:spPr>
        <p:txBody>
          <a:bodyPr>
            <a:normAutofit lnSpcReduction="10000"/>
          </a:bodyPr>
          <a:lstStyle/>
          <a:p>
            <a:r>
              <a:rPr lang="cs-CZ" altLang="en-US" dirty="0" smtClean="0"/>
              <a:t>děti často začnou s poslíčky:</a:t>
            </a:r>
            <a:endParaRPr lang="cs-CZ" altLang="en-US" dirty="0" smtClean="0"/>
          </a:p>
          <a:p>
            <a:pPr lvl="1"/>
            <a:r>
              <a:rPr lang="cs-CZ" altLang="en-US" dirty="0" smtClean="0"/>
              <a:t>tanečky, chytání se mezi nohy</a:t>
            </a:r>
            <a:endParaRPr lang="cs-CZ" altLang="en-US" dirty="0" smtClean="0"/>
          </a:p>
          <a:p>
            <a:pPr lvl="1"/>
            <a:r>
              <a:rPr lang="cs-CZ" altLang="en-US" dirty="0" smtClean="0"/>
              <a:t>vezme vás za ruku a táhne k záchodu</a:t>
            </a:r>
            <a:endParaRPr lang="cs-CZ" altLang="en-US" dirty="0" smtClean="0"/>
          </a:p>
          <a:p>
            <a:pPr lvl="1"/>
            <a:r>
              <a:rPr lang="cs-CZ" altLang="en-US" dirty="0" smtClean="0"/>
              <a:t>použije slovo / znak / symbol</a:t>
            </a:r>
            <a:endParaRPr lang="cs-CZ" altLang="en-US" dirty="0" smtClean="0"/>
          </a:p>
          <a:p>
            <a:pPr lvl="1"/>
            <a:r>
              <a:rPr lang="cs-CZ" altLang="en-US" dirty="0" smtClean="0"/>
              <a:t>stojí u dveří od třídy / koupelny a tváří se nervózně</a:t>
            </a:r>
            <a:endParaRPr lang="cs-CZ" altLang="en-US" dirty="0" smtClean="0"/>
          </a:p>
          <a:p>
            <a:pPr marL="457200" lvl="1" indent="0">
              <a:buNone/>
            </a:pPr>
            <a:endParaRPr lang="cs-CZ" altLang="en-US" dirty="0" smtClean="0"/>
          </a:p>
          <a:p>
            <a:pPr marL="457200" lvl="1" indent="0">
              <a:buNone/>
            </a:pPr>
            <a:r>
              <a:rPr lang="cs-CZ" altLang="en-US" dirty="0" smtClean="0"/>
              <a:t>... pokud se cokoliv z toho stane NEPTEJTE SE “POTŘEBUJEŠ NA ZÁCHOD?”</a:t>
            </a:r>
            <a:endParaRPr lang="cs-CZ" altLang="en-US" dirty="0" smtClean="0"/>
          </a:p>
          <a:p>
            <a:pPr marL="457200" lvl="1" indent="0">
              <a:buNone/>
            </a:pPr>
            <a:r>
              <a:rPr lang="cs-CZ" altLang="en-US" dirty="0" smtClean="0"/>
              <a:t>- jakmile vidíte poslíčky, poskytněte feedback “vidím, že se ti chce” a prostě jděte</a:t>
            </a:r>
            <a:endParaRPr lang="cs-CZ" altLang="en-US" dirty="0" smtClean="0"/>
          </a:p>
          <a:p>
            <a:pPr marL="457200" lvl="1" indent="0">
              <a:buNone/>
            </a:pPr>
            <a:r>
              <a:rPr lang="cs-CZ" altLang="en-US" dirty="0" smtClean="0"/>
              <a:t>- velmi odměňte, pokud se vyčůrá (pokud ne, nic se neděje)</a:t>
            </a:r>
            <a:endParaRPr lang="cs-CZ" altLang="en-US" dirty="0" smtClean="0"/>
          </a:p>
          <a:p>
            <a:pPr lvl="1"/>
            <a:endParaRPr lang="cs-CZ" altLang="en-US" dirty="0" smtClean="0"/>
          </a:p>
          <a:p>
            <a:pPr lvl="1"/>
            <a:endParaRPr lang="cs-CZ" altLang="en-US" dirty="0" smtClean="0"/>
          </a:p>
        </p:txBody>
      </p:sp>
      <p:pic>
        <p:nvPicPr>
          <p:cNvPr id="108" name="Picture 107"/>
          <p:cNvPicPr/>
          <p:nvPr/>
        </p:nvPicPr>
        <p:blipFill>
          <a:blip r:embed="rId4"/>
          <a:stretch>
            <a:fillRect/>
          </a:stretch>
        </p:blipFill>
        <p:spPr>
          <a:xfrm>
            <a:off x="6096000" y="3429000"/>
            <a:ext cx="0" cy="0"/>
          </a:xfrm>
          <a:prstGeom prst="rect">
            <a:avLst/>
          </a:prstGeom>
          <a:noFill/>
          <a:ln w="9525">
            <a:noFill/>
          </a:ln>
        </p:spPr>
      </p:pic>
    </p:spTree>
    <p:custDataLst>
      <p:tags r:id="rId5"/>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7239000" y="4302125"/>
            <a:ext cx="4514850" cy="2257425"/>
          </a:xfrm>
          <a:prstGeom prst="rect">
            <a:avLst/>
          </a:prstGeom>
        </p:spPr>
      </p:pic>
      <p:sp>
        <p:nvSpPr>
          <p:cNvPr id="3" name="标题 2"/>
          <p:cNvSpPr>
            <a:spLocks noGrp="1"/>
          </p:cNvSpPr>
          <p:nvPr>
            <p:ph type="title"/>
            <p:custDataLst>
              <p:tags r:id="rId2"/>
            </p:custDataLst>
          </p:nvPr>
        </p:nvSpPr>
        <p:spPr/>
        <p:txBody>
          <a:bodyPr>
            <a:normAutofit/>
          </a:bodyPr>
          <a:lstStyle/>
          <a:p>
            <a:r>
              <a:rPr lang="cs-CZ" altLang="en-US" smtClean="0">
                <a:solidFill>
                  <a:schemeClr val="tx1">
                    <a:lumMod val="85000"/>
                    <a:lumOff val="15000"/>
                  </a:schemeClr>
                </a:solidFill>
              </a:rPr>
              <a:t>Fáze 2 - vlastní iniciace</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3"/>
            </p:custDataLst>
          </p:nvPr>
        </p:nvSpPr>
        <p:spPr>
          <a:xfrm>
            <a:off x="1281430" y="2163445"/>
            <a:ext cx="9626600" cy="3847465"/>
          </a:xfrm>
        </p:spPr>
        <p:txBody>
          <a:bodyPr>
            <a:normAutofit/>
          </a:bodyPr>
          <a:lstStyle/>
          <a:p>
            <a:r>
              <a:rPr lang="cs-CZ" altLang="en-US" dirty="0" smtClean="0"/>
              <a:t>pokud dítě nevysílá žádné signály, začněte s prodlužováním časových intervalů velmi pozvolna (o 5 - 10 - 15 minut) - velmi pomalu</a:t>
            </a:r>
            <a:endParaRPr lang="cs-CZ" altLang="en-US" dirty="0" smtClean="0"/>
          </a:p>
          <a:p>
            <a:r>
              <a:rPr lang="cs-CZ" altLang="en-US" dirty="0" smtClean="0"/>
              <a:t>to dá dítěti příležitost, aby bylo iniciativní a vyslalo některý ze signálů</a:t>
            </a:r>
            <a:endParaRPr lang="cs-CZ" altLang="en-US" dirty="0" smtClean="0"/>
          </a:p>
          <a:p>
            <a:r>
              <a:rPr lang="cs-CZ" altLang="en-US" dirty="0" smtClean="0"/>
              <a:t>začnete až když máte velmi silnou fázi 1 (95-100% alespoň 2 týdny)</a:t>
            </a:r>
            <a:endParaRPr lang="cs-CZ" altLang="en-US" dirty="0" smtClean="0"/>
          </a:p>
          <a:p>
            <a:r>
              <a:rPr lang="cs-CZ" altLang="en-US" dirty="0" smtClean="0"/>
              <a:t>“zapomínáte”, že máte dítě vzít</a:t>
            </a:r>
            <a:endParaRPr lang="cs-CZ" altLang="en-US" dirty="0" smtClean="0"/>
          </a:p>
          <a:p>
            <a:r>
              <a:rPr lang="cs-CZ" altLang="en-US" dirty="0" smtClean="0"/>
              <a:t>nečekejte moc dlouho, nechcete ztratit fázi 1, ale můžete se dostat z rozvrhu 1h 5 minut na 1h a 10 minut</a:t>
            </a:r>
            <a:endParaRPr lang="cs-CZ" altLang="en-US" dirty="0" smtClean="0"/>
          </a:p>
          <a:p>
            <a:r>
              <a:rPr lang="cs-CZ" altLang="en-US" dirty="0" smtClean="0"/>
              <a:t>chcete jen dávat příležitost (dá signál, nebo jde sám)</a:t>
            </a:r>
            <a:endParaRPr lang="cs-CZ" altLang="en-US" dirty="0" smtClean="0"/>
          </a:p>
          <a:p>
            <a:endParaRPr lang="cs-CZ" altLang="en-US" dirty="0" smtClean="0"/>
          </a:p>
          <a:p>
            <a:pPr lvl="1"/>
            <a:endParaRPr lang="cs-CZ" altLang="en-US" dirty="0" smtClean="0"/>
          </a:p>
        </p:txBody>
      </p:sp>
    </p:spTree>
    <p:custDataLst>
      <p:tags r:id="rId4"/>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cs-CZ" altLang="en-US" smtClean="0">
                <a:solidFill>
                  <a:schemeClr val="tx1">
                    <a:lumMod val="85000"/>
                    <a:lumOff val="15000"/>
                  </a:schemeClr>
                </a:solidFill>
              </a:rPr>
              <a:t>Fáze 2 - vlastní iniciace</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281430" y="2163445"/>
            <a:ext cx="9626600" cy="3847465"/>
          </a:xfrm>
        </p:spPr>
        <p:txBody>
          <a:bodyPr>
            <a:normAutofit/>
          </a:bodyPr>
          <a:lstStyle/>
          <a:p>
            <a:r>
              <a:rPr lang="cs-CZ" altLang="en-US" dirty="0" smtClean="0"/>
              <a:t>nehody se zde mohou lehce navýšit po několik prvních dní této fáze</a:t>
            </a:r>
            <a:endParaRPr lang="cs-CZ" altLang="en-US" dirty="0" smtClean="0"/>
          </a:p>
          <a:p>
            <a:r>
              <a:rPr lang="cs-CZ" altLang="en-US" dirty="0" smtClean="0"/>
              <a:t>pokud by šlo o dramatické navýšení nebo po delší dobu (více než pár dní)</a:t>
            </a:r>
            <a:endParaRPr lang="cs-CZ" altLang="en-US" dirty="0" smtClean="0"/>
          </a:p>
          <a:p>
            <a:pPr lvl="1"/>
            <a:r>
              <a:rPr lang="cs-CZ" altLang="en-US" dirty="0" smtClean="0"/>
              <a:t>přešli jste do této fáze příliš rychle - vraťte se k fázi 1 na další týden, dva</a:t>
            </a:r>
            <a:endParaRPr lang="cs-CZ" altLang="en-US" dirty="0" smtClean="0"/>
          </a:p>
          <a:p>
            <a:pPr lvl="1"/>
            <a:r>
              <a:rPr lang="cs-CZ" altLang="en-US" dirty="0" smtClean="0"/>
              <a:t>nevidíte poslíčky - buďte více všímaví (poraďte se)</a:t>
            </a:r>
            <a:endParaRPr lang="cs-CZ" altLang="en-US" dirty="0" smtClean="0"/>
          </a:p>
          <a:p>
            <a:pPr lvl="1"/>
            <a:r>
              <a:rPr lang="cs-CZ" altLang="en-US" dirty="0" smtClean="0"/>
              <a:t>zapomínáte na motivátory, nejsou již tak silné - napravte to</a:t>
            </a:r>
            <a:endParaRPr lang="cs-CZ" altLang="en-US" dirty="0" smtClean="0"/>
          </a:p>
          <a:p>
            <a:pPr lvl="1"/>
            <a:endParaRPr lang="cs-CZ" altLang="en-US" dirty="0" smtClean="0"/>
          </a:p>
          <a:p>
            <a:pPr marL="457200" lvl="1" indent="0">
              <a:buNone/>
            </a:pPr>
            <a:r>
              <a:rPr lang="cs-CZ" altLang="en-US" dirty="0" smtClean="0"/>
              <a:t>Tato fáze je hotová, když dítě samo iniciuje (jde, když potřebuje) a zůstává suché na 100% po dobu alespoň 2 týdnů. POŘÁD POUŽÍVÁTE MOTIVÁTORY.</a:t>
            </a:r>
            <a:endParaRPr lang="cs-CZ" altLang="en-US" dirty="0" smtClean="0"/>
          </a:p>
          <a:p>
            <a:pPr lvl="1"/>
            <a:endParaRPr lang="cs-CZ" altLang="en-US" dirty="0" smtClean="0"/>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7717790" y="401320"/>
            <a:ext cx="4154805" cy="2182495"/>
          </a:xfrm>
          <a:prstGeom prst="rect">
            <a:avLst/>
          </a:prstGeom>
        </p:spPr>
      </p:pic>
      <p:sp>
        <p:nvSpPr>
          <p:cNvPr id="3" name="标题 2"/>
          <p:cNvSpPr>
            <a:spLocks noGrp="1"/>
          </p:cNvSpPr>
          <p:nvPr>
            <p:ph type="title"/>
            <p:custDataLst>
              <p:tags r:id="rId2"/>
            </p:custDataLst>
          </p:nvPr>
        </p:nvSpPr>
        <p:spPr/>
        <p:txBody>
          <a:bodyPr>
            <a:normAutofit/>
          </a:bodyPr>
          <a:lstStyle/>
          <a:p>
            <a:r>
              <a:rPr lang="cs-CZ" altLang="en-US" smtClean="0">
                <a:solidFill>
                  <a:schemeClr val="tx1">
                    <a:lumMod val="85000"/>
                    <a:lumOff val="15000"/>
                  </a:schemeClr>
                </a:solidFill>
              </a:rPr>
              <a:t>Odstraňování motivátorů</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3"/>
            </p:custDataLst>
          </p:nvPr>
        </p:nvSpPr>
        <p:spPr>
          <a:xfrm>
            <a:off x="1281430" y="2163445"/>
            <a:ext cx="9626600" cy="3847465"/>
          </a:xfrm>
        </p:spPr>
        <p:txBody>
          <a:bodyPr>
            <a:normAutofit/>
          </a:bodyPr>
          <a:lstStyle/>
          <a:p>
            <a:r>
              <a:rPr lang="cs-CZ" altLang="en-US" dirty="0" smtClean="0"/>
              <a:t>až teď a jen teď, je čas začít postupně odstraňovat motivátory</a:t>
            </a:r>
            <a:endParaRPr lang="cs-CZ" altLang="en-US" dirty="0" smtClean="0"/>
          </a:p>
          <a:p>
            <a:r>
              <a:rPr lang="cs-CZ" altLang="en-US" dirty="0" smtClean="0"/>
              <a:t>můžete použít žetonkový systém a postupně navyšovat počet žetonů, které dítě potřebuje, aby dostalo motivátor (2x se vyčůrá - motivátor, 3x se vyčůrá - motivátor...) - postupně navyšovat</a:t>
            </a:r>
            <a:endParaRPr lang="cs-CZ" altLang="en-US" dirty="0" smtClean="0"/>
          </a:p>
          <a:p>
            <a:r>
              <a:rPr lang="cs-CZ" altLang="en-US" dirty="0" smtClean="0"/>
              <a:t>většinou je to 2-3 dny na jedné úrovni, poté můžete odstraňovat dále (ale je to individuální)</a:t>
            </a:r>
            <a:endParaRPr lang="cs-CZ" altLang="en-US" dirty="0" smtClean="0"/>
          </a:p>
          <a:p>
            <a:r>
              <a:rPr lang="cs-CZ" altLang="en-US" dirty="0" smtClean="0"/>
              <a:t>odstraňujte tak dlouho, dokud si nejste jistí, že již motivátory nepotřebujete</a:t>
            </a:r>
            <a:endParaRPr lang="cs-CZ" altLang="en-US" dirty="0" smtClean="0"/>
          </a:p>
          <a:p>
            <a:r>
              <a:rPr lang="cs-CZ" altLang="en-US" dirty="0" smtClean="0"/>
              <a:t>tady můžete začít s tzv. “odměnami pro velké holky/kluky” jako náhrada za menší posílení (spodní prádlo pro velké kluky a holky)</a:t>
            </a:r>
            <a:endParaRPr lang="cs-CZ" altLang="en-US" dirty="0" smtClean="0"/>
          </a:p>
          <a:p>
            <a:r>
              <a:rPr lang="cs-CZ" altLang="en-US" dirty="0" smtClean="0"/>
              <a:t>idea: svět je otevřen novým možnostem, které teď můžeme dělat</a:t>
            </a:r>
            <a:endParaRPr lang="cs-CZ" altLang="en-US" dirty="0" smtClean="0"/>
          </a:p>
          <a:p>
            <a:endParaRPr lang="cs-CZ" altLang="en-US" dirty="0" smtClean="0"/>
          </a:p>
        </p:txBody>
      </p:sp>
    </p:spTree>
    <p:custDataLst>
      <p:tags r:id="rId4"/>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a:bodyPr>
          <a:lstStyle/>
          <a:p>
            <a:r>
              <a:rPr lang="cs-CZ" altLang="en-US" smtClean="0"/>
              <a:t>Otázky k tréninku čurání?</a:t>
            </a:r>
            <a:endParaRPr lang="cs-CZ" altLang="en-US" smtClean="0"/>
          </a:p>
        </p:txBody>
      </p:sp>
      <p:sp>
        <p:nvSpPr>
          <p:cNvPr id="7" name="文本占位符 6"/>
          <p:cNvSpPr>
            <a:spLocks noGrp="1"/>
          </p:cNvSpPr>
          <p:nvPr>
            <p:ph type="body" sz="quarter" idx="14"/>
            <p:custDataLst>
              <p:tags r:id="rId2"/>
            </p:custDataLst>
          </p:nvPr>
        </p:nvSpPr>
        <p:spPr/>
        <p:txBody>
          <a:bodyPr/>
          <a:lstStyle/>
          <a:p>
            <a:pPr marL="0" indent="0">
              <a:buNone/>
            </a:pPr>
            <a:endParaRPr lang="en-US" altLang="zh-CN" smtClean="0"/>
          </a:p>
        </p:txBody>
      </p:sp>
      <p:pic>
        <p:nvPicPr>
          <p:cNvPr id="4" name="Content Placeholder 3" descr="question"/>
          <p:cNvPicPr>
            <a:picLocks noChangeAspect="1"/>
          </p:cNvPicPr>
          <p:nvPr>
            <p:ph sz="quarter" idx="13"/>
          </p:nvPr>
        </p:nvPicPr>
        <p:blipFill>
          <a:blip r:embed="rId3"/>
          <a:stretch>
            <a:fillRect/>
          </a:stretch>
        </p:blipFill>
        <p:spPr>
          <a:xfrm>
            <a:off x="5100955" y="1681480"/>
            <a:ext cx="1997075" cy="3211195"/>
          </a:xfrm>
          <a:prstGeom prst="rect">
            <a:avLst/>
          </a:prstGeom>
        </p:spPr>
      </p:pic>
    </p:spTree>
    <p:custDataLst>
      <p:tags r:id="rId4"/>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p:custDataLst>
              <p:tags r:id="rId1"/>
            </p:custDataLst>
          </p:nvPr>
        </p:nvSpPr>
        <p:spPr>
          <a:xfrm>
            <a:off x="609299" y="5202434"/>
            <a:ext cx="10973399" cy="1043940"/>
          </a:xfrm>
          <a:prstGeom prst="rect">
            <a:avLst/>
          </a:prstGeom>
          <a:noFill/>
          <a:ln w="3175">
            <a:noFill/>
            <a:prstDash val="dash"/>
          </a:ln>
        </p:spPr>
        <p:txBody>
          <a:bodyPr wrap="square" lIns="90000" tIns="46800" rIns="90000" bIns="46800"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lang="cs-CZ" altLang="en-US"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Na konci této fáze (výlety na toaletu - kakání) se dítě naučí: vykakat se, když ho někdo jiný vezme ve specifický čas během dne v tréninkovém prostředí a zůstává suché mezi těmito výlety. </a:t>
            </a:r>
            <a:endParaRPr lang="cs-CZ" altLang="en-US"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Title 6"/>
          <p:cNvSpPr txBox="1"/>
          <p:nvPr>
            <p:custDataLst>
              <p:tags r:id="rId2"/>
            </p:custDataLst>
          </p:nvPr>
        </p:nvSpPr>
        <p:spPr>
          <a:xfrm>
            <a:off x="609299" y="4486088"/>
            <a:ext cx="10973399" cy="565146"/>
          </a:xfrm>
          <a:prstGeom prst="rect">
            <a:avLst/>
          </a:prstGeom>
          <a:noFill/>
          <a:ln w="3175">
            <a:noFill/>
            <a:prstDash val="dash"/>
          </a:ln>
        </p:spPr>
        <p:txBody>
          <a:bodyPr wrap="square" lIns="90000" tIns="46800" rIns="90000" bIns="468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defRPr/>
            </a:pPr>
            <a:r>
              <a:rPr lang="cs-CZ" altLang="en-US"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Fáze 3 - návštěvy toalety (kakání)</a:t>
            </a:r>
            <a:endParaRPr lang="cs-CZ" altLang="en-US"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109" name="Content Placeholder 108"/>
          <p:cNvPicPr/>
          <p:nvPr>
            <p:ph sz="quarter" idx="13"/>
          </p:nvPr>
        </p:nvPicPr>
        <p:blipFill>
          <a:blip r:embed="rId3"/>
          <a:stretch>
            <a:fillRect/>
          </a:stretch>
        </p:blipFill>
        <p:spPr>
          <a:xfrm>
            <a:off x="2717165" y="800735"/>
            <a:ext cx="7296150" cy="3534410"/>
          </a:xfrm>
          <a:prstGeom prst="rect">
            <a:avLst/>
          </a:prstGeom>
          <a:noFill/>
          <a:ln w="9525">
            <a:noFill/>
          </a:ln>
        </p:spPr>
      </p:pic>
    </p:spTree>
    <p:custDataLst>
      <p:tags r:id="rId4"/>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ormAutofit fontScale="90000"/>
          </a:bodyPr>
          <a:lstStyle/>
          <a:p>
            <a:r>
              <a:rPr lang="cs-CZ" altLang="en-US" dirty="0" smtClean="0"/>
              <a:t>Příprava: doktor</a:t>
            </a:r>
            <a:endParaRPr lang="cs-CZ" altLang="en-US" dirty="0" smtClean="0"/>
          </a:p>
        </p:txBody>
      </p:sp>
      <p:sp>
        <p:nvSpPr>
          <p:cNvPr id="5" name="文本占位符 4"/>
          <p:cNvSpPr>
            <a:spLocks noGrp="1"/>
          </p:cNvSpPr>
          <p:nvPr>
            <p:ph type="body" sz="quarter" idx="13"/>
            <p:custDataLst>
              <p:tags r:id="rId2"/>
            </p:custDataLst>
          </p:nvPr>
        </p:nvSpPr>
        <p:spPr/>
        <p:txBody>
          <a:bodyPr>
            <a:normAutofit/>
          </a:bodyPr>
          <a:lstStyle/>
          <a:p>
            <a:r>
              <a:rPr lang="cs-CZ" altLang="en-US" dirty="0" smtClean="0"/>
              <a:t>Jakoukoliv obovu ohledně zdravotní stránky řešte s lékařem před začátkem</a:t>
            </a:r>
            <a:endParaRPr lang="cs-CZ" altLang="en-US" dirty="0" smtClean="0"/>
          </a:p>
          <a:p>
            <a:pPr lvl="1"/>
            <a:r>
              <a:rPr lang="cs-CZ" altLang="en-US" dirty="0" smtClean="0"/>
              <a:t>chronický průjem</a:t>
            </a:r>
            <a:endParaRPr lang="cs-CZ" altLang="en-US" dirty="0" smtClean="0"/>
          </a:p>
          <a:p>
            <a:pPr lvl="1"/>
            <a:r>
              <a:rPr lang="cs-CZ" altLang="en-US" dirty="0" smtClean="0"/>
              <a:t>chronická zácpa</a:t>
            </a:r>
            <a:endParaRPr lang="cs-CZ" altLang="en-US" dirty="0" smtClean="0"/>
          </a:p>
          <a:p>
            <a:pPr lvl="1"/>
            <a:r>
              <a:rPr lang="cs-CZ" altLang="en-US" dirty="0" smtClean="0"/>
              <a:t>zvětšené střevo</a:t>
            </a:r>
            <a:endParaRPr lang="cs-CZ" altLang="en-US" dirty="0" smtClean="0"/>
          </a:p>
          <a:p>
            <a:pPr lvl="1"/>
            <a:r>
              <a:rPr lang="cs-CZ" altLang="en-US" dirty="0" smtClean="0"/>
              <a:t>oslabený svěrač</a:t>
            </a:r>
            <a:endParaRPr lang="cs-CZ" altLang="en-US" dirty="0" smtClean="0"/>
          </a:p>
          <a:p>
            <a:pPr lvl="1"/>
            <a:r>
              <a:rPr lang="cs-CZ" altLang="en-US" dirty="0" smtClean="0"/>
              <a:t>a jiné</a:t>
            </a:r>
            <a:endParaRPr lang="cs-CZ" altLang="en-US" dirty="0" smtClean="0"/>
          </a:p>
        </p:txBody>
      </p:sp>
      <p:pic>
        <p:nvPicPr>
          <p:cNvPr id="6" name="Content Placeholder 5" descr="doc"/>
          <p:cNvPicPr>
            <a:picLocks noChangeAspect="1"/>
          </p:cNvPicPr>
          <p:nvPr>
            <p:ph sz="quarter" idx="14"/>
          </p:nvPr>
        </p:nvPicPr>
        <p:blipFill>
          <a:blip r:embed="rId3"/>
          <a:stretch>
            <a:fillRect/>
          </a:stretch>
        </p:blipFill>
        <p:spPr>
          <a:xfrm>
            <a:off x="6682105" y="770255"/>
            <a:ext cx="3391535" cy="5087620"/>
          </a:xfrm>
          <a:prstGeom prst="rect">
            <a:avLst/>
          </a:prstGeom>
        </p:spPr>
      </p:pic>
    </p:spTree>
    <p:custDataLst>
      <p:tags r:id="rId4"/>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90805" y="770255"/>
            <a:ext cx="4765675" cy="882015"/>
          </a:xfrm>
        </p:spPr>
        <p:txBody>
          <a:bodyPr>
            <a:normAutofit fontScale="90000"/>
          </a:bodyPr>
          <a:lstStyle/>
          <a:p>
            <a:r>
              <a:rPr lang="cs-CZ" altLang="en-US" dirty="0" smtClean="0"/>
              <a:t>Příprava: stravování</a:t>
            </a:r>
            <a:endParaRPr lang="cs-CZ" altLang="en-US" dirty="0" smtClean="0"/>
          </a:p>
        </p:txBody>
      </p:sp>
      <p:sp>
        <p:nvSpPr>
          <p:cNvPr id="5" name="文本占位符 4"/>
          <p:cNvSpPr>
            <a:spLocks noGrp="1"/>
          </p:cNvSpPr>
          <p:nvPr>
            <p:ph type="body" sz="quarter" idx="13"/>
            <p:custDataLst>
              <p:tags r:id="rId2"/>
            </p:custDataLst>
          </p:nvPr>
        </p:nvSpPr>
        <p:spPr>
          <a:xfrm>
            <a:off x="586740" y="1764030"/>
            <a:ext cx="3956685" cy="4708525"/>
          </a:xfrm>
        </p:spPr>
        <p:txBody>
          <a:bodyPr>
            <a:normAutofit lnSpcReduction="10000"/>
          </a:bodyPr>
          <a:lstStyle/>
          <a:p>
            <a:r>
              <a:rPr lang="cs-CZ" altLang="en-US" dirty="0" smtClean="0"/>
              <a:t>je nutné mít dostatek vlákniny a dostatek tekutin, aby bylo hovínko hladké</a:t>
            </a:r>
            <a:endParaRPr lang="cs-CZ" altLang="en-US" dirty="0" smtClean="0"/>
          </a:p>
          <a:p>
            <a:r>
              <a:rPr lang="cs-CZ" altLang="en-US" dirty="0" smtClean="0"/>
              <a:t>vláknina: ovoce, zelenina, obiloviny, otruby, čekankový sirup</a:t>
            </a:r>
            <a:endParaRPr lang="cs-CZ" altLang="en-US" dirty="0" smtClean="0"/>
          </a:p>
          <a:p>
            <a:r>
              <a:rPr lang="cs-CZ" altLang="en-US" dirty="0" smtClean="0"/>
              <a:t>tekutiny: voda, džus (obzvláště jablečný, hruškový, meruňkový)</a:t>
            </a:r>
            <a:endParaRPr lang="cs-CZ" altLang="en-US" dirty="0" smtClean="0"/>
          </a:p>
          <a:p>
            <a:r>
              <a:rPr lang="cs-CZ" altLang="en-US" dirty="0" smtClean="0"/>
              <a:t>omezte bílé jídlo (rýže, těstoviny, bílý chleba), smažené, banány, mléko a další mléčné produkty (lepší jsou zakysané)</a:t>
            </a:r>
            <a:endParaRPr lang="cs-CZ" altLang="en-US" dirty="0" smtClean="0"/>
          </a:p>
          <a:p>
            <a:r>
              <a:rPr lang="cs-CZ" altLang="en-US" dirty="0" smtClean="0"/>
              <a:t>zácpa může být známka laktózové intolerance - vyměňte za sojové mléko</a:t>
            </a:r>
            <a:endParaRPr lang="cs-CZ" altLang="en-US" dirty="0" smtClean="0"/>
          </a:p>
        </p:txBody>
      </p:sp>
      <p:pic>
        <p:nvPicPr>
          <p:cNvPr id="6" name="Content Placeholder 5" descr="high fiber"/>
          <p:cNvPicPr>
            <a:picLocks noChangeAspect="1"/>
          </p:cNvPicPr>
          <p:nvPr>
            <p:ph sz="quarter" idx="14"/>
          </p:nvPr>
        </p:nvPicPr>
        <p:blipFill>
          <a:blip r:embed="rId3"/>
          <a:stretch>
            <a:fillRect/>
          </a:stretch>
        </p:blipFill>
        <p:spPr>
          <a:xfrm>
            <a:off x="6382385" y="1022350"/>
            <a:ext cx="4528185" cy="5199380"/>
          </a:xfrm>
          <a:prstGeom prst="rect">
            <a:avLst/>
          </a:prstGeom>
        </p:spPr>
      </p:pic>
    </p:spTree>
    <p:custDataLst>
      <p:tags r:id="rId4"/>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8465820" y="335915"/>
            <a:ext cx="3456940" cy="3456940"/>
          </a:xfrm>
          <a:prstGeom prst="rect">
            <a:avLst/>
          </a:prstGeom>
        </p:spPr>
      </p:pic>
      <p:sp>
        <p:nvSpPr>
          <p:cNvPr id="3" name="标题 2"/>
          <p:cNvSpPr>
            <a:spLocks noGrp="1"/>
          </p:cNvSpPr>
          <p:nvPr>
            <p:ph type="title"/>
            <p:custDataLst>
              <p:tags r:id="rId2"/>
            </p:custDataLst>
          </p:nvPr>
        </p:nvSpPr>
        <p:spPr/>
        <p:txBody>
          <a:bodyPr>
            <a:normAutofit/>
          </a:bodyPr>
          <a:lstStyle/>
          <a:p>
            <a:r>
              <a:rPr lang="cs-CZ" altLang="en-US" smtClean="0">
                <a:solidFill>
                  <a:schemeClr val="tx1">
                    <a:lumMod val="85000"/>
                    <a:lumOff val="15000"/>
                  </a:schemeClr>
                </a:solidFill>
              </a:rPr>
              <a:t>Fáze 3 - návštěvy toalety (kakání)	</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3"/>
            </p:custDataLst>
          </p:nvPr>
        </p:nvSpPr>
        <p:spPr>
          <a:xfrm>
            <a:off x="1281430" y="2163445"/>
            <a:ext cx="9626600" cy="3847465"/>
          </a:xfrm>
        </p:spPr>
        <p:txBody>
          <a:bodyPr>
            <a:normAutofit lnSpcReduction="10000"/>
          </a:bodyPr>
          <a:lstStyle/>
          <a:p>
            <a:endParaRPr lang="cs-CZ" altLang="en-US" dirty="0" smtClean="0"/>
          </a:p>
          <a:p>
            <a:pPr lvl="1"/>
            <a:r>
              <a:rPr lang="cs-CZ" altLang="en-US" dirty="0" smtClean="0"/>
              <a:t>Dítě se vykaká, když ho někdo vezme</a:t>
            </a:r>
            <a:endParaRPr lang="cs-CZ" altLang="en-US" dirty="0" smtClean="0"/>
          </a:p>
          <a:p>
            <a:pPr lvl="1"/>
            <a:r>
              <a:rPr lang="cs-CZ" altLang="en-US" dirty="0" smtClean="0"/>
              <a:t>nemusí si říkat o “kakání” (používat znak nebo symbol)</a:t>
            </a:r>
            <a:endParaRPr lang="cs-CZ" altLang="en-US" dirty="0" smtClean="0"/>
          </a:p>
          <a:p>
            <a:pPr lvl="1"/>
            <a:r>
              <a:rPr lang="cs-CZ" altLang="en-US" dirty="0" smtClean="0"/>
              <a:t>nemusí být bez nehod mimo tréninkové prostředí</a:t>
            </a:r>
            <a:endParaRPr lang="cs-CZ" altLang="en-US" dirty="0" smtClean="0"/>
          </a:p>
          <a:p>
            <a:pPr lvl="1"/>
            <a:r>
              <a:rPr lang="cs-CZ" altLang="en-US" dirty="0" smtClean="0"/>
              <a:t>může stále potřebovat pomoc s dalšími úkony kolem kakání na konci této fáze</a:t>
            </a:r>
            <a:endParaRPr lang="cs-CZ" altLang="en-US" dirty="0" smtClean="0"/>
          </a:p>
          <a:p>
            <a:pPr lvl="1"/>
            <a:r>
              <a:rPr lang="cs-CZ" altLang="en-US" dirty="0" smtClean="0"/>
              <a:t>v 50% případů se dítě naučí také kakat, když se naučí čurat</a:t>
            </a:r>
            <a:endParaRPr lang="cs-CZ" altLang="en-US" dirty="0" smtClean="0"/>
          </a:p>
          <a:p>
            <a:pPr lvl="1"/>
            <a:r>
              <a:rPr lang="cs-CZ" altLang="en-US" dirty="0" smtClean="0"/>
              <a:t>není tak snadné udělat si rozvrh jako u čurání</a:t>
            </a:r>
            <a:endParaRPr lang="cs-CZ" altLang="en-US" dirty="0" smtClean="0"/>
          </a:p>
          <a:p>
            <a:pPr lvl="1"/>
            <a:endParaRPr lang="cs-CZ" altLang="en-US" dirty="0" smtClean="0"/>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685280" y="522605"/>
            <a:ext cx="5298440" cy="759460"/>
          </a:xfrm>
        </p:spPr>
        <p:txBody>
          <a:bodyPr/>
          <a:p>
            <a:r>
              <a:rPr lang="cs-CZ" altLang="en-US"/>
              <a:t>Prerekvizity?</a:t>
            </a:r>
            <a:endParaRPr lang="cs-CZ" altLang="en-US"/>
          </a:p>
        </p:txBody>
      </p:sp>
      <p:sp>
        <p:nvSpPr>
          <p:cNvPr id="3" name="Text Placeholder 2"/>
          <p:cNvSpPr>
            <a:spLocks noGrp="1"/>
          </p:cNvSpPr>
          <p:nvPr>
            <p:ph type="body" idx="1"/>
          </p:nvPr>
        </p:nvSpPr>
        <p:spPr>
          <a:xfrm>
            <a:off x="1512570" y="1673225"/>
            <a:ext cx="9879330" cy="4007485"/>
          </a:xfrm>
        </p:spPr>
        <p:txBody>
          <a:bodyPr>
            <a:normAutofit lnSpcReduction="20000"/>
          </a:bodyPr>
          <a:p>
            <a:pPr marL="342900" indent="-342900">
              <a:buFont typeface="Arial" panose="020B0604020202020204" pitchFamily="34" charset="0"/>
              <a:buChar char="•"/>
            </a:pPr>
            <a:r>
              <a:rPr lang="cs-CZ"/>
              <a:t>zůstane suchý alespoň 2h</a:t>
            </a:r>
            <a:endParaRPr lang="cs-CZ"/>
          </a:p>
          <a:p>
            <a:pPr marL="342900" indent="-342900">
              <a:buFont typeface="Arial" panose="020B0604020202020204" pitchFamily="34" charset="0"/>
              <a:buChar char="•"/>
            </a:pPr>
            <a:r>
              <a:rPr lang="cs-CZ"/>
              <a:t>má pravidelné časy, kdy chodí na velkou</a:t>
            </a:r>
            <a:endParaRPr lang="cs-CZ"/>
          </a:p>
          <a:p>
            <a:pPr marL="342900" indent="-342900">
              <a:buFont typeface="Arial" panose="020B0604020202020204" pitchFamily="34" charset="0"/>
              <a:buChar char="•"/>
            </a:pPr>
            <a:r>
              <a:rPr lang="cs-CZ"/>
              <a:t>následuje jednoduché instrukce</a:t>
            </a:r>
            <a:endParaRPr lang="cs-CZ"/>
          </a:p>
          <a:p>
            <a:pPr marL="342900" indent="-342900">
              <a:buFont typeface="Arial" panose="020B0604020202020204" pitchFamily="34" charset="0"/>
              <a:buChar char="•"/>
            </a:pPr>
            <a:r>
              <a:rPr lang="cs-CZ"/>
              <a:t>ukazuje určité nepohodlí ve špinavé plínce</a:t>
            </a:r>
            <a:endParaRPr lang="cs-CZ"/>
          </a:p>
          <a:p>
            <a:pPr marL="342900" indent="-342900">
              <a:buFont typeface="Arial" panose="020B0604020202020204" pitchFamily="34" charset="0"/>
              <a:buChar char="•"/>
            </a:pPr>
            <a:r>
              <a:rPr lang="cs-CZ"/>
              <a:t>říká si o použití záchodu/nočníku</a:t>
            </a:r>
            <a:endParaRPr lang="cs-CZ"/>
          </a:p>
          <a:p>
            <a:pPr marL="342900" indent="-342900">
              <a:buFont typeface="Arial" panose="020B0604020202020204" pitchFamily="34" charset="0"/>
              <a:buChar char="•"/>
            </a:pPr>
            <a:r>
              <a:rPr lang="cs-CZ"/>
              <a:t>říká si o to, aby nosil spodní prádlo</a:t>
            </a:r>
            <a:endParaRPr lang="cs-CZ"/>
          </a:p>
          <a:p>
            <a:pPr marL="342900" indent="-342900">
              <a:buFont typeface="Arial" panose="020B0604020202020204" pitchFamily="34" charset="0"/>
              <a:buChar char="•"/>
            </a:pPr>
            <a:r>
              <a:rPr lang="cs-CZ"/>
              <a:t>natahuje si a vysvléká kalhoty sám</a:t>
            </a:r>
            <a:endParaRPr lang="cs-CZ"/>
          </a:p>
          <a:p>
            <a:pPr marL="342900" indent="-342900">
              <a:buFont typeface="Arial" panose="020B0604020202020204" pitchFamily="34" charset="0"/>
              <a:buChar char="•"/>
            </a:pPr>
            <a:r>
              <a:rPr lang="cs-CZ"/>
              <a:t>a podobné...</a:t>
            </a:r>
            <a:endParaRPr lang="cs-CZ"/>
          </a:p>
          <a:p>
            <a:pPr marL="342900" indent="-342900">
              <a:buFont typeface="Arial" panose="020B0604020202020204" pitchFamily="34" charset="0"/>
              <a:buChar char="•"/>
            </a:pPr>
            <a:endParaRPr lang="cs-CZ"/>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cs-CZ" altLang="en-US" smtClean="0">
                <a:solidFill>
                  <a:schemeClr val="tx1">
                    <a:lumMod val="85000"/>
                    <a:lumOff val="15000"/>
                  </a:schemeClr>
                </a:solidFill>
              </a:rPr>
              <a:t>Fáze 3 - jak často brát na toaletu</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281430" y="1972310"/>
            <a:ext cx="9626600" cy="4441190"/>
          </a:xfrm>
        </p:spPr>
        <p:txBody>
          <a:bodyPr>
            <a:normAutofit fontScale="90000"/>
          </a:bodyPr>
          <a:lstStyle/>
          <a:p>
            <a:r>
              <a:rPr lang="cs-CZ" altLang="en-US" dirty="0" smtClean="0"/>
              <a:t>Zaznamenejte si časy během dne, kdy je dítě pokakané</a:t>
            </a:r>
            <a:endParaRPr lang="cs-CZ" altLang="en-US" dirty="0" smtClean="0"/>
          </a:p>
          <a:p>
            <a:pPr lvl="1"/>
            <a:r>
              <a:rPr lang="cs-CZ" altLang="en-US" dirty="0" smtClean="0"/>
              <a:t>když upravíte stravu (tekutiny a cvičení), většinou je kakání více méně pravidelné</a:t>
            </a:r>
            <a:endParaRPr lang="cs-CZ" altLang="en-US" dirty="0" smtClean="0"/>
          </a:p>
          <a:p>
            <a:pPr lvl="1"/>
            <a:r>
              <a:rPr lang="cs-CZ" altLang="en-US" dirty="0" smtClean="0"/>
              <a:t>často se děje ráno, krátce po snídani či jiném jídle, nebo po relaxačních a fyzických aktivitách</a:t>
            </a:r>
            <a:endParaRPr lang="cs-CZ" altLang="en-US" dirty="0" smtClean="0"/>
          </a:p>
          <a:p>
            <a:pPr lvl="1"/>
            <a:r>
              <a:rPr lang="cs-CZ" altLang="en-US" dirty="0" smtClean="0"/>
              <a:t>zaznamenejte si pouze, kdy se tak děje a pomozte s přeslečením do čistého po dobu 1-2 týdnů</a:t>
            </a:r>
            <a:endParaRPr lang="cs-CZ" altLang="en-US" dirty="0" smtClean="0"/>
          </a:p>
          <a:p>
            <a:pPr lvl="1"/>
            <a:r>
              <a:rPr lang="cs-CZ" altLang="en-US" dirty="0" smtClean="0"/>
              <a:t>není to přesný čas, ale většinou okno</a:t>
            </a:r>
            <a:endParaRPr lang="cs-CZ" altLang="en-US" dirty="0" smtClean="0"/>
          </a:p>
          <a:p>
            <a:pPr lvl="1"/>
            <a:r>
              <a:rPr lang="cs-CZ" altLang="en-US" dirty="0" smtClean="0"/>
              <a:t>najděte si 1-3 nejčastější denní okna (nejčastěji chodíme 1x denně)</a:t>
            </a:r>
            <a:endParaRPr lang="cs-CZ" altLang="en-US" dirty="0" smtClean="0"/>
          </a:p>
          <a:p>
            <a:pPr lvl="1"/>
            <a:r>
              <a:rPr lang="cs-CZ" altLang="en-US" dirty="0" smtClean="0"/>
              <a:t>5-10 minut předtím, než začne okno, vemte dítě na toaletu a nechte ho sedět 10-15 minut - odpočiňte si - zopakujte</a:t>
            </a:r>
            <a:endParaRPr lang="cs-CZ" altLang="en-US" dirty="0" smtClean="0"/>
          </a:p>
          <a:p>
            <a:pPr lvl="2"/>
            <a:r>
              <a:rPr lang="cs-CZ" altLang="en-US" dirty="0" smtClean="0"/>
              <a:t>často je efektivní nechat dítě sedět po určitou dobu před oblíbenou aktivitou a použít aktivitu jako motivátor</a:t>
            </a:r>
            <a:endParaRPr lang="cs-CZ" altLang="en-US" dirty="0" smtClean="0"/>
          </a:p>
          <a:p>
            <a:pPr lvl="2"/>
            <a:r>
              <a:rPr lang="cs-CZ" altLang="en-US" dirty="0" smtClean="0"/>
              <a:t>udělejte sezení příjemné! Pamatujte: víte, že pravděpodobně potřebuje jít.</a:t>
            </a:r>
            <a:endParaRPr lang="cs-CZ" altLang="en-US" dirty="0" smtClean="0"/>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9766300" y="333375"/>
            <a:ext cx="1876425" cy="1639570"/>
          </a:xfrm>
          <a:prstGeom prst="rect">
            <a:avLst/>
          </a:prstGeom>
        </p:spPr>
      </p:pic>
      <p:sp>
        <p:nvSpPr>
          <p:cNvPr id="3" name="标题 2"/>
          <p:cNvSpPr>
            <a:spLocks noGrp="1"/>
          </p:cNvSpPr>
          <p:nvPr>
            <p:ph type="title"/>
            <p:custDataLst>
              <p:tags r:id="rId2"/>
            </p:custDataLst>
          </p:nvPr>
        </p:nvSpPr>
        <p:spPr/>
        <p:txBody>
          <a:bodyPr>
            <a:normAutofit/>
          </a:bodyPr>
          <a:lstStyle/>
          <a:p>
            <a:r>
              <a:rPr lang="cs-CZ" altLang="en-US" smtClean="0">
                <a:solidFill>
                  <a:schemeClr val="tx1">
                    <a:lumMod val="85000"/>
                    <a:lumOff val="15000"/>
                  </a:schemeClr>
                </a:solidFill>
              </a:rPr>
              <a:t>Fáze 3 - návštěvy toalety (kakání)</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3"/>
            </p:custDataLst>
          </p:nvPr>
        </p:nvSpPr>
        <p:spPr>
          <a:xfrm>
            <a:off x="1281430" y="1972310"/>
            <a:ext cx="9626600" cy="4441190"/>
          </a:xfrm>
        </p:spPr>
        <p:txBody>
          <a:bodyPr>
            <a:normAutofit/>
          </a:bodyPr>
          <a:lstStyle/>
          <a:p>
            <a:r>
              <a:rPr lang="cs-CZ" altLang="en-US" dirty="0" smtClean="0"/>
              <a:t>pokud se vykaká do záchodu - velké posílení, hodně motivátorů a pochvaly a pomozte dítěti se utřít, pokud to potřebuje atd.</a:t>
            </a:r>
            <a:endParaRPr lang="cs-CZ" altLang="en-US" dirty="0" smtClean="0"/>
          </a:p>
          <a:p>
            <a:r>
              <a:rPr lang="cs-CZ" altLang="en-US" dirty="0" smtClean="0"/>
              <a:t>pokud se vyskytne nehoda mimo okno/okna, ve kterých dítě berete, bez řečí ukliďte, umyjte dítě, minimální pozornost a interakce kvůli nehodě (stejně jako při učení čurání) - nic se neděje</a:t>
            </a:r>
            <a:endParaRPr lang="cs-CZ" altLang="en-US" dirty="0" smtClean="0"/>
          </a:p>
          <a:p>
            <a:r>
              <a:rPr lang="cs-CZ" altLang="en-US" dirty="0" smtClean="0"/>
              <a:t>pokračujte, dokud nejste úspěšní na 95-100% bez nehod po dobu alespoň 2 týdnů a poté se rozhodněte:</a:t>
            </a:r>
            <a:endParaRPr lang="cs-CZ" altLang="en-US" dirty="0" smtClean="0"/>
          </a:p>
          <a:p>
            <a:pPr lvl="1"/>
            <a:r>
              <a:rPr lang="cs-CZ" altLang="en-US" dirty="0" smtClean="0"/>
              <a:t>budete učit tuto fázi v dalších prostředích (ne jen doma nebo ve škole) - pamatujte, že dítě nemusí v tuto chvíli být naučené v jiných prostředích!</a:t>
            </a:r>
            <a:endParaRPr lang="cs-CZ" altLang="en-US" dirty="0" smtClean="0"/>
          </a:p>
          <a:p>
            <a:pPr lvl="1"/>
            <a:r>
              <a:rPr lang="cs-CZ" altLang="en-US" dirty="0" smtClean="0"/>
              <a:t>nebo se posunete do fáze 4 (vlastní iniciace) v původním tréninkovém prostředí</a:t>
            </a:r>
            <a:endParaRPr lang="cs-CZ" altLang="en-US" dirty="0" smtClean="0"/>
          </a:p>
          <a:p>
            <a:pPr lvl="1"/>
            <a:endParaRPr lang="cs-CZ" altLang="en-US" dirty="0" smtClean="0"/>
          </a:p>
          <a:p>
            <a:pPr lvl="1"/>
            <a:r>
              <a:rPr lang="cs-CZ" altLang="en-US" dirty="0" smtClean="0"/>
              <a:t>nezapomeňte dítě učit se utřít - doporučení: vlhčené ubrousky (chcete začít brzy, může to trvat déle) - dítě není úplně samostatné dokud není schopné se samo utřít</a:t>
            </a:r>
            <a:endParaRPr lang="cs-CZ" altLang="en-US" dirty="0" smtClean="0"/>
          </a:p>
        </p:txBody>
      </p:sp>
    </p:spTree>
    <p:custDataLst>
      <p:tags r:id="rId4"/>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p:custDataLst>
              <p:tags r:id="rId1"/>
            </p:custDataLst>
          </p:nvPr>
        </p:nvSpPr>
        <p:spPr>
          <a:xfrm>
            <a:off x="609299" y="5202434"/>
            <a:ext cx="10973399" cy="1043940"/>
          </a:xfrm>
          <a:prstGeom prst="rect">
            <a:avLst/>
          </a:prstGeom>
          <a:noFill/>
          <a:ln w="3175">
            <a:noFill/>
            <a:prstDash val="dash"/>
          </a:ln>
        </p:spPr>
        <p:txBody>
          <a:bodyPr wrap="square" lIns="90000" tIns="46800" rIns="90000" bIns="46800"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lang="cs-CZ" altLang="en-US"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Na konci této fáze (vlastní iniciace - kakání) se dítě naučí: vykakat se, </a:t>
            </a:r>
            <a:r>
              <a:rPr lang="cs-CZ" altLang="en-US" sz="1800" b="1"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když potřebuje</a:t>
            </a:r>
            <a:r>
              <a:rPr lang="cs-CZ" altLang="en-US"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 během dne v tréninkovém prostředí aniž by mu musel někdo připomínat, nebo ho brát, a zůstává suché během dne. Stále může potřebovat asistenci s dalšími činnostmi na toaletě.</a:t>
            </a:r>
            <a:endParaRPr lang="cs-CZ" altLang="en-US"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Title 6"/>
          <p:cNvSpPr txBox="1"/>
          <p:nvPr>
            <p:custDataLst>
              <p:tags r:id="rId2"/>
            </p:custDataLst>
          </p:nvPr>
        </p:nvSpPr>
        <p:spPr>
          <a:xfrm>
            <a:off x="609299" y="4486088"/>
            <a:ext cx="10973399" cy="565146"/>
          </a:xfrm>
          <a:prstGeom prst="rect">
            <a:avLst/>
          </a:prstGeom>
          <a:noFill/>
          <a:ln w="3175">
            <a:noFill/>
            <a:prstDash val="dash"/>
          </a:ln>
        </p:spPr>
        <p:txBody>
          <a:bodyPr wrap="square" lIns="90000" tIns="46800" rIns="90000" bIns="468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defRPr/>
            </a:pPr>
            <a:r>
              <a:rPr lang="cs-CZ" altLang="en-US"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Fáze 4 - vlastní iniciace (kakání)</a:t>
            </a:r>
            <a:endParaRPr lang="cs-CZ" altLang="en-US"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110" name="Content Placeholder 109"/>
          <p:cNvPicPr/>
          <p:nvPr>
            <p:ph sz="quarter" idx="13"/>
          </p:nvPr>
        </p:nvPicPr>
        <p:blipFill>
          <a:blip r:embed="rId3"/>
          <a:stretch>
            <a:fillRect/>
          </a:stretch>
        </p:blipFill>
        <p:spPr>
          <a:xfrm>
            <a:off x="3108325" y="332740"/>
            <a:ext cx="6568440" cy="4002405"/>
          </a:xfrm>
          <a:prstGeom prst="rect">
            <a:avLst/>
          </a:prstGeom>
          <a:noFill/>
          <a:ln w="9525">
            <a:noFill/>
          </a:ln>
        </p:spPr>
      </p:pic>
    </p:spTree>
    <p:custDataLst>
      <p:tags r:id="rId4"/>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cs-CZ" altLang="en-US" smtClean="0">
                <a:solidFill>
                  <a:schemeClr val="tx1">
                    <a:lumMod val="85000"/>
                    <a:lumOff val="15000"/>
                  </a:schemeClr>
                </a:solidFill>
              </a:rPr>
              <a:t>Fáze 4 - vlastní iniciace (kakání)</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281430" y="2163445"/>
            <a:ext cx="9626600" cy="3847465"/>
          </a:xfrm>
        </p:spPr>
        <p:txBody>
          <a:bodyPr>
            <a:normAutofit fontScale="90000" lnSpcReduction="20000"/>
          </a:bodyPr>
          <a:lstStyle/>
          <a:p>
            <a:r>
              <a:rPr lang="cs-CZ" altLang="en-US" dirty="0" smtClean="0"/>
              <a:t>děti často začnou s poslíčky (stejně jako u čurání):</a:t>
            </a:r>
            <a:endParaRPr lang="cs-CZ" altLang="en-US" dirty="0" smtClean="0"/>
          </a:p>
          <a:p>
            <a:pPr lvl="1"/>
            <a:r>
              <a:rPr lang="cs-CZ" altLang="en-US" dirty="0" smtClean="0"/>
              <a:t>tanečky, chytání se mezi nohy</a:t>
            </a:r>
            <a:endParaRPr lang="cs-CZ" altLang="en-US" dirty="0" smtClean="0"/>
          </a:p>
          <a:p>
            <a:pPr lvl="1"/>
            <a:r>
              <a:rPr lang="cs-CZ" altLang="en-US" dirty="0" smtClean="0"/>
              <a:t>prdění, smrad...</a:t>
            </a:r>
            <a:endParaRPr lang="cs-CZ" altLang="en-US" dirty="0" smtClean="0"/>
          </a:p>
          <a:p>
            <a:pPr lvl="1"/>
            <a:r>
              <a:rPr lang="cs-CZ" altLang="en-US" dirty="0" smtClean="0"/>
              <a:t>vezme vás za ruku a táhne k záchodu</a:t>
            </a:r>
            <a:endParaRPr lang="cs-CZ" altLang="en-US" dirty="0" smtClean="0"/>
          </a:p>
          <a:p>
            <a:pPr lvl="1"/>
            <a:r>
              <a:rPr lang="cs-CZ" altLang="en-US" dirty="0" smtClean="0"/>
              <a:t>použije slovo / znak / symbol</a:t>
            </a:r>
            <a:endParaRPr lang="cs-CZ" altLang="en-US" dirty="0" smtClean="0"/>
          </a:p>
          <a:p>
            <a:pPr lvl="1"/>
            <a:r>
              <a:rPr lang="cs-CZ" altLang="en-US" dirty="0" smtClean="0"/>
              <a:t>stojí u dveří od třídy / koupelny a tváří se nervózně</a:t>
            </a:r>
            <a:endParaRPr lang="cs-CZ" altLang="en-US" dirty="0" smtClean="0"/>
          </a:p>
          <a:p>
            <a:pPr marL="457200" lvl="1" indent="0">
              <a:buNone/>
            </a:pPr>
            <a:endParaRPr lang="cs-CZ" altLang="en-US" dirty="0" smtClean="0"/>
          </a:p>
          <a:p>
            <a:pPr marL="457200" lvl="1" indent="0">
              <a:buNone/>
            </a:pPr>
            <a:r>
              <a:rPr lang="cs-CZ" altLang="en-US" dirty="0" smtClean="0"/>
              <a:t>... pokud se cokoliv z toho stane NEPTEJTE SE “POTŘEBUJEŠ NA ZÁCHOD?”</a:t>
            </a:r>
            <a:endParaRPr lang="cs-CZ" altLang="en-US" dirty="0" smtClean="0"/>
          </a:p>
          <a:p>
            <a:pPr marL="457200" lvl="1" indent="0">
              <a:buNone/>
            </a:pPr>
            <a:r>
              <a:rPr lang="cs-CZ" altLang="en-US" dirty="0" smtClean="0"/>
              <a:t>- jakmile vidíte poslíčky, poskytněte feedback “vidím, že se ti chce” a prostě jděte</a:t>
            </a:r>
            <a:endParaRPr lang="cs-CZ" altLang="en-US" dirty="0" smtClean="0"/>
          </a:p>
          <a:p>
            <a:pPr marL="457200" lvl="1" indent="0">
              <a:buNone/>
            </a:pPr>
            <a:r>
              <a:rPr lang="cs-CZ" altLang="en-US" dirty="0" smtClean="0"/>
              <a:t>- velmi odměňte, pokud se vykaká (pokud ne, nic se neděje) - i když pro čurání už třeba máte žetonky nebo nic!</a:t>
            </a:r>
            <a:endParaRPr lang="cs-CZ" altLang="en-US" dirty="0" smtClean="0"/>
          </a:p>
          <a:p>
            <a:pPr lvl="1"/>
            <a:endParaRPr lang="cs-CZ" altLang="en-US" dirty="0" smtClean="0"/>
          </a:p>
          <a:p>
            <a:pPr lvl="1"/>
            <a:endParaRPr lang="cs-CZ" altLang="en-US" dirty="0" smtClean="0"/>
          </a:p>
        </p:txBody>
      </p:sp>
      <p:pic>
        <p:nvPicPr>
          <p:cNvPr id="2" name="Picture 1"/>
          <p:cNvPicPr>
            <a:picLocks noChangeAspect="1"/>
          </p:cNvPicPr>
          <p:nvPr/>
        </p:nvPicPr>
        <p:blipFill>
          <a:blip r:embed="rId3"/>
          <a:stretch>
            <a:fillRect/>
          </a:stretch>
        </p:blipFill>
        <p:spPr>
          <a:xfrm>
            <a:off x="8983980" y="770255"/>
            <a:ext cx="2747645" cy="3553460"/>
          </a:xfrm>
          <a:prstGeom prst="rect">
            <a:avLst/>
          </a:prstGeom>
        </p:spPr>
      </p:pic>
    </p:spTree>
    <p:custDataLst>
      <p:tags r:id="rId4"/>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cs-CZ" altLang="en-US" smtClean="0">
                <a:solidFill>
                  <a:schemeClr val="tx1">
                    <a:lumMod val="85000"/>
                    <a:lumOff val="15000"/>
                  </a:schemeClr>
                </a:solidFill>
              </a:rPr>
              <a:t>Fáze 4 - vlastní iniciace (kakání)</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281430" y="2163445"/>
            <a:ext cx="9626600" cy="3847465"/>
          </a:xfrm>
        </p:spPr>
        <p:txBody>
          <a:bodyPr>
            <a:normAutofit/>
          </a:bodyPr>
          <a:lstStyle/>
          <a:p>
            <a:r>
              <a:rPr lang="cs-CZ" altLang="en-US" dirty="0" smtClean="0"/>
              <a:t>nehody se zde mohou lehce navýšit po několik prvních dní této fáze</a:t>
            </a:r>
            <a:endParaRPr lang="cs-CZ" altLang="en-US" dirty="0" smtClean="0"/>
          </a:p>
          <a:p>
            <a:r>
              <a:rPr lang="cs-CZ" altLang="en-US" dirty="0" smtClean="0"/>
              <a:t>pokud by šlo o dramatické navýšení nebo po delší dobu (více než pár dní)</a:t>
            </a:r>
            <a:endParaRPr lang="cs-CZ" altLang="en-US" dirty="0" smtClean="0"/>
          </a:p>
          <a:p>
            <a:pPr lvl="1"/>
            <a:r>
              <a:rPr lang="cs-CZ" altLang="en-US" dirty="0" smtClean="0"/>
              <a:t>přešli jste do této fáze příliš rychle - vraťte se k fázi 1 na další týden, dva</a:t>
            </a:r>
            <a:endParaRPr lang="cs-CZ" altLang="en-US" dirty="0" smtClean="0"/>
          </a:p>
          <a:p>
            <a:pPr lvl="1"/>
            <a:r>
              <a:rPr lang="cs-CZ" altLang="en-US" dirty="0" smtClean="0"/>
              <a:t>nevidíte poslíčky - buďte více všímaví (poraďte se)</a:t>
            </a:r>
            <a:endParaRPr lang="cs-CZ" altLang="en-US" dirty="0" smtClean="0"/>
          </a:p>
          <a:p>
            <a:pPr lvl="1"/>
            <a:r>
              <a:rPr lang="cs-CZ" altLang="en-US" dirty="0" smtClean="0"/>
              <a:t>zapomínáte na motivátory, nejsou již tak silné - napravte to</a:t>
            </a:r>
            <a:endParaRPr lang="cs-CZ" altLang="en-US" dirty="0" smtClean="0"/>
          </a:p>
          <a:p>
            <a:pPr lvl="1"/>
            <a:endParaRPr lang="cs-CZ" altLang="en-US" dirty="0" smtClean="0"/>
          </a:p>
          <a:p>
            <a:pPr marL="457200" lvl="1" indent="0">
              <a:buNone/>
            </a:pPr>
            <a:r>
              <a:rPr lang="cs-CZ" altLang="en-US" dirty="0" smtClean="0"/>
              <a:t>Tato fáze je hotová, když dítě samo iniciuje (jde, když potřebuje) a zůstává suché na 100% po dobu alespoň 2 týdnů. POŘÁD POUŽÍVÁTE MOTIVÁTORY.</a:t>
            </a:r>
            <a:endParaRPr lang="cs-CZ" altLang="en-US" dirty="0" smtClean="0"/>
          </a:p>
          <a:p>
            <a:pPr lvl="1"/>
            <a:endParaRPr lang="cs-CZ" altLang="en-US" dirty="0" smtClean="0"/>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cs-CZ" altLang="en-US" smtClean="0">
                <a:solidFill>
                  <a:schemeClr val="tx1">
                    <a:lumMod val="85000"/>
                    <a:lumOff val="15000"/>
                  </a:schemeClr>
                </a:solidFill>
              </a:rPr>
              <a:t>Odstraňování motivátorů</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281430" y="2163445"/>
            <a:ext cx="9626600" cy="3847465"/>
          </a:xfrm>
        </p:spPr>
        <p:txBody>
          <a:bodyPr>
            <a:normAutofit/>
          </a:bodyPr>
          <a:lstStyle/>
          <a:p>
            <a:r>
              <a:rPr lang="cs-CZ" altLang="en-US" dirty="0" smtClean="0"/>
              <a:t>až teď a jen teď, je čas začít postupně odstraňovat motivátory</a:t>
            </a:r>
            <a:endParaRPr lang="cs-CZ" altLang="en-US" dirty="0" smtClean="0"/>
          </a:p>
          <a:p>
            <a:r>
              <a:rPr lang="cs-CZ" altLang="en-US" dirty="0" smtClean="0"/>
              <a:t>můžete použít žetonkový systém a postupně navyšovat počet žetonů, které dítě potřebuje, aby dostalo motivátor (2x se vykaká - motivátor, 3x se vykaká - motivátor...) - postupně navyšovat</a:t>
            </a:r>
            <a:endParaRPr lang="cs-CZ" altLang="en-US" dirty="0" smtClean="0"/>
          </a:p>
          <a:p>
            <a:r>
              <a:rPr lang="cs-CZ" altLang="en-US" dirty="0" smtClean="0"/>
              <a:t>většinou je to 2-3 dny na jedné úrovni, poté můžete odstraňovat dále (ale je to individuální)</a:t>
            </a:r>
            <a:endParaRPr lang="cs-CZ" altLang="en-US" dirty="0" smtClean="0"/>
          </a:p>
          <a:p>
            <a:r>
              <a:rPr lang="cs-CZ" altLang="en-US" dirty="0" smtClean="0"/>
              <a:t>odstraňujte tak dlouho, dokud si nejste jistí, že již motivátory nepotřebujete</a:t>
            </a:r>
            <a:endParaRPr lang="cs-CZ" altLang="en-US" dirty="0" smtClean="0"/>
          </a:p>
          <a:p>
            <a:r>
              <a:rPr lang="cs-CZ" altLang="en-US" dirty="0" smtClean="0"/>
              <a:t>tady můžete začít s tzv. “odměnami pro velké holky/kluky” jako náhraza menší posílení (spodní prádlo pro velké kluky a holky)</a:t>
            </a:r>
            <a:endParaRPr lang="cs-CZ" altLang="en-US" dirty="0" smtClean="0"/>
          </a:p>
          <a:p>
            <a:r>
              <a:rPr lang="cs-CZ" altLang="en-US" dirty="0" smtClean="0"/>
              <a:t>idea: svět je otevřen novým možnostem, které teď můžeme dělat</a:t>
            </a:r>
            <a:endParaRPr lang="cs-CZ" altLang="en-US" dirty="0" smtClean="0"/>
          </a:p>
          <a:p>
            <a:endParaRPr lang="cs-CZ" altLang="en-US" dirty="0" smtClean="0"/>
          </a:p>
          <a:p>
            <a:r>
              <a:rPr lang="cs-CZ" altLang="en-US" dirty="0" smtClean="0"/>
              <a:t>stejný postup</a:t>
            </a:r>
            <a:endParaRPr lang="cs-CZ" altLang="en-US" dirty="0" smtClean="0"/>
          </a:p>
          <a:p>
            <a:endParaRPr lang="cs-CZ" altLang="en-US" dirty="0" smtClean="0"/>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cs-CZ" altLang="en-US" smtClean="0">
                <a:solidFill>
                  <a:schemeClr val="tx1">
                    <a:lumMod val="85000"/>
                    <a:lumOff val="15000"/>
                  </a:schemeClr>
                </a:solidFill>
              </a:rPr>
              <a:t>Utírání se</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281430" y="2163445"/>
            <a:ext cx="9626600" cy="3847465"/>
          </a:xfrm>
        </p:spPr>
        <p:txBody>
          <a:bodyPr>
            <a:normAutofit lnSpcReduction="10000"/>
          </a:bodyPr>
          <a:lstStyle/>
          <a:p>
            <a:r>
              <a:rPr lang="cs-CZ" altLang="en-US" dirty="0" smtClean="0"/>
              <a:t>často je problematické - senzorický problém / zvyk</a:t>
            </a:r>
            <a:endParaRPr lang="cs-CZ" altLang="en-US" dirty="0" smtClean="0"/>
          </a:p>
          <a:p>
            <a:r>
              <a:rPr lang="cs-CZ" altLang="en-US" dirty="0" smtClean="0"/>
              <a:t>neučte, dokud nezvládáte jednotlivé fáze toalety!</a:t>
            </a:r>
            <a:endParaRPr lang="cs-CZ" altLang="en-US" dirty="0" smtClean="0"/>
          </a:p>
          <a:p>
            <a:r>
              <a:rPr lang="cs-CZ" altLang="en-US" dirty="0" smtClean="0"/>
              <a:t>použijte vlhčené ubrousky pro začátek (ale hned od začátku nesplachovat, ale do koše)</a:t>
            </a:r>
            <a:endParaRPr lang="cs-CZ" altLang="en-US" dirty="0" smtClean="0"/>
          </a:p>
          <a:p>
            <a:r>
              <a:rPr lang="cs-CZ" altLang="en-US" dirty="0" smtClean="0"/>
              <a:t>neopouštějte koupelnu, dokud se neutřete</a:t>
            </a:r>
            <a:endParaRPr lang="cs-CZ" altLang="en-US" dirty="0" smtClean="0"/>
          </a:p>
          <a:p>
            <a:r>
              <a:rPr lang="cs-CZ" altLang="en-US" dirty="0" smtClean="0"/>
              <a:t>trénujte i mimo koupelnu/toaletu (miska s burákovým máslem, balonky)</a:t>
            </a:r>
            <a:endParaRPr lang="cs-CZ" altLang="en-US" dirty="0" smtClean="0"/>
          </a:p>
          <a:p>
            <a:r>
              <a:rPr lang="cs-CZ" altLang="en-US" dirty="0" smtClean="0"/>
              <a:t>využijte učení postupnými kroky</a:t>
            </a:r>
            <a:endParaRPr lang="cs-CZ" altLang="en-US" dirty="0" smtClean="0"/>
          </a:p>
          <a:p>
            <a:r>
              <a:rPr lang="cs-CZ" altLang="en-US" dirty="0" smtClean="0"/>
              <a:t>začněte co nejdříve</a:t>
            </a:r>
            <a:endParaRPr lang="cs-CZ" altLang="en-US" dirty="0" smtClean="0"/>
          </a:p>
          <a:p>
            <a:r>
              <a:rPr lang="cs-CZ" altLang="en-US" dirty="0" smtClean="0"/>
              <a:t>připravte se na nehody</a:t>
            </a:r>
            <a:endParaRPr lang="cs-CZ" altLang="en-US" dirty="0" smtClean="0"/>
          </a:p>
          <a:p>
            <a:r>
              <a:rPr lang="cs-CZ" altLang="en-US" dirty="0" smtClean="0"/>
              <a:t>některé děti preferují bidet</a:t>
            </a:r>
            <a:endParaRPr lang="cs-CZ" altLang="en-US" dirty="0" smtClean="0"/>
          </a:p>
          <a:p>
            <a:pPr marL="0" indent="0">
              <a:buNone/>
            </a:pPr>
            <a:endParaRPr lang="cs-CZ" altLang="en-US" dirty="0" smtClean="0"/>
          </a:p>
          <a:p>
            <a:endParaRPr lang="cs-CZ" altLang="en-US" dirty="0" smtClean="0"/>
          </a:p>
          <a:p>
            <a:endParaRPr lang="cs-CZ" altLang="en-US" dirty="0" smtClean="0"/>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TEACHER TEACH KIDS HOW TO WIPE THEIR BUTTS USING BALLOONS😂😭💀">
            <a:hlinkClick r:id="" action="ppaction://media"/>
          </p:cNvPr>
          <p:cNvPicPr/>
          <p:nvPr>
            <p:ph sz="quarter" idx="13"/>
            <a:videoFile r:link="rId1"/>
            <p:extLst>
              <p:ext uri="{DAA4B4D4-6D71-4841-9C94-3DE7FCFB9230}">
                <p14:media xmlns:p14="http://schemas.microsoft.com/office/powerpoint/2010/main" r:link="rId2"/>
              </p:ext>
            </p:extLst>
          </p:nvPr>
        </p:nvPicPr>
        <p:blipFill>
          <a:blip r:embed="rId3"/>
          <a:stretch>
            <a:fillRect/>
          </a:stretch>
        </p:blipFill>
        <p:spPr>
          <a:xfrm>
            <a:off x="3624580" y="952500"/>
            <a:ext cx="3990340" cy="538861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6"/>
                </p:tgtEl>
              </p:cMediaNode>
            </p:vide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a:bodyPr>
          <a:lstStyle/>
          <a:p>
            <a:r>
              <a:rPr lang="cs-CZ" altLang="en-US" smtClean="0"/>
              <a:t>Otázky k tréninku kakání?</a:t>
            </a:r>
            <a:endParaRPr lang="cs-CZ" altLang="en-US" smtClean="0"/>
          </a:p>
        </p:txBody>
      </p:sp>
      <p:sp>
        <p:nvSpPr>
          <p:cNvPr id="7" name="文本占位符 6"/>
          <p:cNvSpPr>
            <a:spLocks noGrp="1"/>
          </p:cNvSpPr>
          <p:nvPr>
            <p:ph type="body" sz="quarter" idx="14"/>
            <p:custDataLst>
              <p:tags r:id="rId2"/>
            </p:custDataLst>
          </p:nvPr>
        </p:nvSpPr>
        <p:spPr/>
        <p:txBody>
          <a:bodyPr/>
          <a:lstStyle/>
          <a:p>
            <a:pPr marL="0" indent="0">
              <a:buNone/>
            </a:pPr>
            <a:endParaRPr lang="en-US" altLang="zh-CN" smtClean="0"/>
          </a:p>
        </p:txBody>
      </p:sp>
      <p:pic>
        <p:nvPicPr>
          <p:cNvPr id="4" name="Content Placeholder 3" descr="question"/>
          <p:cNvPicPr>
            <a:picLocks noChangeAspect="1"/>
          </p:cNvPicPr>
          <p:nvPr>
            <p:ph sz="quarter" idx="13"/>
          </p:nvPr>
        </p:nvPicPr>
        <p:blipFill>
          <a:blip r:embed="rId3"/>
          <a:stretch>
            <a:fillRect/>
          </a:stretch>
        </p:blipFill>
        <p:spPr>
          <a:xfrm>
            <a:off x="5100955" y="1681480"/>
            <a:ext cx="1997075" cy="3211195"/>
          </a:xfrm>
          <a:prstGeom prst="rect">
            <a:avLst/>
          </a:prstGeom>
        </p:spPr>
      </p:pic>
    </p:spTree>
    <p:custDataLst>
      <p:tags r:id="rId4"/>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cs-CZ" altLang="en-US" smtClean="0">
                <a:solidFill>
                  <a:schemeClr val="tx1">
                    <a:lumMod val="85000"/>
                    <a:lumOff val="15000"/>
                  </a:schemeClr>
                </a:solidFill>
              </a:rPr>
              <a:t>Noční pomočování</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281430" y="2163445"/>
            <a:ext cx="9626600" cy="3847465"/>
          </a:xfrm>
        </p:spPr>
        <p:txBody>
          <a:bodyPr>
            <a:normAutofit fontScale="70000"/>
          </a:bodyPr>
          <a:lstStyle/>
          <a:p>
            <a:pPr marL="0" indent="0">
              <a:buNone/>
            </a:pPr>
            <a:r>
              <a:rPr lang="cs-CZ" altLang="en-US" dirty="0" smtClean="0"/>
              <a:t>Fakta:</a:t>
            </a:r>
            <a:endParaRPr lang="cs-CZ" altLang="en-US" dirty="0" smtClean="0"/>
          </a:p>
          <a:p>
            <a:r>
              <a:rPr lang="cs-CZ" altLang="en-US" dirty="0" smtClean="0"/>
              <a:t>častější u kluků</a:t>
            </a:r>
            <a:endParaRPr lang="cs-CZ" altLang="en-US" dirty="0" smtClean="0"/>
          </a:p>
          <a:p>
            <a:r>
              <a:rPr lang="cs-CZ" altLang="en-US" dirty="0" smtClean="0"/>
              <a:t>1 z 4 u 5-letých dětí</a:t>
            </a:r>
            <a:endParaRPr lang="cs-CZ" altLang="en-US" dirty="0" smtClean="0"/>
          </a:p>
          <a:p>
            <a:r>
              <a:rPr lang="cs-CZ" altLang="en-US" dirty="0" smtClean="0"/>
              <a:t>1 z 10 u 6-letých dětí</a:t>
            </a:r>
            <a:endParaRPr lang="cs-CZ" altLang="en-US" dirty="0" smtClean="0"/>
          </a:p>
          <a:p>
            <a:r>
              <a:rPr lang="cs-CZ" altLang="en-US" dirty="0" smtClean="0"/>
              <a:t>1 ze 14 u 7-letých</a:t>
            </a:r>
            <a:endParaRPr lang="cs-CZ" altLang="en-US" dirty="0" smtClean="0"/>
          </a:p>
          <a:p>
            <a:r>
              <a:rPr lang="cs-CZ" altLang="en-US" dirty="0" smtClean="0"/>
              <a:t>1 ze 20 u 8-letých</a:t>
            </a:r>
            <a:endParaRPr lang="cs-CZ" altLang="en-US" dirty="0" smtClean="0"/>
          </a:p>
          <a:p>
            <a:r>
              <a:rPr lang="cs-CZ" altLang="en-US" dirty="0" smtClean="0"/>
              <a:t>1 z 33 u 10-letých</a:t>
            </a:r>
            <a:endParaRPr lang="cs-CZ" altLang="en-US" dirty="0" smtClean="0"/>
          </a:p>
          <a:p>
            <a:r>
              <a:rPr lang="cs-CZ" altLang="en-US" dirty="0" smtClean="0"/>
              <a:t>1 z 50 u 17-etých</a:t>
            </a:r>
            <a:endParaRPr lang="cs-CZ" altLang="en-US" dirty="0" smtClean="0"/>
          </a:p>
          <a:p>
            <a:r>
              <a:rPr lang="cs-CZ" altLang="en-US" dirty="0" smtClean="0"/>
              <a:t>1 ze 100 dospělých</a:t>
            </a:r>
            <a:endParaRPr lang="cs-CZ" altLang="en-US" dirty="0" smtClean="0"/>
          </a:p>
          <a:p>
            <a:r>
              <a:rPr lang="cs-CZ" altLang="en-US" dirty="0" smtClean="0"/>
              <a:t>a 1 z 150 armádních branců :)</a:t>
            </a:r>
            <a:endParaRPr lang="cs-CZ" altLang="en-US" dirty="0" smtClean="0"/>
          </a:p>
          <a:p>
            <a:r>
              <a:rPr lang="cs-CZ" altLang="en-US" dirty="0" smtClean="0"/>
              <a:t>&gt;&gt; není to tak výjimečný problém, velmi často stačí počkat, pokud umí dítě během dne</a:t>
            </a:r>
            <a:endParaRPr lang="cs-CZ" altLang="en-US" dirty="0" smtClean="0"/>
          </a:p>
          <a:p>
            <a:endParaRPr lang="cs-CZ" altLang="en-US" dirty="0" smtClean="0"/>
          </a:p>
          <a:p>
            <a:endParaRPr lang="cs-CZ" altLang="en-US" dirty="0" smtClean="0"/>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cs-CZ" altLang="en-US" smtClean="0">
                <a:solidFill>
                  <a:schemeClr val="tx1">
                    <a:lumMod val="85000"/>
                    <a:lumOff val="15000"/>
                  </a:schemeClr>
                </a:solidFill>
              </a:rPr>
              <a:t>Mainstremové proudy</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p:txBody>
          <a:bodyPr>
            <a:normAutofit/>
          </a:bodyPr>
          <a:lstStyle/>
          <a:p>
            <a:r>
              <a:rPr lang="cs-CZ" altLang="en-US" dirty="0" smtClean="0"/>
              <a:t>Brazelton Way (Brazeltonův přístup)</a:t>
            </a:r>
            <a:endParaRPr lang="cs-CZ" altLang="en-US" dirty="0" smtClean="0"/>
          </a:p>
          <a:p>
            <a:pPr lvl="1"/>
            <a:r>
              <a:rPr lang="cs-CZ" altLang="en-US" dirty="0" smtClean="0"/>
              <a:t>dítě si má myslet, že trénink toalety byl jeho nápad, ne dospělého</a:t>
            </a:r>
            <a:endParaRPr lang="cs-CZ" altLang="en-US" dirty="0" smtClean="0"/>
          </a:p>
          <a:p>
            <a:pPr lvl="1"/>
            <a:r>
              <a:rPr lang="cs-CZ" altLang="en-US" dirty="0" smtClean="0"/>
              <a:t>některé z těch nápadů jsou: nachystat společně toaletu, vysypávání plíny do záchodu, plně oblečené dítě sedí na míse, jít do obchodu a koupit si nočník</a:t>
            </a:r>
            <a:endParaRPr lang="cs-CZ" altLang="en-US" dirty="0" smtClean="0"/>
          </a:p>
          <a:p>
            <a:pPr lvl="1"/>
            <a:r>
              <a:rPr lang="cs-CZ" altLang="en-US" dirty="0" smtClean="0"/>
              <a:t>sezení dítěte na záchodě a skutečné vyprazdňování by se mělo dít spontánně</a:t>
            </a:r>
            <a:endParaRPr lang="cs-CZ" altLang="en-US" dirty="0" smtClean="0"/>
          </a:p>
          <a:p>
            <a:pPr lvl="1"/>
            <a:r>
              <a:rPr lang="cs-CZ" altLang="en-US" dirty="0" smtClean="0"/>
              <a:t>pokud dítě reaguje negativně na jakýkoliv krok, rada zní zastavit a stáhnout se, vše se musí dít podle tempa dítěte</a:t>
            </a:r>
            <a:endParaRPr lang="cs-CZ" altLang="en-US" dirty="0" smtClean="0"/>
          </a:p>
          <a:p>
            <a:pPr lvl="1"/>
            <a:r>
              <a:rPr lang="cs-CZ" altLang="en-US" dirty="0" smtClean="0"/>
              <a:t>propagován Americkou akademií pediatrů a Kanadskou pediatrickou společností</a:t>
            </a:r>
            <a:endParaRPr lang="cs-CZ" altLang="en-US" dirty="0" smtClean="0"/>
          </a:p>
          <a:p>
            <a:pPr lvl="1"/>
            <a:endParaRPr lang="cs-CZ" altLang="en-US" dirty="0" smtClean="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cs-CZ" altLang="en-US" smtClean="0">
                <a:solidFill>
                  <a:schemeClr val="tx1">
                    <a:lumMod val="85000"/>
                    <a:lumOff val="15000"/>
                  </a:schemeClr>
                </a:solidFill>
              </a:rPr>
              <a:t>Noční pomočování</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281430" y="2163445"/>
            <a:ext cx="9626600" cy="3847465"/>
          </a:xfrm>
        </p:spPr>
        <p:txBody>
          <a:bodyPr>
            <a:normAutofit/>
          </a:bodyPr>
          <a:lstStyle/>
          <a:p>
            <a:pPr marL="0" indent="0">
              <a:buNone/>
            </a:pPr>
            <a:r>
              <a:rPr lang="cs-CZ" altLang="en-US" dirty="0" smtClean="0"/>
              <a:t>- genetika: pokud jeden z rodičů se počůrával - 40% šance, že i dítě, pokud oba rodiče - 70% šance</a:t>
            </a:r>
            <a:endParaRPr lang="cs-CZ" altLang="en-US" dirty="0" smtClean="0"/>
          </a:p>
          <a:p>
            <a:pPr marL="0" indent="0">
              <a:buNone/>
            </a:pPr>
            <a:r>
              <a:rPr lang="cs-CZ" altLang="en-US" dirty="0" smtClean="0"/>
              <a:t>- hormony: někteří lidé, kteří se pomočují v noci mají nízkou hladinu antidiuretického hormonu (ADH), který potlačuje tvorbu moči v noci u většiny lidí (desmopressin nasal spray)</a:t>
            </a:r>
            <a:endParaRPr lang="cs-CZ" altLang="en-US" dirty="0" smtClean="0"/>
          </a:p>
          <a:p>
            <a:pPr marL="0" indent="0">
              <a:buNone/>
            </a:pPr>
            <a:r>
              <a:rPr lang="cs-CZ" altLang="en-US" dirty="0" smtClean="0"/>
              <a:t>- často se jedná o tvrdé spáče</a:t>
            </a:r>
            <a:endParaRPr lang="cs-CZ" altLang="en-US" dirty="0" smtClean="0"/>
          </a:p>
          <a:p>
            <a:pPr marL="0" indent="0">
              <a:buNone/>
            </a:pPr>
            <a:r>
              <a:rPr lang="cs-CZ" altLang="en-US" dirty="0" smtClean="0"/>
              <a:t>- kofein</a:t>
            </a:r>
            <a:endParaRPr lang="cs-CZ" altLang="en-US" dirty="0" smtClean="0"/>
          </a:p>
          <a:p>
            <a:pPr marL="0" indent="0">
              <a:buNone/>
            </a:pPr>
            <a:endParaRPr lang="cs-CZ" altLang="en-US" dirty="0" smtClean="0"/>
          </a:p>
          <a:p>
            <a:pPr marL="0" indent="0">
              <a:buNone/>
            </a:pPr>
            <a:r>
              <a:rPr lang="cs-CZ" altLang="en-US" dirty="0" smtClean="0"/>
              <a:t>&gt; občas stačí vyřešit tyto překážky</a:t>
            </a:r>
            <a:endParaRPr lang="cs-CZ" altLang="en-US" dirty="0" smtClean="0"/>
          </a:p>
          <a:p>
            <a:pPr marL="0" indent="0">
              <a:buNone/>
            </a:pPr>
            <a:r>
              <a:rPr lang="cs-CZ" altLang="en-US" dirty="0" smtClean="0"/>
              <a:t>A zároveň si říct, co je priorita? Nerušený spánek nebo večerní toaleta?</a:t>
            </a:r>
            <a:endParaRPr lang="cs-CZ" altLang="en-US" dirty="0" smtClean="0"/>
          </a:p>
          <a:p>
            <a:pPr marL="0" indent="0">
              <a:buNone/>
            </a:pPr>
            <a:r>
              <a:rPr lang="cs-CZ" altLang="en-US" dirty="0" smtClean="0"/>
              <a:t>http://www.enuretickyalarm.cz/</a:t>
            </a:r>
            <a:endParaRPr lang="cs-CZ" altLang="en-US" dirty="0" smtClean="0"/>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a:bodyPr>
          <a:lstStyle/>
          <a:p>
            <a:r>
              <a:rPr lang="cs-CZ" altLang="en-US" smtClean="0"/>
              <a:t>Diskuse</a:t>
            </a:r>
            <a:endParaRPr lang="cs-CZ" altLang="en-US" smtClean="0"/>
          </a:p>
        </p:txBody>
      </p:sp>
      <p:sp>
        <p:nvSpPr>
          <p:cNvPr id="7" name="文本占位符 6"/>
          <p:cNvSpPr>
            <a:spLocks noGrp="1"/>
          </p:cNvSpPr>
          <p:nvPr>
            <p:ph type="body" sz="quarter" idx="14"/>
            <p:custDataLst>
              <p:tags r:id="rId2"/>
            </p:custDataLst>
          </p:nvPr>
        </p:nvSpPr>
        <p:spPr/>
        <p:txBody>
          <a:bodyPr/>
          <a:lstStyle/>
          <a:p>
            <a:pPr marL="0" indent="0">
              <a:buNone/>
            </a:pPr>
            <a:endParaRPr lang="en-US" altLang="zh-CN" smtClean="0"/>
          </a:p>
        </p:txBody>
      </p:sp>
      <p:pic>
        <p:nvPicPr>
          <p:cNvPr id="4" name="Content Placeholder 3" descr="question"/>
          <p:cNvPicPr>
            <a:picLocks noChangeAspect="1"/>
          </p:cNvPicPr>
          <p:nvPr>
            <p:ph sz="quarter" idx="13"/>
          </p:nvPr>
        </p:nvPicPr>
        <p:blipFill>
          <a:blip r:embed="rId3"/>
          <a:stretch>
            <a:fillRect/>
          </a:stretch>
        </p:blipFill>
        <p:spPr>
          <a:xfrm>
            <a:off x="5100955" y="1681480"/>
            <a:ext cx="1997075" cy="3211195"/>
          </a:xfrm>
          <a:prstGeom prst="rect">
            <a:avLst/>
          </a:prstGeom>
        </p:spPr>
      </p:pic>
    </p:spTree>
    <p:custDataLst>
      <p:tags r:id="rId4"/>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1522730" y="1339215"/>
            <a:ext cx="9144000" cy="1000760"/>
          </a:xfrm>
        </p:spPr>
        <p:txBody>
          <a:bodyPr/>
          <a:lstStyle/>
          <a:p>
            <a:r>
              <a:rPr lang="cs-CZ" altLang="en-US" smtClean="0"/>
              <a:t>Směle do toho!</a:t>
            </a:r>
            <a:endParaRPr lang="cs-CZ" altLang="en-US" smtClean="0"/>
          </a:p>
        </p:txBody>
      </p:sp>
      <p:sp>
        <p:nvSpPr>
          <p:cNvPr id="8" name="文本占位符 7"/>
          <p:cNvSpPr>
            <a:spLocks noGrp="1"/>
          </p:cNvSpPr>
          <p:nvPr>
            <p:ph type="body" sz="quarter" idx="13"/>
            <p:custDataLst>
              <p:tags r:id="rId2"/>
            </p:custDataLst>
          </p:nvPr>
        </p:nvSpPr>
        <p:spPr>
          <a:xfrm>
            <a:off x="1522730" y="2867660"/>
            <a:ext cx="9144000" cy="2651125"/>
          </a:xfrm>
        </p:spPr>
        <p:txBody>
          <a:bodyPr/>
          <a:lstStyle/>
          <a:p>
            <a:pPr marL="0" indent="0">
              <a:buNone/>
            </a:pPr>
            <a:r>
              <a:rPr lang="cs-CZ" altLang="en-US" sz="2000" smtClean="0"/>
              <a:t>“Předtím, než se stanete rukojmím tréninku toalety, zazásobujte se základními potřebami jako jsou toaletní papír, utěrky, čisté prádlo, víno... hlavně víno!”</a:t>
            </a:r>
            <a:endParaRPr lang="cs-CZ" altLang="en-US" sz="2000" smtClean="0"/>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cs-CZ" sz="7335" b="0" dirty="0" smtClean="0"/>
              <a:t>Děkuji za pozornost a přeji příjemný zbytek dne!</a:t>
            </a:r>
            <a:endParaRPr lang="cs-CZ" sz="7335" b="0" dirty="0" smtClean="0"/>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cs-CZ" altLang="en-US" smtClean="0">
                <a:solidFill>
                  <a:schemeClr val="tx1">
                    <a:lumMod val="85000"/>
                    <a:lumOff val="15000"/>
                  </a:schemeClr>
                </a:solidFill>
              </a:rPr>
              <a:t>Mainstrem ve světě tréninku toalety</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2"/>
            </p:custDataLst>
          </p:nvPr>
        </p:nvSpPr>
        <p:spPr>
          <a:xfrm>
            <a:off x="1281430" y="2163445"/>
            <a:ext cx="9626600" cy="4070985"/>
          </a:xfrm>
        </p:spPr>
        <p:txBody>
          <a:bodyPr>
            <a:normAutofit lnSpcReduction="20000"/>
          </a:bodyPr>
          <a:lstStyle/>
          <a:p>
            <a:r>
              <a:rPr lang="cs-CZ" altLang="en-US" dirty="0" smtClean="0"/>
              <a:t>Dr. Phil</a:t>
            </a:r>
            <a:endParaRPr lang="cs-CZ" altLang="en-US" dirty="0" smtClean="0"/>
          </a:p>
          <a:p>
            <a:pPr lvl="1"/>
            <a:r>
              <a:rPr lang="cs-CZ" altLang="en-US" dirty="0" smtClean="0"/>
              <a:t>základ: vzít panenku, být hodně nadšený, nechat ji se “vyčurat”, potom necháme/navrhneme dítě to zkusit a jsme opět nadšení, pokud dítě udělá to, co udělala panenka</a:t>
            </a:r>
            <a:endParaRPr lang="cs-CZ" altLang="en-US" dirty="0" smtClean="0"/>
          </a:p>
          <a:p>
            <a:pPr lvl="1"/>
            <a:endParaRPr lang="cs-CZ" altLang="en-US" dirty="0" smtClean="0"/>
          </a:p>
          <a:p>
            <a:pPr lvl="1"/>
            <a:endParaRPr lang="cs-CZ" altLang="en-US" dirty="0" smtClean="0"/>
          </a:p>
          <a:p>
            <a:pPr lvl="1"/>
            <a:endParaRPr lang="cs-CZ" altLang="en-US" dirty="0" smtClean="0"/>
          </a:p>
          <a:p>
            <a:pPr lvl="1"/>
            <a:endParaRPr lang="cs-CZ" altLang="en-US" dirty="0" smtClean="0"/>
          </a:p>
          <a:p>
            <a:pPr lvl="1"/>
            <a:endParaRPr lang="cs-CZ" altLang="en-US" dirty="0" smtClean="0"/>
          </a:p>
          <a:p>
            <a:pPr lvl="1"/>
            <a:r>
              <a:rPr lang="cs-CZ" altLang="en-US" dirty="0" smtClean="0"/>
              <a:t>Jak Vám tohle fungovalo? </a:t>
            </a:r>
            <a:endParaRPr lang="cs-CZ" altLang="en-US" dirty="0" smtClean="0"/>
          </a:p>
          <a:p>
            <a:pPr lvl="1"/>
            <a:r>
              <a:rPr lang="cs-CZ" altLang="en-US" dirty="0" smtClean="0"/>
              <a:t>Potřebujeme dobré instrukce! Trénink na toaletu je celý o dobrých instrukcích</a:t>
            </a:r>
            <a:endParaRPr lang="cs-CZ" altLang="en-US" dirty="0" smtClean="0"/>
          </a:p>
          <a:p>
            <a:pPr lvl="1"/>
            <a:endParaRPr lang="cs-CZ" altLang="en-US" dirty="0" smtClean="0"/>
          </a:p>
        </p:txBody>
      </p:sp>
      <p:pic>
        <p:nvPicPr>
          <p:cNvPr id="2" name="Picture 1"/>
          <p:cNvPicPr>
            <a:picLocks noChangeAspect="1"/>
          </p:cNvPicPr>
          <p:nvPr/>
        </p:nvPicPr>
        <p:blipFill>
          <a:blip r:embed="rId3"/>
          <a:stretch>
            <a:fillRect/>
          </a:stretch>
        </p:blipFill>
        <p:spPr>
          <a:xfrm>
            <a:off x="8287385" y="3131820"/>
            <a:ext cx="3032125" cy="2295525"/>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AF5"/>
        </a:solidFill>
        <a:effectLst/>
      </p:bgPr>
    </p:bg>
    <p:spTree>
      <p:nvGrpSpPr>
        <p:cNvPr id="1" name=""/>
        <p:cNvGrpSpPr/>
        <p:nvPr/>
      </p:nvGrpSpPr>
      <p:grpSpPr>
        <a:xfrm>
          <a:off x="0" y="0"/>
          <a:ext cx="0" cy="0"/>
          <a:chOff x="0" y="0"/>
          <a:chExt cx="0" cy="0"/>
        </a:xfrm>
      </p:grpSpPr>
      <p:pic>
        <p:nvPicPr>
          <p:cNvPr id="101" name="Picture 100"/>
          <p:cNvPicPr/>
          <p:nvPr/>
        </p:nvPicPr>
        <p:blipFill>
          <a:blip r:embed="rId1"/>
          <a:stretch>
            <a:fillRect/>
          </a:stretch>
        </p:blipFill>
        <p:spPr>
          <a:xfrm>
            <a:off x="8267700" y="1972945"/>
            <a:ext cx="3038475" cy="2073910"/>
          </a:xfrm>
          <a:prstGeom prst="rect">
            <a:avLst/>
          </a:prstGeom>
          <a:noFill/>
          <a:ln w="9525">
            <a:noFill/>
          </a:ln>
        </p:spPr>
      </p:pic>
      <p:sp>
        <p:nvSpPr>
          <p:cNvPr id="3" name="标题 2"/>
          <p:cNvSpPr>
            <a:spLocks noGrp="1"/>
          </p:cNvSpPr>
          <p:nvPr>
            <p:ph type="title"/>
            <p:custDataLst>
              <p:tags r:id="rId2"/>
            </p:custDataLst>
          </p:nvPr>
        </p:nvSpPr>
        <p:spPr/>
        <p:txBody>
          <a:bodyPr>
            <a:normAutofit/>
          </a:bodyPr>
          <a:lstStyle/>
          <a:p>
            <a:r>
              <a:rPr lang="cs-CZ" altLang="en-US" smtClean="0">
                <a:solidFill>
                  <a:schemeClr val="tx1">
                    <a:lumMod val="85000"/>
                    <a:lumOff val="15000"/>
                  </a:schemeClr>
                </a:solidFill>
              </a:rPr>
              <a:t>Trénink toalety je o dobrých instrukcích</a:t>
            </a:r>
            <a:endParaRPr lang="cs-CZ" altLang="en-US" smtClean="0">
              <a:solidFill>
                <a:schemeClr val="tx1">
                  <a:lumMod val="85000"/>
                  <a:lumOff val="15000"/>
                </a:schemeClr>
              </a:solidFill>
            </a:endParaRPr>
          </a:p>
        </p:txBody>
      </p:sp>
      <p:sp>
        <p:nvSpPr>
          <p:cNvPr id="4" name="内容占位符 3"/>
          <p:cNvSpPr>
            <a:spLocks noGrp="1"/>
          </p:cNvSpPr>
          <p:nvPr>
            <p:ph sz="quarter" idx="13"/>
            <p:custDataLst>
              <p:tags r:id="rId3"/>
            </p:custDataLst>
          </p:nvPr>
        </p:nvSpPr>
        <p:spPr/>
        <p:txBody>
          <a:bodyPr>
            <a:normAutofit/>
          </a:bodyPr>
          <a:lstStyle/>
          <a:p>
            <a:pPr lvl="1"/>
            <a:r>
              <a:rPr lang="cs-CZ" altLang="en-US" dirty="0" smtClean="0"/>
              <a:t>správná sekvence</a:t>
            </a:r>
            <a:endParaRPr lang="cs-CZ" altLang="en-US" dirty="0" smtClean="0"/>
          </a:p>
          <a:p>
            <a:pPr lvl="1"/>
            <a:r>
              <a:rPr lang="cs-CZ" altLang="en-US" dirty="0" smtClean="0"/>
              <a:t>systematické plánování</a:t>
            </a:r>
            <a:endParaRPr lang="cs-CZ" altLang="en-US" dirty="0" smtClean="0"/>
          </a:p>
          <a:p>
            <a:pPr lvl="1"/>
            <a:r>
              <a:rPr lang="cs-CZ" altLang="en-US" dirty="0" smtClean="0"/>
              <a:t>systematické provedení</a:t>
            </a:r>
            <a:endParaRPr lang="cs-CZ" altLang="en-US" dirty="0" smtClean="0"/>
          </a:p>
          <a:p>
            <a:pPr lvl="1"/>
            <a:endParaRPr lang="cs-CZ" altLang="en-US" dirty="0" smtClean="0"/>
          </a:p>
          <a:p>
            <a:pPr lvl="1"/>
            <a:r>
              <a:rPr lang="cs-CZ" altLang="en-US" dirty="0" smtClean="0"/>
              <a:t>nutné je začít tam, kde je dítě - na jaké úrovni</a:t>
            </a:r>
            <a:endParaRPr lang="cs-CZ" altLang="en-US" dirty="0" smtClean="0"/>
          </a:p>
          <a:p>
            <a:pPr lvl="1"/>
            <a:r>
              <a:rPr lang="cs-CZ" altLang="en-US" dirty="0" smtClean="0"/>
              <a:t>instrukce, která zahrnuje vhodné motivace a opravy chyb (feedback)</a:t>
            </a:r>
            <a:endParaRPr lang="cs-CZ" altLang="en-US" dirty="0" smtClean="0"/>
          </a:p>
          <a:p>
            <a:pPr lvl="1"/>
            <a:endParaRPr lang="cs-CZ" altLang="en-US" dirty="0" smtClean="0"/>
          </a:p>
          <a:p>
            <a:pPr lvl="1"/>
            <a:r>
              <a:rPr lang="cs-CZ" altLang="en-US" dirty="0" smtClean="0"/>
              <a:t>MOTIVACE JE KLÍČ (a je to nastější důvod proč trénink nefunguje)</a:t>
            </a:r>
            <a:endParaRPr lang="cs-CZ" altLang="en-US" dirty="0" smtClean="0"/>
          </a:p>
        </p:txBody>
      </p:sp>
      <p:pic>
        <p:nvPicPr>
          <p:cNvPr id="100" name="Picture 99"/>
          <p:cNvPicPr/>
          <p:nvPr/>
        </p:nvPicPr>
        <p:blipFill>
          <a:blip r:embed="rId1"/>
          <a:stretch>
            <a:fillRect/>
          </a:stretch>
        </p:blipFill>
        <p:spPr>
          <a:xfrm>
            <a:off x="6096000" y="3429000"/>
            <a:ext cx="0" cy="0"/>
          </a:xfrm>
          <a:prstGeom prst="rect">
            <a:avLst/>
          </a:prstGeom>
          <a:noFill/>
          <a:ln w="9525">
            <a:no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5"/>
            <p:custDataLst>
              <p:tags r:id="rId1"/>
            </p:custDataLst>
          </p:nvPr>
        </p:nvSpPr>
        <p:spPr>
          <a:xfrm>
            <a:off x="572135" y="4817110"/>
            <a:ext cx="5342255" cy="1463675"/>
          </a:xfrm>
        </p:spPr>
        <p:txBody>
          <a:bodyPr>
            <a:normAutofit fontScale="90000"/>
          </a:bodyPr>
          <a:lstStyle/>
          <a:p>
            <a:pPr marL="0" indent="0">
              <a:buNone/>
            </a:pPr>
            <a:r>
              <a:rPr lang="cs-CZ" altLang="en-US" smtClean="0"/>
              <a:t>DELŠÍ CESTA</a:t>
            </a:r>
            <a:endParaRPr lang="cs-CZ" altLang="en-US" smtClean="0"/>
          </a:p>
          <a:p>
            <a:pPr marL="0" indent="0">
              <a:buNone/>
            </a:pPr>
            <a:r>
              <a:rPr lang="cs-CZ" altLang="en-US" smtClean="0"/>
              <a:t>- ne tolik intenzivní, během dne, po několik týdnů</a:t>
            </a:r>
            <a:endParaRPr lang="cs-CZ" altLang="en-US" smtClean="0"/>
          </a:p>
          <a:p>
            <a:pPr marL="0" indent="0">
              <a:buNone/>
            </a:pPr>
            <a:r>
              <a:rPr lang="cs-CZ" altLang="en-US" smtClean="0"/>
              <a:t>- většinou před/školní děti, adolescenti, dospělí</a:t>
            </a:r>
            <a:endParaRPr lang="cs-CZ" altLang="en-US" smtClean="0"/>
          </a:p>
          <a:p>
            <a:pPr marL="0" indent="0">
              <a:buNone/>
            </a:pPr>
            <a:r>
              <a:rPr lang="cs-CZ" altLang="en-US" smtClean="0"/>
              <a:t>- implementace doma nebo ve škole</a:t>
            </a:r>
            <a:endParaRPr lang="cs-CZ" altLang="en-US" smtClean="0"/>
          </a:p>
        </p:txBody>
      </p:sp>
      <p:sp>
        <p:nvSpPr>
          <p:cNvPr id="9" name="文本占位符 8"/>
          <p:cNvSpPr>
            <a:spLocks noGrp="1"/>
          </p:cNvSpPr>
          <p:nvPr>
            <p:ph type="body" sz="quarter" idx="16"/>
            <p:custDataLst>
              <p:tags r:id="rId2"/>
            </p:custDataLst>
          </p:nvPr>
        </p:nvSpPr>
        <p:spPr>
          <a:xfrm>
            <a:off x="6253480" y="4813300"/>
            <a:ext cx="5367655" cy="1541145"/>
          </a:xfrm>
        </p:spPr>
        <p:txBody>
          <a:bodyPr>
            <a:normAutofit fontScale="90000"/>
          </a:bodyPr>
          <a:lstStyle/>
          <a:p>
            <a:pPr marL="0" indent="0">
              <a:buNone/>
            </a:pPr>
            <a:r>
              <a:rPr lang="cs-CZ" altLang="en-US" smtClean="0"/>
              <a:t>KRATŠÍ CESTA</a:t>
            </a:r>
            <a:endParaRPr lang="cs-CZ" altLang="en-US" smtClean="0"/>
          </a:p>
          <a:p>
            <a:pPr marL="0" indent="0">
              <a:buNone/>
            </a:pPr>
            <a:r>
              <a:rPr lang="cs-CZ" altLang="en-US" smtClean="0"/>
              <a:t>- velmi intenzivní, během 5-10 dní doma, 8-10h denně</a:t>
            </a:r>
            <a:endParaRPr lang="cs-CZ" altLang="en-US" smtClean="0"/>
          </a:p>
          <a:p>
            <a:pPr marL="0" indent="0">
              <a:buNone/>
            </a:pPr>
            <a:r>
              <a:rPr lang="cs-CZ" altLang="en-US" smtClean="0"/>
              <a:t>- nejsnažší s malými dětmi, v rané intervenci a/nebo mohou zůstat doma po tento čas</a:t>
            </a:r>
            <a:endParaRPr lang="cs-CZ" altLang="en-US" smtClean="0"/>
          </a:p>
          <a:p>
            <a:pPr marL="0" indent="0">
              <a:buNone/>
            </a:pPr>
            <a:endParaRPr lang="cs-CZ" altLang="en-US" smtClean="0"/>
          </a:p>
        </p:txBody>
      </p:sp>
      <p:sp>
        <p:nvSpPr>
          <p:cNvPr id="5" name="标题 4"/>
          <p:cNvSpPr>
            <a:spLocks noGrp="1"/>
          </p:cNvSpPr>
          <p:nvPr>
            <p:ph type="title"/>
            <p:custDataLst>
              <p:tags r:id="rId3"/>
            </p:custDataLst>
          </p:nvPr>
        </p:nvSpPr>
        <p:spPr/>
        <p:txBody>
          <a:bodyPr>
            <a:normAutofit/>
          </a:bodyPr>
          <a:lstStyle/>
          <a:p>
            <a:r>
              <a:rPr lang="cs-CZ" altLang="en-US" smtClean="0"/>
              <a:t>Dva přístupy, jak na to</a:t>
            </a:r>
            <a:endParaRPr lang="cs-CZ" altLang="en-US" smtClean="0"/>
          </a:p>
        </p:txBody>
      </p:sp>
      <p:pic>
        <p:nvPicPr>
          <p:cNvPr id="6" name="Content Placeholder 5" descr="short way"/>
          <p:cNvPicPr>
            <a:picLocks noChangeAspect="1"/>
          </p:cNvPicPr>
          <p:nvPr>
            <p:ph sz="quarter" idx="14"/>
          </p:nvPr>
        </p:nvPicPr>
        <p:blipFill>
          <a:blip r:embed="rId4"/>
          <a:stretch>
            <a:fillRect/>
          </a:stretch>
        </p:blipFill>
        <p:spPr>
          <a:xfrm>
            <a:off x="6741160" y="1663065"/>
            <a:ext cx="4368800" cy="2894330"/>
          </a:xfrm>
          <a:prstGeom prst="rect">
            <a:avLst/>
          </a:prstGeom>
        </p:spPr>
      </p:pic>
      <p:pic>
        <p:nvPicPr>
          <p:cNvPr id="11" name="Content Placeholder 10" descr="long"/>
          <p:cNvPicPr>
            <a:picLocks noChangeAspect="1"/>
          </p:cNvPicPr>
          <p:nvPr>
            <p:ph sz="quarter" idx="13"/>
          </p:nvPr>
        </p:nvPicPr>
        <p:blipFill>
          <a:blip r:embed="rId5"/>
          <a:stretch>
            <a:fillRect/>
          </a:stretch>
        </p:blipFill>
        <p:spPr>
          <a:xfrm>
            <a:off x="579755" y="1663065"/>
            <a:ext cx="4475480" cy="2894330"/>
          </a:xfrm>
          <a:prstGeom prst="rect">
            <a:avLst/>
          </a:prstGeom>
        </p:spPr>
      </p:pic>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ormAutofit/>
          </a:bodyPr>
          <a:lstStyle/>
          <a:p>
            <a:r>
              <a:rPr lang="cs-CZ" altLang="en-US" dirty="0" smtClean="0">
                <a:sym typeface="+mn-ea"/>
              </a:rPr>
              <a:t>Delší cesta</a:t>
            </a:r>
            <a:endParaRPr lang="cs-CZ" altLang="en-US" dirty="0" smtClean="0"/>
          </a:p>
        </p:txBody>
      </p:sp>
      <p:sp>
        <p:nvSpPr>
          <p:cNvPr id="5" name="文本占位符 4"/>
          <p:cNvSpPr>
            <a:spLocks noGrp="1"/>
          </p:cNvSpPr>
          <p:nvPr>
            <p:ph type="body" sz="quarter" idx="13"/>
            <p:custDataLst>
              <p:tags r:id="rId2"/>
            </p:custDataLst>
          </p:nvPr>
        </p:nvSpPr>
        <p:spPr/>
        <p:txBody>
          <a:bodyPr>
            <a:normAutofit/>
          </a:bodyPr>
          <a:lstStyle/>
          <a:p>
            <a:pPr marL="0" indent="0">
              <a:buNone/>
            </a:pPr>
            <a:r>
              <a:rPr lang="cs-CZ" altLang="en-US" dirty="0" smtClean="0">
                <a:sym typeface="+mn-ea"/>
              </a:rPr>
              <a:t>Má 4 hlavní fáze:</a:t>
            </a:r>
            <a:endParaRPr lang="cs-CZ" altLang="en-US" dirty="0" smtClean="0"/>
          </a:p>
          <a:p>
            <a:pPr marL="0" indent="0">
              <a:buNone/>
            </a:pPr>
            <a:endParaRPr lang="cs-CZ" altLang="en-US" dirty="0" smtClean="0"/>
          </a:p>
          <a:p>
            <a:pPr marL="0" indent="0">
              <a:buNone/>
            </a:pPr>
            <a:r>
              <a:rPr lang="cs-CZ" altLang="en-US" dirty="0" smtClean="0">
                <a:sym typeface="+mn-ea"/>
              </a:rPr>
              <a:t>1) Denní trénink močení (čurání)</a:t>
            </a:r>
            <a:endParaRPr lang="cs-CZ" altLang="en-US" dirty="0" smtClean="0"/>
          </a:p>
          <a:p>
            <a:pPr marL="0" indent="0">
              <a:buNone/>
            </a:pPr>
            <a:r>
              <a:rPr lang="cs-CZ" altLang="en-US" dirty="0" smtClean="0">
                <a:sym typeface="+mn-ea"/>
              </a:rPr>
              <a:t>subfáze: návštěvy a iniciace</a:t>
            </a:r>
            <a:endParaRPr lang="cs-CZ" altLang="en-US" dirty="0" smtClean="0"/>
          </a:p>
          <a:p>
            <a:pPr marL="0" indent="0">
              <a:buNone/>
            </a:pPr>
            <a:r>
              <a:rPr lang="cs-CZ" altLang="en-US" dirty="0" smtClean="0">
                <a:sym typeface="+mn-ea"/>
              </a:rPr>
              <a:t>2) Denní trénink defekace (kakání)</a:t>
            </a:r>
            <a:endParaRPr lang="cs-CZ" altLang="en-US" dirty="0" smtClean="0"/>
          </a:p>
          <a:p>
            <a:pPr marL="0" indent="0">
              <a:buNone/>
            </a:pPr>
            <a:r>
              <a:rPr lang="cs-CZ" altLang="en-US" dirty="0" smtClean="0">
                <a:sym typeface="+mn-ea"/>
              </a:rPr>
              <a:t>subfáze: návštěvy a iniciace</a:t>
            </a:r>
            <a:endParaRPr lang="cs-CZ" altLang="en-US" dirty="0" smtClean="0"/>
          </a:p>
          <a:p>
            <a:pPr marL="0" indent="0">
              <a:buNone/>
            </a:pPr>
            <a:endParaRPr lang="cs-CZ" altLang="en-US" dirty="0" smtClean="0"/>
          </a:p>
          <a:p>
            <a:pPr marL="0" indent="0">
              <a:buNone/>
            </a:pPr>
            <a:r>
              <a:rPr lang="cs-CZ" altLang="en-US" dirty="0" smtClean="0">
                <a:sym typeface="+mn-ea"/>
              </a:rPr>
              <a:t>3) Noční trénink močení</a:t>
            </a:r>
            <a:endParaRPr lang="cs-CZ" altLang="en-US" dirty="0" smtClean="0"/>
          </a:p>
          <a:p>
            <a:pPr marL="0" indent="0">
              <a:buNone/>
            </a:pPr>
            <a:r>
              <a:rPr lang="cs-CZ" altLang="en-US" dirty="0" smtClean="0">
                <a:sym typeface="+mn-ea"/>
              </a:rPr>
              <a:t>4) Noční trénink defekace</a:t>
            </a:r>
            <a:endParaRPr lang="cs-CZ" altLang="en-US" dirty="0" smtClean="0"/>
          </a:p>
          <a:p>
            <a:pPr marL="0" indent="0">
              <a:buNone/>
            </a:pPr>
            <a:endParaRPr lang="cs-CZ" altLang="en-US" dirty="0" smtClean="0"/>
          </a:p>
          <a:p>
            <a:pPr marL="0" indent="0">
              <a:buNone/>
            </a:pPr>
            <a:endParaRPr lang="cs-CZ" altLang="en-US" dirty="0" smtClean="0"/>
          </a:p>
        </p:txBody>
      </p:sp>
      <p:pic>
        <p:nvPicPr>
          <p:cNvPr id="3" name="Content Placeholder 2" descr="diagram"/>
          <p:cNvPicPr>
            <a:picLocks noChangeAspect="1"/>
          </p:cNvPicPr>
          <p:nvPr>
            <p:ph sz="quarter" idx="14"/>
          </p:nvPr>
        </p:nvPicPr>
        <p:blipFill>
          <a:blip r:embed="rId3"/>
          <a:stretch>
            <a:fillRect/>
          </a:stretch>
        </p:blipFill>
        <p:spPr>
          <a:xfrm>
            <a:off x="5238750" y="820420"/>
            <a:ext cx="6278880" cy="4986655"/>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8"/>
  <p:tag name="KSO_WM_UNIT_LAYERLEVEL" val="1"/>
  <p:tag name="KSO_WM_TAG_VERSION" val="1.0"/>
  <p:tag name="KSO_WM_BEAUTIFY_FLAG" val="#wm#"/>
  <p:tag name="KSO_WM_UNIT_TYPE" val="i"/>
  <p:tag name="KSO_WM_UNIT_INDEX" val="8"/>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8"/>
  <p:tag name="KSO_WM_UNIT_LAYERLEVEL" val="1"/>
  <p:tag name="KSO_WM_TAG_VERSION" val="1.0"/>
  <p:tag name="KSO_WM_BEAUTIFY_FLAG" val="#wm#"/>
  <p:tag name="KSO_WM_UNIT_TYPE" val="i"/>
  <p:tag name="KSO_WM_UNIT_INDEX" val="8"/>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588"/>
</p:tagLst>
</file>

<file path=ppt/tags/tag14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588"/>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THUMBS_INDEX" val="1、3、7、15"/>
  <p:tag name="KSO_WM_TEMPLATE_SUBCATEGORY" val="0"/>
  <p:tag name="KSO_WM_TAG_VERSION" val="1.0"/>
  <p:tag name="KSO_WM_BEAUTIFY_FLAG" val="#wm#"/>
  <p:tag name="KSO_WM_TEMPLATE_CATEGORY" val="custom"/>
  <p:tag name="KSO_WM_TEMPLATE_INDEX" val="20202588"/>
  <p:tag name="KSO_WM_TEMPLATE_MASTER_TYPE" val="1"/>
  <p:tag name="KSO_WM_TEMPLATE_COLOR_TYPE" val="1"/>
  <p:tag name="KSO_WM_TEMPLATE_MASTER_THUMB_INDEX" val="18"/>
  <p:tag name="KSO_WM_UNIT_SHOW_EDIT_AREA_INDICATION" val="0"/>
</p:tagLst>
</file>

<file path=ppt/tags/tag146.xml><?xml version="1.0" encoding="utf-8"?>
<p:tagLst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588_1*a*1"/>
  <p:tag name="KSO_WM_TEMPLATE_CATEGORY" val="custom"/>
  <p:tag name="KSO_WM_TEMPLATE_INDEX" val="20202588"/>
  <p:tag name="KSO_WM_UNIT_LAYERLEVEL" val="1"/>
  <p:tag name="KSO_WM_TAG_VERSION" val="1.0"/>
  <p:tag name="KSO_WM_BEAUTIFY_FLAG" val="#wm#"/>
  <p:tag name="KSO_WM_UNIT_PRESET_TEXT" val="FRESH _x000B_WORK SUMMARY"/>
</p:tagLst>
</file>

<file path=ppt/tags/tag147.xml><?xml version="1.0" encoding="utf-8"?>
<p:tagLst xmlns:p="http://schemas.openxmlformats.org/presentationml/2006/main">
  <p:tag name="KSO_WM_UNIT_ISCONTENTSTITLE" val="0"/>
  <p:tag name="KSO_WM_UNIT_NOCLEAR" val="0"/>
  <p:tag name="KSO_WM_UNIT_VALUE" val="23"/>
  <p:tag name="KSO_WM_UNIT_HIGHLIGHT" val="0"/>
  <p:tag name="KSO_WM_UNIT_COMPATIBLE" val="0"/>
  <p:tag name="KSO_WM_UNIT_DIAGRAM_ISNUMVISUAL" val="0"/>
  <p:tag name="KSO_WM_UNIT_DIAGRAM_ISREFERUNIT" val="0"/>
  <p:tag name="KSO_WM_UNIT_TYPE" val="b"/>
  <p:tag name="KSO_WM_UNIT_INDEX" val="1"/>
  <p:tag name="KSO_WM_UNIT_ID" val="custom20202588_1*b*1"/>
  <p:tag name="KSO_WM_TEMPLATE_CATEGORY" val="custom"/>
  <p:tag name="KSO_WM_TEMPLATE_INDEX" val="20202588"/>
  <p:tag name="KSO_WM_UNIT_LAYERLEVEL" val="1"/>
  <p:tag name="KSO_WM_TAG_VERSION" val="1.0"/>
  <p:tag name="KSO_WM_BEAUTIFY_FLAG" val="#wm#"/>
  <p:tag name="KSO_WM_UNIT_PRESET_TEXT" val="Click here to add to the title"/>
</p:tagLst>
</file>

<file path=ppt/tags/tag148.xml><?xml version="1.0" encoding="utf-8"?>
<p:tagLst xmlns:p="http://schemas.openxmlformats.org/presentationml/2006/main">
  <p:tag name="KSO_WM_TEMPLATE_THUMBS_INDEX" val="1、3、7、15"/>
  <p:tag name="KSO_WM_SLIDE_ID" val="custom2020258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588"/>
  <p:tag name="KSO_WM_SLIDE_LAYOUT" val="a_b"/>
  <p:tag name="KSO_WM_SLIDE_LAYOUT_CNT" val="1_1"/>
  <p:tag name="KSO_WM_TEMPLATE_MASTER_TYPE" val="1"/>
  <p:tag name="KSO_WM_TEMPLATE_COLOR_TYPE" val="1"/>
  <p:tag name="KSO_WM_TEMPLATE_MASTER_THUMB_INDEX" val="1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588_2*l_h_i*1_1_1"/>
  <p:tag name="KSO_WM_TEMPLATE_CATEGORY" val="custom"/>
  <p:tag name="KSO_WM_TEMPLATE_INDEX" val="20202588"/>
  <p:tag name="KSO_WM_UNIT_LAYERLEVEL" val="1_1_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588_2*l_h_i*1_2_1"/>
  <p:tag name="KSO_WM_TEMPLATE_CATEGORY" val="custom"/>
  <p:tag name="KSO_WM_TEMPLATE_INDEX" val="20202588"/>
  <p:tag name="KSO_WM_UNIT_LAYERLEVEL" val="1_1_1"/>
  <p:tag name="KSO_WM_TAG_VERSION" val="1.0"/>
  <p:tag name="KSO_WM_BEAUTIFY_FLAG" val="#wm#"/>
</p:tagLst>
</file>

<file path=ppt/tags/tag151.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588_2*a*1"/>
  <p:tag name="KSO_WM_TEMPLATE_CATEGORY" val="custom"/>
  <p:tag name="KSO_WM_TEMPLATE_INDEX" val="20202588"/>
  <p:tag name="KSO_WM_UNIT_LAYERLEVEL" val="1"/>
  <p:tag name="KSO_WM_TAG_VERSION" val="1.0"/>
  <p:tag name="KSO_WM_BEAUTIFY_FLAG" val="#wm#"/>
  <p:tag name="KSO_WM_UNIT_PRESET_TEXT" val="CONTENTS"/>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588_2*l_h_i*1_2_1"/>
  <p:tag name="KSO_WM_TEMPLATE_CATEGORY" val="custom"/>
  <p:tag name="KSO_WM_TEMPLATE_INDEX" val="20202588"/>
  <p:tag name="KSO_WM_UNIT_LAYERLEVEL" val="1_1_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588_2*l_h_i*1_2_1"/>
  <p:tag name="KSO_WM_TEMPLATE_CATEGORY" val="custom"/>
  <p:tag name="KSO_WM_TEMPLATE_INDEX" val="20202588"/>
  <p:tag name="KSO_WM_UNIT_LAYERLEVEL" val="1_1_1"/>
  <p:tag name="KSO_WM_TAG_VERSION" val="1.0"/>
  <p:tag name="KSO_WM_BEAUTIFY_FLAG" val="#wm#"/>
</p:tagLst>
</file>

<file path=ppt/tags/tag154.xml><?xml version="1.0" encoding="utf-8"?>
<p:tagLst xmlns:p="http://schemas.openxmlformats.org/presentationml/2006/main">
  <p:tag name="KSO_WM_BEAUTIFY_FLAG" val="#wm#"/>
  <p:tag name="KSO_WM_TEMPLATE_CATEGORY" val="custom"/>
  <p:tag name="KSO_WM_TEMPLATE_INDEX" val="20202588"/>
  <p:tag name="KSO_WM_SLIDE_ID" val="custom20202588_2"/>
  <p:tag name="KSO_WM_TEMPLATE_SUBCATEGORY" val="0"/>
  <p:tag name="KSO_WM_TEMPLATE_MASTER_TYPE" val="1"/>
  <p:tag name="KSO_WM_TEMPLATE_COLOR_TYPE" val="1"/>
  <p:tag name="KSO_WM_SLIDE_ITEM_CNT" val="2"/>
  <p:tag name="KSO_WM_SLIDE_INDEX" val="2"/>
  <p:tag name="KSO_WM_TAG_VERSION" val="1.0"/>
  <p:tag name="KSO_WM_SLIDE_TYPE" val="contents"/>
  <p:tag name="KSO_WM_SLIDE_SUBTYPE" val="diag"/>
  <p:tag name="KSO_WM_DIAGRAM_GROUP_CODE" val="l1-1"/>
  <p:tag name="KSO_WM_SLIDE_DIAGTYPE" val="l"/>
  <p:tag name="KSO_WM_SLIDE_LAYOUT" val="a_b_l"/>
  <p:tag name="KSO_WM_SLIDE_LAYOUT_CNT" val="1_1_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7*e*1"/>
  <p:tag name="KSO_WM_TEMPLATE_CATEGORY" val="custom"/>
  <p:tag name="KSO_WM_TEMPLATE_INDEX" val="20202588"/>
  <p:tag name="KSO_WM_UNIT_LAYERLEVEL" val="1"/>
  <p:tag name="KSO_WM_TAG_VERSION" val="1.0"/>
  <p:tag name="KSO_WM_BEAUTIFY_FLAG" val="#wm#"/>
  <p:tag name="KSO_WM_UNIT_ISCONTENTSTITLE" val="0"/>
  <p:tag name="KSO_WM_UNIT_PRESET_TEXT" val="01"/>
  <p:tag name="KSO_WM_UNIT_NOCLEAR" val="0"/>
  <p:tag name="KSO_WM_UNIT_VALUE" val="1"/>
  <p:tag name="KSO_WM_UNIT_TYPE" val="e"/>
  <p:tag name="KSO_WM_UNIT_INDEX"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7*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Click here to add to the title"/>
</p:tagLst>
</file>

<file path=ppt/tags/tag157.xml><?xml version="1.0" encoding="utf-8"?>
<p:tagLst xmlns:p="http://schemas.openxmlformats.org/presentationml/2006/main">
  <p:tag name="KSO_WM_BEAUTIFY_FLAG" val="#wm#"/>
  <p:tag name="KSO_WM_TEMPLATE_CATEGORY" val="custom"/>
  <p:tag name="KSO_WM_TEMPLATE_INDEX" val="20202588"/>
  <p:tag name="KSO_WM_SLIDE_ID" val="custom20202588_7"/>
  <p:tag name="KSO_WM_TEMPLATE_SUBCATEGORY" val="0"/>
  <p:tag name="KSO_WM_TEMPLATE_MASTER_TYPE" val="1"/>
  <p:tag name="KSO_WM_TEMPLATE_COLOR_TYPE" val="1"/>
  <p:tag name="KSO_WM_SLIDE_ITEM_CNT" val="0"/>
  <p:tag name="KSO_WM_SLIDE_INDEX" val="7"/>
  <p:tag name="KSO_WM_TAG_VERSION" val="1.0"/>
  <p:tag name="KSO_WM_SLIDE_TYPE" val="sectionTitle"/>
  <p:tag name="KSO_WM_SLIDE_SUBTYPE" val="pureTxt"/>
  <p:tag name="KSO_WM_SLIDE_LAYOUT" val="a_b_e"/>
  <p:tag name="KSO_WM_SLIDE_LAYOUT_CNT" val="1_1_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163.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166.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3*f*1"/>
  <p:tag name="KSO_WM_TEMPLATE_CATEGORY" val="custom"/>
  <p:tag name="KSO_WM_TEMPLATE_INDEX" val="20202588"/>
  <p:tag name="KSO_WM_UNIT_LAYERLEVEL" val="1"/>
  <p:tag name="KSO_WM_TAG_VERSION" val="1.0"/>
  <p:tag name="KSO_WM_BEAUTIFY_FLAG" val="#wm#"/>
  <p:tag name="KSO_WM_UNIT_NOCLEAR" val="0"/>
  <p:tag name="KSO_WM_UNIT_VALUE" val="50"/>
  <p:tag name="KSO_WM_UNIT_TYPE" val="f"/>
  <p:tag name="KSO_WM_UNIT_INDEX" val="1"/>
  <p:tag name="KSO_WM_UNIT_PRESET_TEXT" val="Click here to add the text, the text is the extraction of your thought, please try to explain your point of view as succinctly as possible."/>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3*f*2"/>
  <p:tag name="KSO_WM_TEMPLATE_CATEGORY" val="custom"/>
  <p:tag name="KSO_WM_TEMPLATE_INDEX" val="20202588"/>
  <p:tag name="KSO_WM_UNIT_LAYERLEVEL" val="1"/>
  <p:tag name="KSO_WM_TAG_VERSION" val="1.0"/>
  <p:tag name="KSO_WM_BEAUTIFY_FLAG" val="#wm#"/>
  <p:tag name="KSO_WM_UNIT_NOCLEAR" val="0"/>
  <p:tag name="KSO_WM_UNIT_VALUE" val="50"/>
  <p:tag name="KSO_WM_UNIT_TYPE" val="f"/>
  <p:tag name="KSO_WM_UNIT_INDEX" val="2"/>
  <p:tag name="KSO_WM_UNIT_PRESET_TEXT" val="Click here to add the text, the text is the extraction of your thought, please try to explain your point of view as succinctly as possible."/>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3*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PRESET_TEXT" val="Click here to add to the title"/>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SLIDE_ID" val="custom20202588_13"/>
  <p:tag name="KSO_WM_TEMPLATE_SUBCATEGORY" val="0"/>
  <p:tag name="KSO_WM_SLIDE_ITEM_CNT" val="0"/>
  <p:tag name="KSO_WM_SLIDE_INDEX" val="13"/>
  <p:tag name="KSO_WM_TAG_VERSION" val="1.0"/>
  <p:tag name="KSO_WM_BEAUTIFY_FLAG" val="#wm#"/>
  <p:tag name="KSO_WM_TEMPLATE_CATEGORY" val="custom"/>
  <p:tag name="KSO_WM_TEMPLATE_INDEX" val="20202588"/>
  <p:tag name="KSO_WM_SLIDE_TYPE" val="text"/>
  <p:tag name="KSO_WM_SLIDE_SUBTYPE" val="picTxt"/>
  <p:tag name="KSO_WM_SLIDE_SIZE" val="869*422"/>
  <p:tag name="KSO_WM_SLIDE_POSITION" val="45*18"/>
  <p:tag name="KSO_WM_SLIDE_LAYOUT" val="a_d_f"/>
  <p:tag name="KSO_WM_SLIDE_LAYOUT_CNT" val="1_2_2"/>
  <p:tag name="KSO_WM_TEMPLATE_MASTER_TYPE" val="1"/>
  <p:tag name="KSO_WM_TEMPLATE_COLOR_TYPE"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a*1"/>
  <p:tag name="KSO_WM_TEMPLATE_CATEGORY" val="custom"/>
  <p:tag name="KSO_WM_TEMPLATE_INDEX" val="20202588"/>
  <p:tag name="KSO_WM_UNIT_LAYERLEVEL" val="1"/>
  <p:tag name="KSO_WM_TAG_VERSION" val="1.0"/>
  <p:tag name="KSO_WM_BEAUTIFY_FLAG" val="#wm#"/>
  <p:tag name="KSO_WM_UNIT_ISCONTENTSTITLE" val="0"/>
  <p:tag name="KSO_WM_UNIT_PRESET_TEXT" val="Enter title"/>
  <p:tag name="KSO_WM_UNIT_NOCLEAR" val="0"/>
  <p:tag name="KSO_WM_UNIT_VALUE" val="10"/>
  <p:tag name="KSO_WM_UNIT_TYPE" val="a"/>
  <p:tag name="KSO_WM_UNIT_INDEX"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173.xml><?xml version="1.0" encoding="utf-8"?>
<p:tagLst xmlns:p="http://schemas.openxmlformats.org/presentationml/2006/main">
  <p:tag name="KSO_WM_SLIDE_ID" val="custom20202588_10"/>
  <p:tag name="KSO_WM_TEMPLATE_SUBCATEGORY" val="0"/>
  <p:tag name="KSO_WM_SLIDE_ITEM_CNT" val="0"/>
  <p:tag name="KSO_WM_SLIDE_INDEX" val="10"/>
  <p:tag name="KSO_WM_TAG_VERSION" val="1.0"/>
  <p:tag name="KSO_WM_BEAUTIFY_FLAG" val="#wm#"/>
  <p:tag name="KSO_WM_TEMPLATE_CATEGORY" val="custom"/>
  <p:tag name="KSO_WM_TEMPLATE_INDEX" val="20202588"/>
  <p:tag name="KSO_WM_SLIDE_TYPE" val="text"/>
  <p:tag name="KSO_WM_SLIDE_SUBTYPE" val="picTxt"/>
  <p:tag name="KSO_WM_SLIDE_SIZE" val="866*400"/>
  <p:tag name="KSO_WM_SLIDE_POSITION" val="45*60"/>
  <p:tag name="KSO_WM_SLIDE_LAYOUT" val="a_d_f"/>
  <p:tag name="KSO_WM_SLIDE_LAYOUT_CNT" val="1_1_1"/>
  <p:tag name="KSO_WM_TEMPLATE_MASTER_TYPE" val="1"/>
  <p:tag name="KSO_WM_TEMPLATE_COLOR_TYPE"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1*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30"/>
  <p:tag name="KSO_WM_UNIT_TYPE" val="a"/>
  <p:tag name="KSO_WM_UNIT_INDEX" val="1"/>
  <p:tag name="KSO_WM_UNIT_PRESET_TEXT" val="Click here to add to the title"/>
</p:tagLst>
</file>

<file path=ppt/tags/tag175.xml><?xml version="1.0" encoding="utf-8"?>
<p:tagLst xmlns:p="http://schemas.openxmlformats.org/presentationml/2006/main">
  <p:tag name="KSO_WM_SLIDE_ID" val="custom20202588_11"/>
  <p:tag name="KSO_WM_TEMPLATE_SUBCATEGORY" val="0"/>
  <p:tag name="KSO_WM_SLIDE_ITEM_CNT" val="0"/>
  <p:tag name="KSO_WM_SLIDE_INDEX" val="11"/>
  <p:tag name="KSO_WM_TAG_VERSION" val="1.0"/>
  <p:tag name="KSO_WM_BEAUTIFY_FLAG" val="#wm#"/>
  <p:tag name="KSO_WM_TEMPLATE_CATEGORY" val="custom"/>
  <p:tag name="KSO_WM_TEMPLATE_INDEX" val="20202588"/>
  <p:tag name="KSO_WM_SLIDE_TYPE" val="text"/>
  <p:tag name="KSO_WM_SLIDE_SUBTYPE" val="picTxt"/>
  <p:tag name="KSO_WM_SLIDE_SIZE" val="864*429"/>
  <p:tag name="KSO_WM_SLIDE_POSITION" val="48*61"/>
  <p:tag name="KSO_WM_SLIDE_LAYOUT" val="a_d_f"/>
  <p:tag name="KSO_WM_SLIDE_LAYOUT_CNT" val="1_1_1"/>
  <p:tag name="KSO_WM_TEMPLATE_MASTER_TYPE" val="1"/>
  <p:tag name="KSO_WM_TEMPLATE_COLOR_TYPE"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a*1"/>
  <p:tag name="KSO_WM_TEMPLATE_CATEGORY" val="custom"/>
  <p:tag name="KSO_WM_TEMPLATE_INDEX" val="20202588"/>
  <p:tag name="KSO_WM_UNIT_LAYERLEVEL" val="1"/>
  <p:tag name="KSO_WM_TAG_VERSION" val="1.0"/>
  <p:tag name="KSO_WM_BEAUTIFY_FLAG" val="#wm#"/>
  <p:tag name="KSO_WM_UNIT_ISCONTENTSTITLE" val="0"/>
  <p:tag name="KSO_WM_UNIT_PRESET_TEXT" val="Enter title"/>
  <p:tag name="KSO_WM_UNIT_NOCLEAR" val="0"/>
  <p:tag name="KSO_WM_UNIT_VALUE" val="10"/>
  <p:tag name="KSO_WM_UNIT_TYPE" val="a"/>
  <p:tag name="KSO_WM_UNIT_INDEX"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178.xml><?xml version="1.0" encoding="utf-8"?>
<p:tagLst xmlns:p="http://schemas.openxmlformats.org/presentationml/2006/main">
  <p:tag name="KSO_WM_SLIDE_ID" val="custom20202588_10"/>
  <p:tag name="KSO_WM_TEMPLATE_SUBCATEGORY" val="0"/>
  <p:tag name="KSO_WM_SLIDE_ITEM_CNT" val="0"/>
  <p:tag name="KSO_WM_SLIDE_INDEX" val="10"/>
  <p:tag name="KSO_WM_TAG_VERSION" val="1.0"/>
  <p:tag name="KSO_WM_BEAUTIFY_FLAG" val="#wm#"/>
  <p:tag name="KSO_WM_TEMPLATE_CATEGORY" val="custom"/>
  <p:tag name="KSO_WM_TEMPLATE_INDEX" val="20202588"/>
  <p:tag name="KSO_WM_SLIDE_TYPE" val="text"/>
  <p:tag name="KSO_WM_SLIDE_SUBTYPE" val="picTxt"/>
  <p:tag name="KSO_WM_SLIDE_SIZE" val="866*400"/>
  <p:tag name="KSO_WM_SLIDE_POSITION" val="45*60"/>
  <p:tag name="KSO_WM_SLIDE_LAYOUT" val="a_d_f"/>
  <p:tag name="KSO_WM_SLIDE_LAYOUT_CNT" val="1_1_1"/>
  <p:tag name="KSO_WM_TEMPLATE_MASTER_TYPE" val="1"/>
  <p:tag name="KSO_WM_TEMPLATE_COLOR_TYPE"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a*1"/>
  <p:tag name="KSO_WM_TEMPLATE_CATEGORY" val="custom"/>
  <p:tag name="KSO_WM_TEMPLATE_INDEX" val="20202588"/>
  <p:tag name="KSO_WM_UNIT_LAYERLEVEL" val="1"/>
  <p:tag name="KSO_WM_TAG_VERSION" val="1.0"/>
  <p:tag name="KSO_WM_BEAUTIFY_FLAG" val="#wm#"/>
  <p:tag name="KSO_WM_UNIT_ISCONTENTSTITLE" val="0"/>
  <p:tag name="KSO_WM_UNIT_PRESET_TEXT" val="Enter title"/>
  <p:tag name="KSO_WM_UNIT_NOCLEAR" val="0"/>
  <p:tag name="KSO_WM_UNIT_VALUE" val="10"/>
  <p:tag name="KSO_WM_UNIT_TYPE" val="a"/>
  <p:tag name="KSO_WM_UNIT_INDEX"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182.xml><?xml version="1.0" encoding="utf-8"?>
<p:tagLst xmlns:p="http://schemas.openxmlformats.org/presentationml/2006/main">
  <p:tag name="KSO_WM_SLIDE_ID" val="custom20202588_10"/>
  <p:tag name="KSO_WM_TEMPLATE_SUBCATEGORY" val="0"/>
  <p:tag name="KSO_WM_SLIDE_ITEM_CNT" val="0"/>
  <p:tag name="KSO_WM_SLIDE_INDEX" val="10"/>
  <p:tag name="KSO_WM_TAG_VERSION" val="1.0"/>
  <p:tag name="KSO_WM_BEAUTIFY_FLAG" val="#wm#"/>
  <p:tag name="KSO_WM_TEMPLATE_CATEGORY" val="custom"/>
  <p:tag name="KSO_WM_TEMPLATE_INDEX" val="20202588"/>
  <p:tag name="KSO_WM_SLIDE_TYPE" val="text"/>
  <p:tag name="KSO_WM_SLIDE_SUBTYPE" val="picTxt"/>
  <p:tag name="KSO_WM_SLIDE_SIZE" val="866*400"/>
  <p:tag name="KSO_WM_SLIDE_POSITION" val="45*60"/>
  <p:tag name="KSO_WM_SLIDE_LAYOUT" val="a_d_f"/>
  <p:tag name="KSO_WM_SLIDE_LAYOUT_CNT" val="1_1_1"/>
  <p:tag name="KSO_WM_TEMPLATE_MASTER_TYPE" val="1"/>
  <p:tag name="KSO_WM_TEMPLATE_COLOR_TYPE"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a*1"/>
  <p:tag name="KSO_WM_TEMPLATE_CATEGORY" val="custom"/>
  <p:tag name="KSO_WM_TEMPLATE_INDEX" val="20202588"/>
  <p:tag name="KSO_WM_UNIT_LAYERLEVEL" val="1"/>
  <p:tag name="KSO_WM_TAG_VERSION" val="1.0"/>
  <p:tag name="KSO_WM_BEAUTIFY_FLAG" val="#wm#"/>
  <p:tag name="KSO_WM_UNIT_ISCONTENTSTITLE" val="0"/>
  <p:tag name="KSO_WM_UNIT_PRESET_TEXT" val="Enter title"/>
  <p:tag name="KSO_WM_UNIT_NOCLEAR" val="0"/>
  <p:tag name="KSO_WM_UNIT_VALUE" val="10"/>
  <p:tag name="KSO_WM_UNIT_TYPE" val="a"/>
  <p:tag name="KSO_WM_UNIT_INDEX"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186.xml><?xml version="1.0" encoding="utf-8"?>
<p:tagLst xmlns:p="http://schemas.openxmlformats.org/presentationml/2006/main">
  <p:tag name="KSO_WM_SLIDE_ID" val="custom20202588_10"/>
  <p:tag name="KSO_WM_TEMPLATE_SUBCATEGORY" val="0"/>
  <p:tag name="KSO_WM_SLIDE_ITEM_CNT" val="0"/>
  <p:tag name="KSO_WM_SLIDE_INDEX" val="10"/>
  <p:tag name="KSO_WM_TAG_VERSION" val="1.0"/>
  <p:tag name="KSO_WM_BEAUTIFY_FLAG" val="#wm#"/>
  <p:tag name="KSO_WM_TEMPLATE_CATEGORY" val="custom"/>
  <p:tag name="KSO_WM_TEMPLATE_INDEX" val="20202588"/>
  <p:tag name="KSO_WM_SLIDE_TYPE" val="text"/>
  <p:tag name="KSO_WM_SLIDE_SUBTYPE" val="picTxt"/>
  <p:tag name="KSO_WM_SLIDE_SIZE" val="866*400"/>
  <p:tag name="KSO_WM_SLIDE_POSITION" val="45*60"/>
  <p:tag name="KSO_WM_SLIDE_LAYOUT" val="a_d_f"/>
  <p:tag name="KSO_WM_SLIDE_LAYOUT_CNT" val="1_1_1"/>
  <p:tag name="KSO_WM_TEMPLATE_MASTER_TYPE" val="1"/>
  <p:tag name="KSO_WM_TEMPLATE_COLOR_TYPE"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a*1"/>
  <p:tag name="KSO_WM_TEMPLATE_CATEGORY" val="custom"/>
  <p:tag name="KSO_WM_TEMPLATE_INDEX" val="20202588"/>
  <p:tag name="KSO_WM_UNIT_LAYERLEVEL" val="1"/>
  <p:tag name="KSO_WM_TAG_VERSION" val="1.0"/>
  <p:tag name="KSO_WM_BEAUTIFY_FLAG" val="#wm#"/>
  <p:tag name="KSO_WM_UNIT_ISCONTENTSTITLE" val="0"/>
  <p:tag name="KSO_WM_UNIT_PRESET_TEXT" val="Enter title"/>
  <p:tag name="KSO_WM_UNIT_NOCLEAR" val="0"/>
  <p:tag name="KSO_WM_UNIT_VALUE" val="10"/>
  <p:tag name="KSO_WM_UNIT_TYPE" val="a"/>
  <p:tag name="KSO_WM_UNIT_INDEX"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ID" val="custom20202588_10"/>
  <p:tag name="KSO_WM_TEMPLATE_SUBCATEGORY" val="0"/>
  <p:tag name="KSO_WM_SLIDE_ITEM_CNT" val="0"/>
  <p:tag name="KSO_WM_SLIDE_INDEX" val="10"/>
  <p:tag name="KSO_WM_TAG_VERSION" val="1.0"/>
  <p:tag name="KSO_WM_BEAUTIFY_FLAG" val="#wm#"/>
  <p:tag name="KSO_WM_TEMPLATE_CATEGORY" val="custom"/>
  <p:tag name="KSO_WM_TEMPLATE_INDEX" val="20202588"/>
  <p:tag name="KSO_WM_SLIDE_TYPE" val="text"/>
  <p:tag name="KSO_WM_SLIDE_SUBTYPE" val="picTxt"/>
  <p:tag name="KSO_WM_SLIDE_SIZE" val="866*400"/>
  <p:tag name="KSO_WM_SLIDE_POSITION" val="45*60"/>
  <p:tag name="KSO_WM_SLIDE_LAYOUT" val="a_d_f"/>
  <p:tag name="KSO_WM_SLIDE_LAYOUT_CNT" val="1_1_1"/>
  <p:tag name="KSO_WM_TEMPLATE_MASTER_TYPE" val="1"/>
  <p:tag name="KSO_WM_TEMPLATE_COLOR_TYPE"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a*1"/>
  <p:tag name="KSO_WM_TEMPLATE_CATEGORY" val="custom"/>
  <p:tag name="KSO_WM_TEMPLATE_INDEX" val="20202588"/>
  <p:tag name="KSO_WM_UNIT_LAYERLEVEL" val="1"/>
  <p:tag name="KSO_WM_TAG_VERSION" val="1.0"/>
  <p:tag name="KSO_WM_BEAUTIFY_FLAG" val="#wm#"/>
  <p:tag name="KSO_WM_UNIT_ISCONTENTSTITLE" val="0"/>
  <p:tag name="KSO_WM_UNIT_PRESET_TEXT" val="Enter title"/>
  <p:tag name="KSO_WM_UNIT_NOCLEAR" val="0"/>
  <p:tag name="KSO_WM_UNIT_VALUE" val="10"/>
  <p:tag name="KSO_WM_UNIT_TYPE" val="a"/>
  <p:tag name="KSO_WM_UNIT_INDEX"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194.xml><?xml version="1.0" encoding="utf-8"?>
<p:tagLst xmlns:p="http://schemas.openxmlformats.org/presentationml/2006/main">
  <p:tag name="KSO_WM_SLIDE_ID" val="custom20202588_10"/>
  <p:tag name="KSO_WM_TEMPLATE_SUBCATEGORY" val="0"/>
  <p:tag name="KSO_WM_SLIDE_ITEM_CNT" val="0"/>
  <p:tag name="KSO_WM_SLIDE_INDEX" val="10"/>
  <p:tag name="KSO_WM_TAG_VERSION" val="1.0"/>
  <p:tag name="KSO_WM_BEAUTIFY_FLAG" val="#wm#"/>
  <p:tag name="KSO_WM_TEMPLATE_CATEGORY" val="custom"/>
  <p:tag name="KSO_WM_TEMPLATE_INDEX" val="20202588"/>
  <p:tag name="KSO_WM_SLIDE_TYPE" val="text"/>
  <p:tag name="KSO_WM_SLIDE_SUBTYPE" val="picTxt"/>
  <p:tag name="KSO_WM_SLIDE_SIZE" val="866*400"/>
  <p:tag name="KSO_WM_SLIDE_POSITION" val="45*60"/>
  <p:tag name="KSO_WM_SLIDE_LAYOUT" val="a_d_f"/>
  <p:tag name="KSO_WM_SLIDE_LAYOUT_CNT" val="1_1_1"/>
  <p:tag name="KSO_WM_TEMPLATE_MASTER_TYPE" val="1"/>
  <p:tag name="KSO_WM_TEMPLATE_COLOR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a*1"/>
  <p:tag name="KSO_WM_TEMPLATE_CATEGORY" val="custom"/>
  <p:tag name="KSO_WM_TEMPLATE_INDEX" val="20202588"/>
  <p:tag name="KSO_WM_UNIT_LAYERLEVEL" val="1"/>
  <p:tag name="KSO_WM_TAG_VERSION" val="1.0"/>
  <p:tag name="KSO_WM_BEAUTIFY_FLAG" val="#wm#"/>
  <p:tag name="KSO_WM_UNIT_ISCONTENTSTITLE" val="0"/>
  <p:tag name="KSO_WM_UNIT_PRESET_TEXT" val="Enter title"/>
  <p:tag name="KSO_WM_UNIT_NOCLEAR" val="0"/>
  <p:tag name="KSO_WM_UNIT_VALUE" val="10"/>
  <p:tag name="KSO_WM_UNIT_TYPE" val="a"/>
  <p:tag name="KSO_WM_UNIT_INDEX"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198.xml><?xml version="1.0" encoding="utf-8"?>
<p:tagLst xmlns:p="http://schemas.openxmlformats.org/presentationml/2006/main">
  <p:tag name="KSO_WM_SLIDE_ID" val="custom20202588_10"/>
  <p:tag name="KSO_WM_TEMPLATE_SUBCATEGORY" val="0"/>
  <p:tag name="KSO_WM_SLIDE_ITEM_CNT" val="0"/>
  <p:tag name="KSO_WM_SLIDE_INDEX" val="10"/>
  <p:tag name="KSO_WM_TAG_VERSION" val="1.0"/>
  <p:tag name="KSO_WM_BEAUTIFY_FLAG" val="#wm#"/>
  <p:tag name="KSO_WM_TEMPLATE_CATEGORY" val="custom"/>
  <p:tag name="KSO_WM_TEMPLATE_INDEX" val="20202588"/>
  <p:tag name="KSO_WM_SLIDE_TYPE" val="text"/>
  <p:tag name="KSO_WM_SLIDE_SUBTYPE" val="picTxt"/>
  <p:tag name="KSO_WM_SLIDE_SIZE" val="866*400"/>
  <p:tag name="KSO_WM_SLIDE_POSITION" val="45*60"/>
  <p:tag name="KSO_WM_SLIDE_LAYOUT" val="a_d_f"/>
  <p:tag name="KSO_WM_SLIDE_LAYOUT_CNT" val="1_1_1"/>
  <p:tag name="KSO_WM_TEMPLATE_MASTER_TYPE" val="1"/>
  <p:tag name="KSO_WM_TEMPLATE_COLOR_TYPE"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a*1"/>
  <p:tag name="KSO_WM_TEMPLATE_CATEGORY" val="custom"/>
  <p:tag name="KSO_WM_TEMPLATE_INDEX" val="20202588"/>
  <p:tag name="KSO_WM_UNIT_LAYERLEVEL" val="1"/>
  <p:tag name="KSO_WM_TAG_VERSION" val="1.0"/>
  <p:tag name="KSO_WM_BEAUTIFY_FLAG" val="#wm#"/>
  <p:tag name="KSO_WM_UNIT_ISCONTENTSTITLE" val="0"/>
  <p:tag name="KSO_WM_UNIT_PRESET_TEXT" val="Enter title"/>
  <p:tag name="KSO_WM_UNIT_NOCLEAR" val="0"/>
  <p:tag name="KSO_WM_UNIT_VALUE" val="10"/>
  <p:tag name="KSO_WM_UNIT_TYPE" val="a"/>
  <p:tag name="KSO_WM_UNIT_INDEX"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202.xml><?xml version="1.0" encoding="utf-8"?>
<p:tagLst xmlns:p="http://schemas.openxmlformats.org/presentationml/2006/main">
  <p:tag name="KSO_WM_SLIDE_ID" val="custom20202588_10"/>
  <p:tag name="KSO_WM_TEMPLATE_SUBCATEGORY" val="0"/>
  <p:tag name="KSO_WM_SLIDE_ITEM_CNT" val="0"/>
  <p:tag name="KSO_WM_SLIDE_INDEX" val="10"/>
  <p:tag name="KSO_WM_TAG_VERSION" val="1.0"/>
  <p:tag name="KSO_WM_BEAUTIFY_FLAG" val="#wm#"/>
  <p:tag name="KSO_WM_TEMPLATE_CATEGORY" val="custom"/>
  <p:tag name="KSO_WM_TEMPLATE_INDEX" val="20202588"/>
  <p:tag name="KSO_WM_SLIDE_TYPE" val="text"/>
  <p:tag name="KSO_WM_SLIDE_SUBTYPE" val="picTxt"/>
  <p:tag name="KSO_WM_SLIDE_SIZE" val="866*400"/>
  <p:tag name="KSO_WM_SLIDE_POSITION" val="45*60"/>
  <p:tag name="KSO_WM_SLIDE_LAYOUT" val="a_d_f"/>
  <p:tag name="KSO_WM_SLIDE_LAYOUT_CNT" val="1_1_1"/>
  <p:tag name="KSO_WM_TEMPLATE_MASTER_TYPE" val="1"/>
  <p:tag name="KSO_WM_TEMPLATE_COLOR_TYPE" val="1"/>
</p:tagLst>
</file>

<file path=ppt/tags/tag203.xml><?xml version="1.0" encoding="utf-8"?>
<p:tagLst xmlns:p="http://schemas.openxmlformats.org/presentationml/2006/main">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588_8*f*1"/>
  <p:tag name="KSO_WM_TEMPLATE_CATEGORY" val="custom"/>
  <p:tag name="KSO_WM_TEMPLATE_INDEX" val="20202588"/>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04.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588_8*a*1"/>
  <p:tag name="KSO_WM_TEMPLATE_CATEGORY" val="custom"/>
  <p:tag name="KSO_WM_TEMPLATE_INDEX" val="20202588"/>
  <p:tag name="KSO_WM_UNIT_LAYERLEVEL" val="1"/>
  <p:tag name="KSO_WM_TAG_VERSION" val="1.0"/>
  <p:tag name="KSO_WM_BEAUTIFY_FLAG" val="#wm#"/>
  <p:tag name="KSO_WM_UNIT_PRESET_TEXT" val="Click here to add to the title"/>
</p:tagLst>
</file>

<file path=ppt/tags/tag205.xml><?xml version="1.0" encoding="utf-8"?>
<p:tagLst xmlns:p="http://schemas.openxmlformats.org/presentationml/2006/main">
  <p:tag name="KSO_WM_SLIDE_ID" val="custom20202588_8"/>
  <p:tag name="KSO_WM_TEMPLATE_SUBCATEGORY" val="0"/>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2588"/>
  <p:tag name="KSO_WM_SLIDE_LAYOUT" val="a_d_f"/>
  <p:tag name="KSO_WM_SLIDE_LAYOUT_CNT" val="1_1_1"/>
  <p:tag name="KSO_WM_TEMPLATE_MASTER_TYPE" val="1"/>
  <p:tag name="KSO_WM_TEMPLATE_COLOR_TYPE"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08.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11.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14.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17.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23.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2*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30"/>
  <p:tag name="KSO_WM_UNIT_TYPE" val="a"/>
  <p:tag name="KSO_WM_UNIT_INDEX" val="1"/>
  <p:tag name="KSO_WM_UNIT_PRESET_TEXT" val="Click here to add to the title"/>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2*f*1"/>
  <p:tag name="KSO_WM_TEMPLATE_CATEGORY" val="custom"/>
  <p:tag name="KSO_WM_TEMPLATE_INDEX" val="20202588"/>
  <p:tag name="KSO_WM_UNIT_LAYERLEVEL" val="1"/>
  <p:tag name="KSO_WM_TAG_VERSION" val="1.0"/>
  <p:tag name="KSO_WM_BEAUTIFY_FLAG" val="#wm#"/>
  <p:tag name="KSO_WM_UNIT_NOCLEAR" val="0"/>
  <p:tag name="KSO_WM_UNIT_VALUE" val="159"/>
  <p:tag name="KSO_WM_UNIT_TYPE" val="f"/>
  <p:tag name="KSO_WM_UNIT_INDEX" val="1"/>
  <p:tag name="KSO_WM_UNIT_PRESET_TEXT" val="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Lst>
</file>

<file path=ppt/tags/tag226.xml><?xml version="1.0" encoding="utf-8"?>
<p:tagLst xmlns:p="http://schemas.openxmlformats.org/presentationml/2006/main">
  <p:tag name="KSO_WM_SLIDE_ID" val="custom20202588_12"/>
  <p:tag name="KSO_WM_TEMPLATE_SUBCATEGORY" val="0"/>
  <p:tag name="KSO_WM_SLIDE_ITEM_CNT" val="0"/>
  <p:tag name="KSO_WM_SLIDE_INDEX" val="12"/>
  <p:tag name="KSO_WM_TAG_VERSION" val="1.0"/>
  <p:tag name="KSO_WM_BEAUTIFY_FLAG" val="#wm#"/>
  <p:tag name="KSO_WM_TEMPLATE_CATEGORY" val="custom"/>
  <p:tag name="KSO_WM_TEMPLATE_INDEX" val="20202588"/>
  <p:tag name="KSO_WM_SLIDE_LAYOUT" val="a_d_f"/>
  <p:tag name="KSO_WM_SLIDE_LAYOUT_CNT" val="1_1_1"/>
  <p:tag name="KSO_WM_SLIDE_TYPE" val="text"/>
  <p:tag name="KSO_WM_SLIDE_SUBTYPE" val="picTxt"/>
  <p:tag name="KSO_WM_SLIDE_SIZE" val="866*434"/>
  <p:tag name="KSO_WM_SLIDE_POSITION" val="46*52"/>
  <p:tag name="KSO_WM_TEMPLATE_MASTER_TYPE" val="1"/>
  <p:tag name="KSO_WM_TEMPLATE_COLOR_TYPE" val="1"/>
</p:tagLst>
</file>

<file path=ppt/tags/tag227.xml><?xml version="1.0" encoding="utf-8"?>
<p:tagLst xmlns:p="http://schemas.openxmlformats.org/presentationml/2006/main">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588_8*f*1"/>
  <p:tag name="KSO_WM_TEMPLATE_CATEGORY" val="custom"/>
  <p:tag name="KSO_WM_TEMPLATE_INDEX" val="20202588"/>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28.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588_8*a*1"/>
  <p:tag name="KSO_WM_TEMPLATE_CATEGORY" val="custom"/>
  <p:tag name="KSO_WM_TEMPLATE_INDEX" val="20202588"/>
  <p:tag name="KSO_WM_UNIT_LAYERLEVEL" val="1"/>
  <p:tag name="KSO_WM_TAG_VERSION" val="1.0"/>
  <p:tag name="KSO_WM_BEAUTIFY_FLAG" val="#wm#"/>
  <p:tag name="KSO_WM_UNIT_PRESET_TEXT" val="Click here to add to the title"/>
</p:tagLst>
</file>

<file path=ppt/tags/tag229.xml><?xml version="1.0" encoding="utf-8"?>
<p:tagLst xmlns:p="http://schemas.openxmlformats.org/presentationml/2006/main">
  <p:tag name="KSO_WM_SLIDE_ID" val="custom20202588_8"/>
  <p:tag name="KSO_WM_TEMPLATE_SUBCATEGORY" val="0"/>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2588"/>
  <p:tag name="KSO_WM_SLIDE_LAYOUT" val="a_d_f"/>
  <p:tag name="KSO_WM_SLIDE_LAYOUT_CNT" val="1_1_1"/>
  <p:tag name="KSO_WM_TEMPLATE_MASTER_TYPE" val="1"/>
  <p:tag name="KSO_WM_TEMPLATE_COLOR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32.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35.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38.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41.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2*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30"/>
  <p:tag name="KSO_WM_UNIT_TYPE" val="a"/>
  <p:tag name="KSO_WM_UNIT_INDEX" val="1"/>
  <p:tag name="KSO_WM_UNIT_PRESET_TEXT" val="Click here to add to the title"/>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2*f*1"/>
  <p:tag name="KSO_WM_TEMPLATE_CATEGORY" val="custom"/>
  <p:tag name="KSO_WM_TEMPLATE_INDEX" val="20202588"/>
  <p:tag name="KSO_WM_UNIT_LAYERLEVEL" val="1"/>
  <p:tag name="KSO_WM_TAG_VERSION" val="1.0"/>
  <p:tag name="KSO_WM_BEAUTIFY_FLAG" val="#wm#"/>
  <p:tag name="KSO_WM_UNIT_NOCLEAR" val="0"/>
  <p:tag name="KSO_WM_UNIT_VALUE" val="159"/>
  <p:tag name="KSO_WM_UNIT_TYPE" val="f"/>
  <p:tag name="KSO_WM_UNIT_INDEX" val="1"/>
  <p:tag name="KSO_WM_UNIT_PRESET_TEXT" val="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Lst>
</file>

<file path=ppt/tags/tag244.xml><?xml version="1.0" encoding="utf-8"?>
<p:tagLst xmlns:p="http://schemas.openxmlformats.org/presentationml/2006/main">
  <p:tag name="KSO_WM_SLIDE_ID" val="custom20202588_12"/>
  <p:tag name="KSO_WM_TEMPLATE_SUBCATEGORY" val="0"/>
  <p:tag name="KSO_WM_SLIDE_ITEM_CNT" val="0"/>
  <p:tag name="KSO_WM_SLIDE_INDEX" val="12"/>
  <p:tag name="KSO_WM_TAG_VERSION" val="1.0"/>
  <p:tag name="KSO_WM_BEAUTIFY_FLAG" val="#wm#"/>
  <p:tag name="KSO_WM_TEMPLATE_CATEGORY" val="custom"/>
  <p:tag name="KSO_WM_TEMPLATE_INDEX" val="20202588"/>
  <p:tag name="KSO_WM_SLIDE_LAYOUT" val="a_d_f"/>
  <p:tag name="KSO_WM_SLIDE_LAYOUT_CNT" val="1_1_1"/>
  <p:tag name="KSO_WM_SLIDE_TYPE" val="text"/>
  <p:tag name="KSO_WM_SLIDE_SUBTYPE" val="picTxt"/>
  <p:tag name="KSO_WM_SLIDE_SIZE" val="866*434"/>
  <p:tag name="KSO_WM_SLIDE_POSITION" val="46*52"/>
  <p:tag name="KSO_WM_TEMPLATE_MASTER_TYPE" val="1"/>
  <p:tag name="KSO_WM_TEMPLATE_COLOR_TYPE" val="1"/>
</p:tagLst>
</file>

<file path=ppt/tags/tag245.xml><?xml version="1.0" encoding="utf-8"?>
<p:tagLst xmlns:p="http://schemas.openxmlformats.org/presentationml/2006/main">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588_8*f*1"/>
  <p:tag name="KSO_WM_TEMPLATE_CATEGORY" val="custom"/>
  <p:tag name="KSO_WM_TEMPLATE_INDEX" val="20202588"/>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46.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588_8*a*1"/>
  <p:tag name="KSO_WM_TEMPLATE_CATEGORY" val="custom"/>
  <p:tag name="KSO_WM_TEMPLATE_INDEX" val="20202588"/>
  <p:tag name="KSO_WM_UNIT_LAYERLEVEL" val="1"/>
  <p:tag name="KSO_WM_TAG_VERSION" val="1.0"/>
  <p:tag name="KSO_WM_BEAUTIFY_FLAG" val="#wm#"/>
  <p:tag name="KSO_WM_UNIT_PRESET_TEXT" val="Click here to add to the title"/>
</p:tagLst>
</file>

<file path=ppt/tags/tag247.xml><?xml version="1.0" encoding="utf-8"?>
<p:tagLst xmlns:p="http://schemas.openxmlformats.org/presentationml/2006/main">
  <p:tag name="KSO_WM_SLIDE_ID" val="custom20202588_8"/>
  <p:tag name="KSO_WM_TEMPLATE_SUBCATEGORY" val="0"/>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2588"/>
  <p:tag name="KSO_WM_SLIDE_LAYOUT" val="a_d_f"/>
  <p:tag name="KSO_WM_SLIDE_LAYOUT_CNT" val="1_1_1"/>
  <p:tag name="KSO_WM_TEMPLATE_MASTER_TYPE" val="1"/>
  <p:tag name="KSO_WM_TEMPLATE_COLOR_TYPE"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a*1"/>
  <p:tag name="KSO_WM_TEMPLATE_CATEGORY" val="custom"/>
  <p:tag name="KSO_WM_TEMPLATE_INDEX" val="20202588"/>
  <p:tag name="KSO_WM_UNIT_LAYERLEVEL" val="1"/>
  <p:tag name="KSO_WM_TAG_VERSION" val="1.0"/>
  <p:tag name="KSO_WM_BEAUTIFY_FLAG" val="#wm#"/>
  <p:tag name="KSO_WM_UNIT_ISCONTENTSTITLE" val="0"/>
  <p:tag name="KSO_WM_UNIT_PRESET_TEXT" val="Enter title"/>
  <p:tag name="KSO_WM_UNIT_NOCLEAR" val="0"/>
  <p:tag name="KSO_WM_UNIT_VALUE" val="10"/>
  <p:tag name="KSO_WM_UNIT_TYPE" val="a"/>
  <p:tag name="KSO_WM_UNIT_INDEX"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ID" val="custom20202588_10"/>
  <p:tag name="KSO_WM_TEMPLATE_SUBCATEGORY" val="0"/>
  <p:tag name="KSO_WM_SLIDE_ITEM_CNT" val="0"/>
  <p:tag name="KSO_WM_SLIDE_INDEX" val="10"/>
  <p:tag name="KSO_WM_TAG_VERSION" val="1.0"/>
  <p:tag name="KSO_WM_BEAUTIFY_FLAG" val="#wm#"/>
  <p:tag name="KSO_WM_TEMPLATE_CATEGORY" val="custom"/>
  <p:tag name="KSO_WM_TEMPLATE_INDEX" val="20202588"/>
  <p:tag name="KSO_WM_SLIDE_TYPE" val="text"/>
  <p:tag name="KSO_WM_SLIDE_SUBTYPE" val="picTxt"/>
  <p:tag name="KSO_WM_SLIDE_SIZE" val="866*400"/>
  <p:tag name="KSO_WM_SLIDE_POSITION" val="45*60"/>
  <p:tag name="KSO_WM_SLIDE_LAYOUT" val="a_d_f"/>
  <p:tag name="KSO_WM_SLIDE_LAYOUT_CNT" val="1_1_1"/>
  <p:tag name="KSO_WM_TEMPLATE_MASTER_TYPE" val="1"/>
  <p:tag name="KSO_WM_TEMPLATE_COLOR_TYPE"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a*1"/>
  <p:tag name="KSO_WM_TEMPLATE_CATEGORY" val="custom"/>
  <p:tag name="KSO_WM_TEMPLATE_INDEX" val="20202588"/>
  <p:tag name="KSO_WM_UNIT_LAYERLEVEL" val="1"/>
  <p:tag name="KSO_WM_TAG_VERSION" val="1.0"/>
  <p:tag name="KSO_WM_BEAUTIFY_FLAG" val="#wm#"/>
  <p:tag name="KSO_WM_UNIT_ISCONTENTSTITLE" val="0"/>
  <p:tag name="KSO_WM_UNIT_PRESET_TEXT" val="Enter title"/>
  <p:tag name="KSO_WM_UNIT_NOCLEAR" val="0"/>
  <p:tag name="KSO_WM_UNIT_VALUE" val="10"/>
  <p:tag name="KSO_WM_UNIT_TYPE" val="a"/>
  <p:tag name="KSO_WM_UNIT_INDEX"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0*f*1"/>
  <p:tag name="KSO_WM_TEMPLATE_CATEGORY" val="custom"/>
  <p:tag name="KSO_WM_TEMPLATE_INDEX" val="20202588"/>
  <p:tag name="KSO_WM_UNIT_LAYERLEVEL" val="1"/>
  <p:tag name="KSO_WM_TAG_VERSION" val="1.0"/>
  <p:tag name="KSO_WM_BEAUTIFY_FLAG" val="#wm#"/>
  <p:tag name="KSO_WM_UNIT_NOCLEAR" val="0"/>
  <p:tag name="KSO_WM_UNIT_VALUE" val="216"/>
  <p:tag name="KSO_WM_UNIT_TYPE" val="f"/>
  <p:tag name="KSO_WM_UNIT_INDEX" val="1"/>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Lst>
</file>

<file path=ppt/tags/tag253.xml><?xml version="1.0" encoding="utf-8"?>
<p:tagLst xmlns:p="http://schemas.openxmlformats.org/presentationml/2006/main">
  <p:tag name="KSO_WM_SLIDE_ID" val="custom20202588_10"/>
  <p:tag name="KSO_WM_TEMPLATE_SUBCATEGORY" val="0"/>
  <p:tag name="KSO_WM_SLIDE_ITEM_CNT" val="0"/>
  <p:tag name="KSO_WM_SLIDE_INDEX" val="10"/>
  <p:tag name="KSO_WM_TAG_VERSION" val="1.0"/>
  <p:tag name="KSO_WM_BEAUTIFY_FLAG" val="#wm#"/>
  <p:tag name="KSO_WM_TEMPLATE_CATEGORY" val="custom"/>
  <p:tag name="KSO_WM_TEMPLATE_INDEX" val="20202588"/>
  <p:tag name="KSO_WM_SLIDE_TYPE" val="text"/>
  <p:tag name="KSO_WM_SLIDE_SUBTYPE" val="picTxt"/>
  <p:tag name="KSO_WM_SLIDE_SIZE" val="866*400"/>
  <p:tag name="KSO_WM_SLIDE_POSITION" val="45*60"/>
  <p:tag name="KSO_WM_SLIDE_LAYOUT" val="a_d_f"/>
  <p:tag name="KSO_WM_SLIDE_LAYOUT_CNT" val="1_1_1"/>
  <p:tag name="KSO_WM_TEMPLATE_MASTER_TYPE" val="1"/>
  <p:tag name="KSO_WM_TEMPLATE_COLOR_TYPE" val="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56.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59.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62.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63.xml><?xml version="1.0" encoding="utf-8"?>
<p:tagLst xmlns:p="http://schemas.openxmlformats.org/presentationml/2006/main">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588_8*f*1"/>
  <p:tag name="KSO_WM_TEMPLATE_CATEGORY" val="custom"/>
  <p:tag name="KSO_WM_TEMPLATE_INDEX" val="20202588"/>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64.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588_8*a*1"/>
  <p:tag name="KSO_WM_TEMPLATE_CATEGORY" val="custom"/>
  <p:tag name="KSO_WM_TEMPLATE_INDEX" val="20202588"/>
  <p:tag name="KSO_WM_UNIT_LAYERLEVEL" val="1"/>
  <p:tag name="KSO_WM_TAG_VERSION" val="1.0"/>
  <p:tag name="KSO_WM_BEAUTIFY_FLAG" val="#wm#"/>
  <p:tag name="KSO_WM_UNIT_PRESET_TEXT" val="Click here to add to the title"/>
</p:tagLst>
</file>

<file path=ppt/tags/tag265.xml><?xml version="1.0" encoding="utf-8"?>
<p:tagLst xmlns:p="http://schemas.openxmlformats.org/presentationml/2006/main">
  <p:tag name="KSO_WM_SLIDE_ID" val="custom20202588_8"/>
  <p:tag name="KSO_WM_TEMPLATE_SUBCATEGORY" val="0"/>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2588"/>
  <p:tag name="KSO_WM_SLIDE_LAYOUT" val="a_d_f"/>
  <p:tag name="KSO_WM_SLIDE_LAYOUT_CNT" val="1_1_1"/>
  <p:tag name="KSO_WM_TEMPLATE_MASTER_TYPE" val="1"/>
  <p:tag name="KSO_WM_TEMPLATE_COLOR_TYPE"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68.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71.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74.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77.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2*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30"/>
  <p:tag name="KSO_WM_UNIT_TYPE" val="a"/>
  <p:tag name="KSO_WM_UNIT_INDEX" val="1"/>
  <p:tag name="KSO_WM_UNIT_PRESET_TEXT" val="Click here to add to the title"/>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2*f*1"/>
  <p:tag name="KSO_WM_TEMPLATE_CATEGORY" val="custom"/>
  <p:tag name="KSO_WM_TEMPLATE_INDEX" val="20202588"/>
  <p:tag name="KSO_WM_UNIT_LAYERLEVEL" val="1"/>
  <p:tag name="KSO_WM_TAG_VERSION" val="1.0"/>
  <p:tag name="KSO_WM_BEAUTIFY_FLAG" val="#wm#"/>
  <p:tag name="KSO_WM_UNIT_NOCLEAR" val="0"/>
  <p:tag name="KSO_WM_UNIT_VALUE" val="159"/>
  <p:tag name="KSO_WM_UNIT_TYPE" val="f"/>
  <p:tag name="KSO_WM_UNIT_INDEX" val="1"/>
  <p:tag name="KSO_WM_UNIT_PRESET_TEXT" val="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ID" val="custom20202588_12"/>
  <p:tag name="KSO_WM_TEMPLATE_SUBCATEGORY" val="0"/>
  <p:tag name="KSO_WM_SLIDE_ITEM_CNT" val="0"/>
  <p:tag name="KSO_WM_SLIDE_INDEX" val="12"/>
  <p:tag name="KSO_WM_TAG_VERSION" val="1.0"/>
  <p:tag name="KSO_WM_BEAUTIFY_FLAG" val="#wm#"/>
  <p:tag name="KSO_WM_TEMPLATE_CATEGORY" val="custom"/>
  <p:tag name="KSO_WM_TEMPLATE_INDEX" val="20202588"/>
  <p:tag name="KSO_WM_SLIDE_LAYOUT" val="a_d_f"/>
  <p:tag name="KSO_WM_SLIDE_LAYOUT_CNT" val="1_1_1"/>
  <p:tag name="KSO_WM_SLIDE_TYPE" val="text"/>
  <p:tag name="KSO_WM_SLIDE_SUBTYPE" val="picTxt"/>
  <p:tag name="KSO_WM_SLIDE_SIZE" val="866*434"/>
  <p:tag name="KSO_WM_SLIDE_POSITION" val="46*52"/>
  <p:tag name="KSO_WM_TEMPLATE_MASTER_TYPE" val="1"/>
  <p:tag name="KSO_WM_TEMPLATE_COLOR_TYPE"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83.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9*f*1"/>
  <p:tag name="KSO_WM_TEMPLATE_CATEGORY" val="custom"/>
  <p:tag name="KSO_WM_TEMPLATE_INDEX" val="20202588"/>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13;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286.xml><?xml version="1.0" encoding="utf-8"?>
<p:tagLst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2*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30"/>
  <p:tag name="KSO_WM_UNIT_TYPE" val="a"/>
  <p:tag name="KSO_WM_UNIT_INDEX" val="1"/>
  <p:tag name="KSO_WM_UNIT_PRESET_TEXT" val="Click here to add to the title"/>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2*f*1"/>
  <p:tag name="KSO_WM_TEMPLATE_CATEGORY" val="custom"/>
  <p:tag name="KSO_WM_TEMPLATE_INDEX" val="20202588"/>
  <p:tag name="KSO_WM_UNIT_LAYERLEVEL" val="1"/>
  <p:tag name="KSO_WM_TAG_VERSION" val="1.0"/>
  <p:tag name="KSO_WM_BEAUTIFY_FLAG" val="#wm#"/>
  <p:tag name="KSO_WM_UNIT_NOCLEAR" val="0"/>
  <p:tag name="KSO_WM_UNIT_VALUE" val="159"/>
  <p:tag name="KSO_WM_UNIT_TYPE" val="f"/>
  <p:tag name="KSO_WM_UNIT_INDEX" val="1"/>
  <p:tag name="KSO_WM_UNIT_PRESET_TEXT" val="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Lst>
</file>

<file path=ppt/tags/tag289.xml><?xml version="1.0" encoding="utf-8"?>
<p:tagLst xmlns:p="http://schemas.openxmlformats.org/presentationml/2006/main">
  <p:tag name="KSO_WM_SLIDE_ID" val="custom20202588_12"/>
  <p:tag name="KSO_WM_TEMPLATE_SUBCATEGORY" val="0"/>
  <p:tag name="KSO_WM_SLIDE_ITEM_CNT" val="0"/>
  <p:tag name="KSO_WM_SLIDE_INDEX" val="12"/>
  <p:tag name="KSO_WM_TAG_VERSION" val="1.0"/>
  <p:tag name="KSO_WM_BEAUTIFY_FLAG" val="#wm#"/>
  <p:tag name="KSO_WM_TEMPLATE_CATEGORY" val="custom"/>
  <p:tag name="KSO_WM_TEMPLATE_INDEX" val="20202588"/>
  <p:tag name="KSO_WM_SLIDE_LAYOUT" val="a_d_f"/>
  <p:tag name="KSO_WM_SLIDE_LAYOUT_CNT" val="1_1_1"/>
  <p:tag name="KSO_WM_SLIDE_TYPE" val="text"/>
  <p:tag name="KSO_WM_SLIDE_SUBTYPE" val="picTxt"/>
  <p:tag name="KSO_WM_SLIDE_SIZE" val="866*434"/>
  <p:tag name="KSO_WM_SLIDE_POSITION" val="46*52"/>
  <p:tag name="KSO_WM_TEMPLATE_MASTER_TYPE" val="1"/>
  <p:tag name="KSO_WM_TEMPLATE_COLOR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4*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4*f*1"/>
  <p:tag name="KSO_WM_TEMPLATE_CATEGORY" val="custom"/>
  <p:tag name="KSO_WM_TEMPLATE_INDEX" val="20202588"/>
  <p:tag name="KSO_WM_UNIT_LAYERLEVEL" val="1"/>
  <p:tag name="KSO_WM_TAG_VERSION" val="1.0"/>
  <p:tag name="KSO_WM_BEAUTIFY_FLAG" val="#wm#"/>
  <p:tag name="KSO_WM_UNIT_NOCLEAR" val="0"/>
  <p:tag name="KSO_WM_UNIT_VALUE" val="220"/>
  <p:tag name="KSO_WM_UNIT_TYPE" val="f"/>
  <p:tag name="KSO_WM_UNIT_INDEX" val="1"/>
  <p:tag name="KSO_WM_UNIT_PRESET_TEXT" val="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Lst>
</file>

<file path=ppt/tags/tag292.xml><?xml version="1.0" encoding="utf-8"?>
<p:tagLst xmlns:p="http://schemas.openxmlformats.org/presentationml/2006/main">
  <p:tag name="KSO_WM_SLIDE_ID" val="custom20202588_14"/>
  <p:tag name="KSO_WM_TEMPLATE_SUBCATEGORY" val="0"/>
  <p:tag name="KSO_WM_SLIDE_ITEM_CNT" val="0"/>
  <p:tag name="KSO_WM_SLIDE_INDEX" val="14"/>
  <p:tag name="KSO_WM_TAG_VERSION" val="1.0"/>
  <p:tag name="KSO_WM_BEAUTIFY_FLAG" val="#wm#"/>
  <p:tag name="KSO_WM_TEMPLATE_CATEGORY" val="custom"/>
  <p:tag name="KSO_WM_TEMPLATE_INDEX" val="20202588"/>
  <p:tag name="KSO_WM_SLIDE_TYPE" val="text"/>
  <p:tag name="KSO_WM_SLIDE_SUBTYPE" val="pureTxt"/>
  <p:tag name="KSO_WM_SLIDE_SIZE" val="720*329"/>
  <p:tag name="KSO_WM_SLIDE_POSITION" val="119*105"/>
  <p:tag name="KSO_WM_SLIDE_LAYOUT" val="a_f"/>
  <p:tag name="KSO_WM_SLIDE_LAYOUT_CNT" val="1_1"/>
  <p:tag name="KSO_WM_TEMPLATE_MASTER_TYPE" val="1"/>
  <p:tag name="KSO_WM_TEMPLATE_COLOR_TYPE"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88_15*a*1"/>
  <p:tag name="KSO_WM_TEMPLATE_CATEGORY" val="custom"/>
  <p:tag name="KSO_WM_TEMPLATE_INDEX" val="20202588"/>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谢谢聆听"/>
</p:tagLst>
</file>

<file path=ppt/tags/tag294.xml><?xml version="1.0" encoding="utf-8"?>
<p:tagLst xmlns:p="http://schemas.openxmlformats.org/presentationml/2006/main">
  <p:tag name="KSO_WM_BEAUTIFY_FLAG" val="#wm#"/>
  <p:tag name="KSO_WM_TEMPLATE_CATEGORY" val="custom"/>
  <p:tag name="KSO_WM_TEMPLATE_INDEX" val="20202588"/>
  <p:tag name="KSO_WM_SLIDE_ID" val="custom20202588_15"/>
  <p:tag name="KSO_WM_TEMPLATE_SUBCATEGORY" val="0"/>
  <p:tag name="KSO_WM_TEMPLATE_MASTER_TYPE" val="1"/>
  <p:tag name="KSO_WM_TEMPLATE_COLOR_TYPE" val="1"/>
  <p:tag name="KSO_WM_SLIDE_ITEM_CNT" val="0"/>
  <p:tag name="KSO_WM_SLIDE_INDEX" val="15"/>
  <p:tag name="KSO_WM_TAG_VERSION" val="1.0"/>
  <p:tag name="KSO_WM_SLIDE_TYPE" val="endPage"/>
  <p:tag name="KSO_WM_SLIDE_SUBTYPE" val="pureTxt"/>
  <p:tag name="KSO_WM_SLIDE_LAYOUT" val="a"/>
  <p:tag name="KSO_WM_SLIDE_LAYOUT_CN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1.0"/>
  <p:tag name="KSO_WM_BEAUTIFY_FLAG" val="#wm#"/>
  <p:tag name="KSO_WM_UNIT_TYPE" val="i"/>
  <p:tag name="KSO_WM_UNIT_INDEX" val="3"/>
  <p:tag name="KSO_WM_SLIDE_BACKGROUND_TYPE" val="frame"/>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3"/>
  <p:tag name="KSO_WM_UNIT_LAYERLEVEL" val="1"/>
  <p:tag name="KSO_WM_TAG_VERSION" val="1.0"/>
  <p:tag name="KSO_WM_BEAUTIFY_FLAG" val="#wm#"/>
  <p:tag name="KSO_WM_UNIT_TYPE" val="i"/>
  <p:tag name="KSO_WM_UNIT_INDEX" val="3"/>
  <p:tag name="KSO_WM_SLIDE_BACKGROUND_TYPE" val="frame"/>
  <p:tag name="KSO_WM_SLIDE_BK_DARK_LIGHT"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UNIT_TYPE" val="i"/>
  <p:tag name="KSO_WM_UNIT_INDEX" val="3"/>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Office Theme">
  <a:themeElements>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10.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11.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12.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13.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14.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15.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16.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17.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18.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19.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2.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20.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21.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22.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23.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24.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25.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26.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27.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28.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29.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3.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30.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31.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32.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33.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34.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35.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36.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37.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38.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39.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4.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40.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41.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42.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43.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44.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45.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46.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47.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5.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6.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7.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8.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ppt/theme/themeOverride9.xml><?xml version="1.0" encoding="utf-8"?>
<a:themeOverride xmlns:a="http://schemas.openxmlformats.org/drawingml/2006/main">
  <a:clrScheme name="自定义 44">
    <a:dk1>
      <a:srgbClr val="000000"/>
    </a:dk1>
    <a:lt1>
      <a:srgbClr val="FFFFFF"/>
    </a:lt1>
    <a:dk2>
      <a:srgbClr val="EAF9F4"/>
    </a:dk2>
    <a:lt2>
      <a:srgbClr val="FFFFFF"/>
    </a:lt2>
    <a:accent1>
      <a:srgbClr val="7ED9CD"/>
    </a:accent1>
    <a:accent2>
      <a:srgbClr val="88DABD"/>
    </a:accent2>
    <a:accent3>
      <a:srgbClr val="96D9AA"/>
    </a:accent3>
    <a:accent4>
      <a:srgbClr val="B9DF9E"/>
    </a:accent4>
    <a:accent5>
      <a:srgbClr val="BED385"/>
    </a:accent5>
    <a:accent6>
      <a:srgbClr val="D3C978"/>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17711</Words>
  <Application>WPS Presentation</Application>
  <PresentationFormat>宽屏</PresentationFormat>
  <Paragraphs>520</Paragraphs>
  <Slides>53</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53</vt:i4>
      </vt:variant>
    </vt:vector>
  </HeadingPairs>
  <TitlesOfParts>
    <vt:vector size="60" baseType="lpstr">
      <vt:lpstr>Arial</vt:lpstr>
      <vt:lpstr>SimSun</vt:lpstr>
      <vt:lpstr>Wingdings</vt:lpstr>
      <vt:lpstr>Microsoft YaHei</vt:lpstr>
      <vt:lpstr>Arial Unicode MS</vt:lpstr>
      <vt:lpstr>Segoe UI</vt:lpstr>
      <vt:lpstr>Office Theme</vt:lpstr>
      <vt:lpstr>  Odplenkování - metodika nácviku používání toalety  </vt:lpstr>
      <vt:lpstr>PowerPoint 演示文稿</vt:lpstr>
      <vt:lpstr>Úvod a mýty o tréninku toalety</vt:lpstr>
      <vt:lpstr>Prerekvizity?</vt:lpstr>
      <vt:lpstr>Mainstrem ve světě tréninku toalety</vt:lpstr>
      <vt:lpstr>Mainstrem ve světě tréninku toalety</vt:lpstr>
      <vt:lpstr>Trénink toalety je o dobrých instrukcích</vt:lpstr>
      <vt:lpstr>Dva přístupy, jak na to</vt:lpstr>
      <vt:lpstr>Delší cesta</vt:lpstr>
      <vt:lpstr>Anatomie čůrání</vt:lpstr>
      <vt:lpstr>Příprava: doktor</vt:lpstr>
      <vt:lpstr>Příprava: připravte sami sebe</vt:lpstr>
      <vt:lpstr>Příprava: Kdo? Kde?</vt:lpstr>
      <vt:lpstr>Příprava: Oblečení</vt:lpstr>
      <vt:lpstr>Příprava: Motivace</vt:lpstr>
      <vt:lpstr>Příprava: Pohodlí</vt:lpstr>
      <vt:lpstr>Příprava: Komuniakce</vt:lpstr>
      <vt:lpstr>PowerPoint 演示文稿</vt:lpstr>
      <vt:lpstr>Fáze 1</vt:lpstr>
      <vt:lpstr>Fáze 1 - jak často brát na toaletu</vt:lpstr>
      <vt:lpstr>Formulář na sbírání základních dat</vt:lpstr>
      <vt:lpstr>Fáze 1 - matematika (průměr)</vt:lpstr>
      <vt:lpstr>Fáze 1 - výlety na toaletu</vt:lpstr>
      <vt:lpstr>Fáze 1 - výlety na toaletu</vt:lpstr>
      <vt:lpstr>Formulář na sběr dat v průběhu tréninku</vt:lpstr>
      <vt:lpstr>Fáze 1 - výlety na toaletu</vt:lpstr>
      <vt:lpstr>Fáze 1 - výlety na toaletu</vt:lpstr>
      <vt:lpstr>Otázky k fázi 1?</vt:lpstr>
      <vt:lpstr>PowerPoint 演示文稿</vt:lpstr>
      <vt:lpstr>Fáze 2 </vt:lpstr>
      <vt:lpstr>Fáze 2 - vlastní iniciace</vt:lpstr>
      <vt:lpstr>Fáze 2 - vlastní iniciace</vt:lpstr>
      <vt:lpstr>Fáze 2 - vlastní iniciace</vt:lpstr>
      <vt:lpstr>Odstraňování motivátorů</vt:lpstr>
      <vt:lpstr>Otázky k tréninku čurání?</vt:lpstr>
      <vt:lpstr>PowerPoint 演示文稿</vt:lpstr>
      <vt:lpstr>Příprava: doktor</vt:lpstr>
      <vt:lpstr>Příprava: stravování</vt:lpstr>
      <vt:lpstr>Fáze 3 - výlety na toaletu (kakání)	</vt:lpstr>
      <vt:lpstr>Fáze 3 - jak často brát na toaletu</vt:lpstr>
      <vt:lpstr>Fáze 3 - výlety na toaletu (kakání)</vt:lpstr>
      <vt:lpstr>PowerPoint 演示文稿</vt:lpstr>
      <vt:lpstr>Fáze 4 - vlastní iniciace (kakání)</vt:lpstr>
      <vt:lpstr>Fáze 4 - vlastní iniciace (kakání)</vt:lpstr>
      <vt:lpstr>Odstraňování motivátorů</vt:lpstr>
      <vt:lpstr>Utírání se</vt:lpstr>
      <vt:lpstr>PowerPoint 演示文稿</vt:lpstr>
      <vt:lpstr>Otázky k tréninku kakání?</vt:lpstr>
      <vt:lpstr>Noční pomočování</vt:lpstr>
      <vt:lpstr>Noční pomočování</vt:lpstr>
      <vt:lpstr>Diskuse</vt:lpstr>
      <vt:lpstr>Směle do toho!</vt:lpstr>
      <vt:lpstr>Děkuji za pozornost a přeji příjemný večer!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Lucie Vozáková</cp:lastModifiedBy>
  <cp:revision>25</cp:revision>
  <dcterms:created xsi:type="dcterms:W3CDTF">2019-09-06T09:56:00Z</dcterms:created>
  <dcterms:modified xsi:type="dcterms:W3CDTF">2022-09-16T07:57:52Z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1033-11.2.0.11306</vt:lpwstr>
  </property>
  <property fmtid="{D5CDD505-2E9C-101B-9397-08002B2CF9AE}" pid="3" name="ICV">
    <vt:lpwstr>22A6D3894CF14957B2054C4214E8CD92</vt:lpwstr>
  </property>
</Properties>
</file>