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4D287D-3350-446F-9989-EE8AEC14126C}" v="1" dt="2022-09-08T13:50:46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yana Georgieva Slavíková" userId="dc912e52-a1a0-4f6a-9a74-60cfa8820d39" providerId="ADAL" clId="{D84D287D-3350-446F-9989-EE8AEC14126C}"/>
    <pc:docChg chg="custSel modSld">
      <pc:chgData name="Miryana Georgieva Slavíková" userId="dc912e52-a1a0-4f6a-9a74-60cfa8820d39" providerId="ADAL" clId="{D84D287D-3350-446F-9989-EE8AEC14126C}" dt="2022-09-08T16:34:58.428" v="263" actId="20577"/>
      <pc:docMkLst>
        <pc:docMk/>
      </pc:docMkLst>
      <pc:sldChg chg="modSp mod">
        <pc:chgData name="Miryana Georgieva Slavíková" userId="dc912e52-a1a0-4f6a-9a74-60cfa8820d39" providerId="ADAL" clId="{D84D287D-3350-446F-9989-EE8AEC14126C}" dt="2022-09-08T14:00:22.344" v="212" actId="20577"/>
        <pc:sldMkLst>
          <pc:docMk/>
          <pc:sldMk cId="2621736263" sldId="257"/>
        </pc:sldMkLst>
        <pc:spChg chg="mod">
          <ac:chgData name="Miryana Georgieva Slavíková" userId="dc912e52-a1a0-4f6a-9a74-60cfa8820d39" providerId="ADAL" clId="{D84D287D-3350-446F-9989-EE8AEC14126C}" dt="2022-09-08T14:00:22.344" v="212" actId="20577"/>
          <ac:spMkLst>
            <pc:docMk/>
            <pc:sldMk cId="2621736263" sldId="257"/>
            <ac:spMk id="3" creationId="{A5D042AC-15A2-4C4F-BC96-B837B1F8A66E}"/>
          </ac:spMkLst>
        </pc:spChg>
      </pc:sldChg>
      <pc:sldChg chg="modSp mod">
        <pc:chgData name="Miryana Georgieva Slavíková" userId="dc912e52-a1a0-4f6a-9a74-60cfa8820d39" providerId="ADAL" clId="{D84D287D-3350-446F-9989-EE8AEC14126C}" dt="2022-09-08T16:32:44.189" v="238" actId="20577"/>
        <pc:sldMkLst>
          <pc:docMk/>
          <pc:sldMk cId="3799301772" sldId="258"/>
        </pc:sldMkLst>
        <pc:spChg chg="mod">
          <ac:chgData name="Miryana Georgieva Slavíková" userId="dc912e52-a1a0-4f6a-9a74-60cfa8820d39" providerId="ADAL" clId="{D84D287D-3350-446F-9989-EE8AEC14126C}" dt="2022-09-08T16:32:44.189" v="238" actId="20577"/>
          <ac:spMkLst>
            <pc:docMk/>
            <pc:sldMk cId="3799301772" sldId="258"/>
            <ac:spMk id="3" creationId="{92FADA1A-3BA0-44F3-86D2-58EF9998975E}"/>
          </ac:spMkLst>
        </pc:spChg>
      </pc:sldChg>
      <pc:sldChg chg="modSp mod">
        <pc:chgData name="Miryana Georgieva Slavíková" userId="dc912e52-a1a0-4f6a-9a74-60cfa8820d39" providerId="ADAL" clId="{D84D287D-3350-446F-9989-EE8AEC14126C}" dt="2022-09-08T16:34:01.982" v="241" actId="20577"/>
        <pc:sldMkLst>
          <pc:docMk/>
          <pc:sldMk cId="2791452078" sldId="259"/>
        </pc:sldMkLst>
        <pc:spChg chg="mod">
          <ac:chgData name="Miryana Georgieva Slavíková" userId="dc912e52-a1a0-4f6a-9a74-60cfa8820d39" providerId="ADAL" clId="{D84D287D-3350-446F-9989-EE8AEC14126C}" dt="2022-09-08T16:34:01.982" v="241" actId="20577"/>
          <ac:spMkLst>
            <pc:docMk/>
            <pc:sldMk cId="2791452078" sldId="259"/>
            <ac:spMk id="3" creationId="{C1F8569D-1A4D-4167-AE53-ABD5588F621D}"/>
          </ac:spMkLst>
        </pc:spChg>
      </pc:sldChg>
      <pc:sldChg chg="modSp mod">
        <pc:chgData name="Miryana Georgieva Slavíková" userId="dc912e52-a1a0-4f6a-9a74-60cfa8820d39" providerId="ADAL" clId="{D84D287D-3350-446F-9989-EE8AEC14126C}" dt="2022-09-08T16:34:58.428" v="263" actId="20577"/>
        <pc:sldMkLst>
          <pc:docMk/>
          <pc:sldMk cId="2940974555" sldId="261"/>
        </pc:sldMkLst>
        <pc:spChg chg="mod">
          <ac:chgData name="Miryana Georgieva Slavíková" userId="dc912e52-a1a0-4f6a-9a74-60cfa8820d39" providerId="ADAL" clId="{D84D287D-3350-446F-9989-EE8AEC14126C}" dt="2022-09-08T16:34:58.428" v="263" actId="20577"/>
          <ac:spMkLst>
            <pc:docMk/>
            <pc:sldMk cId="2940974555" sldId="261"/>
            <ac:spMk id="3" creationId="{A172AB61-EDBA-44DF-BCE8-2E2A6DE0B5F2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pPr/>
              <a:t>September 17,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pPr/>
              <a:t>September 17,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0010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pPr/>
              <a:t>September 17,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pPr/>
              <a:t>September 17,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5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pPr/>
              <a:t>September 17,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2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pPr/>
              <a:t>September 17, 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69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pPr/>
              <a:t>September 17,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035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pPr/>
              <a:t>September 17,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432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pPr/>
              <a:t>September 17,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8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pPr/>
              <a:t>September 17,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2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pPr/>
              <a:t>September 17,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3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September 17, 2022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24D29CCB-7956-4E3E-8880-304085F04BF4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871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8" r:id="rId7"/>
    <p:sldLayoutId id="2147483744" r:id="rId8"/>
    <p:sldLayoutId id="2147483745" r:id="rId9"/>
    <p:sldLayoutId id="2147483746" r:id="rId10"/>
    <p:sldLayoutId id="2147483747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180425@mail.muni.cz" TargetMode="External"/><Relationship Id="rId2" Type="http://schemas.openxmlformats.org/officeDocument/2006/relationships/hyperlink" Target="https://is.muni.cz/auth/mail/mail_posli?lang=en;to=11595@mail.muni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auth/mail/mail_posli?lang=en;to=481546@mail.muni.cz" TargetMode="External"/><Relationship Id="rId5" Type="http://schemas.openxmlformats.org/officeDocument/2006/relationships/hyperlink" Target="https://is.muni.cz/auth/mail/mail_posli?lang=en;to=belinda.allan@mail.muni.cz" TargetMode="External"/><Relationship Id="rId4" Type="http://schemas.openxmlformats.org/officeDocument/2006/relationships/hyperlink" Target="mailto:476004@mail.muni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6">
            <a:extLst>
              <a:ext uri="{FF2B5EF4-FFF2-40B4-BE49-F238E27FC236}">
                <a16:creationId xmlns:a16="http://schemas.microsoft.com/office/drawing/2014/main" id="{93AA6387-EA0B-4830-8A2F-1D210770C3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3" descr="Barevné skvrny na bílém pozadí">
            <a:extLst>
              <a:ext uri="{FF2B5EF4-FFF2-40B4-BE49-F238E27FC236}">
                <a16:creationId xmlns:a16="http://schemas.microsoft.com/office/drawing/2014/main" id="{0BED2B0D-322D-4985-AF7C-7AC7D0CC851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15344"/>
          <a:stretch/>
        </p:blipFill>
        <p:spPr>
          <a:xfrm>
            <a:off x="9963" y="1"/>
            <a:ext cx="12182036" cy="6857999"/>
          </a:xfrm>
          <a:prstGeom prst="rect">
            <a:avLst/>
          </a:prstGeom>
        </p:spPr>
      </p:pic>
      <p:sp useBgFill="1">
        <p:nvSpPr>
          <p:cNvPr id="42" name="Freeform: Shape 38">
            <a:extLst>
              <a:ext uri="{FF2B5EF4-FFF2-40B4-BE49-F238E27FC236}">
                <a16:creationId xmlns:a16="http://schemas.microsoft.com/office/drawing/2014/main" id="{1F4B87A8-B35E-46BD-8A29-7417D4420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11930" cy="6858000"/>
          </a:xfrm>
          <a:custGeom>
            <a:avLst/>
            <a:gdLst>
              <a:gd name="connsiteX0" fmla="*/ 0 w 3911930"/>
              <a:gd name="connsiteY0" fmla="*/ 0 h 6858000"/>
              <a:gd name="connsiteX1" fmla="*/ 1102136 w 3911930"/>
              <a:gd name="connsiteY1" fmla="*/ 0 h 6858000"/>
              <a:gd name="connsiteX2" fmla="*/ 1116562 w 3911930"/>
              <a:gd name="connsiteY2" fmla="*/ 6576 h 6858000"/>
              <a:gd name="connsiteX3" fmla="*/ 1168011 w 3911930"/>
              <a:gd name="connsiteY3" fmla="*/ 32097 h 6858000"/>
              <a:gd name="connsiteX4" fmla="*/ 1234521 w 3911930"/>
              <a:gd name="connsiteY4" fmla="*/ 157539 h 6858000"/>
              <a:gd name="connsiteX5" fmla="*/ 1249824 w 3911930"/>
              <a:gd name="connsiteY5" fmla="*/ 288336 h 6858000"/>
              <a:gd name="connsiteX6" fmla="*/ 1413083 w 3911930"/>
              <a:gd name="connsiteY6" fmla="*/ 419140 h 6858000"/>
              <a:gd name="connsiteX7" fmla="*/ 1414695 w 3911930"/>
              <a:gd name="connsiteY7" fmla="*/ 421273 h 6858000"/>
              <a:gd name="connsiteX8" fmla="*/ 1579457 w 3911930"/>
              <a:gd name="connsiteY8" fmla="*/ 531517 h 6858000"/>
              <a:gd name="connsiteX9" fmla="*/ 1799438 w 3911930"/>
              <a:gd name="connsiteY9" fmla="*/ 753715 h 6858000"/>
              <a:gd name="connsiteX10" fmla="*/ 1906418 w 3911930"/>
              <a:gd name="connsiteY10" fmla="*/ 1027281 h 6858000"/>
              <a:gd name="connsiteX11" fmla="*/ 1993121 w 3911930"/>
              <a:gd name="connsiteY11" fmla="*/ 1148547 h 6858000"/>
              <a:gd name="connsiteX12" fmla="*/ 2022086 w 3911930"/>
              <a:gd name="connsiteY12" fmla="*/ 1250358 h 6858000"/>
              <a:gd name="connsiteX13" fmla="*/ 2037442 w 3911930"/>
              <a:gd name="connsiteY13" fmla="*/ 1281973 h 6858000"/>
              <a:gd name="connsiteX14" fmla="*/ 2057749 w 3911930"/>
              <a:gd name="connsiteY14" fmla="*/ 1279462 h 6858000"/>
              <a:gd name="connsiteX15" fmla="*/ 2076916 w 3911930"/>
              <a:gd name="connsiteY15" fmla="*/ 1306359 h 6858000"/>
              <a:gd name="connsiteX16" fmla="*/ 2077448 w 3911930"/>
              <a:gd name="connsiteY16" fmla="*/ 1339577 h 6858000"/>
              <a:gd name="connsiteX17" fmla="*/ 2094559 w 3911930"/>
              <a:gd name="connsiteY17" fmla="*/ 1374954 h 6858000"/>
              <a:gd name="connsiteX18" fmla="*/ 2104586 w 3911930"/>
              <a:gd name="connsiteY18" fmla="*/ 1396174 h 6858000"/>
              <a:gd name="connsiteX19" fmla="*/ 2146872 w 3911930"/>
              <a:gd name="connsiteY19" fmla="*/ 1448205 h 6858000"/>
              <a:gd name="connsiteX20" fmla="*/ 2255070 w 3911930"/>
              <a:gd name="connsiteY20" fmla="*/ 1523574 h 6858000"/>
              <a:gd name="connsiteX21" fmla="*/ 2277146 w 3911930"/>
              <a:gd name="connsiteY21" fmla="*/ 1549959 h 6858000"/>
              <a:gd name="connsiteX22" fmla="*/ 2275311 w 3911930"/>
              <a:gd name="connsiteY22" fmla="*/ 1555875 h 6858000"/>
              <a:gd name="connsiteX23" fmla="*/ 2325460 w 3911930"/>
              <a:gd name="connsiteY23" fmla="*/ 1584198 h 6858000"/>
              <a:gd name="connsiteX24" fmla="*/ 2359019 w 3911930"/>
              <a:gd name="connsiteY24" fmla="*/ 1642332 h 6858000"/>
              <a:gd name="connsiteX25" fmla="*/ 2377962 w 3911930"/>
              <a:gd name="connsiteY25" fmla="*/ 1688890 h 6858000"/>
              <a:gd name="connsiteX26" fmla="*/ 2391339 w 3911930"/>
              <a:gd name="connsiteY26" fmla="*/ 1713831 h 6858000"/>
              <a:gd name="connsiteX27" fmla="*/ 2398019 w 3911930"/>
              <a:gd name="connsiteY27" fmla="*/ 1733270 h 6858000"/>
              <a:gd name="connsiteX28" fmla="*/ 2431451 w 3911930"/>
              <a:gd name="connsiteY28" fmla="*/ 1775805 h 6858000"/>
              <a:gd name="connsiteX29" fmla="*/ 2493739 w 3911930"/>
              <a:gd name="connsiteY29" fmla="*/ 1843408 h 6858000"/>
              <a:gd name="connsiteX30" fmla="*/ 2505432 w 3911930"/>
              <a:gd name="connsiteY30" fmla="*/ 1858404 h 6858000"/>
              <a:gd name="connsiteX31" fmla="*/ 2509253 w 3911930"/>
              <a:gd name="connsiteY31" fmla="*/ 1873693 h 6858000"/>
              <a:gd name="connsiteX32" fmla="*/ 2504712 w 3911930"/>
              <a:gd name="connsiteY32" fmla="*/ 1879330 h 6858000"/>
              <a:gd name="connsiteX33" fmla="*/ 2510142 w 3911930"/>
              <a:gd name="connsiteY33" fmla="*/ 1887965 h 6858000"/>
              <a:gd name="connsiteX34" fmla="*/ 2510286 w 3911930"/>
              <a:gd name="connsiteY34" fmla="*/ 1890763 h 6858000"/>
              <a:gd name="connsiteX35" fmla="*/ 2512408 w 3911930"/>
              <a:gd name="connsiteY35" fmla="*/ 1906303 h 6858000"/>
              <a:gd name="connsiteX36" fmla="*/ 2549279 w 3911930"/>
              <a:gd name="connsiteY36" fmla="*/ 1927029 h 6858000"/>
              <a:gd name="connsiteX37" fmla="*/ 2568037 w 3911930"/>
              <a:gd name="connsiteY37" fmla="*/ 1962771 h 6858000"/>
              <a:gd name="connsiteX38" fmla="*/ 2680502 w 3911930"/>
              <a:gd name="connsiteY38" fmla="*/ 2082121 h 6858000"/>
              <a:gd name="connsiteX39" fmla="*/ 2743190 w 3911930"/>
              <a:gd name="connsiteY39" fmla="*/ 2164892 h 6858000"/>
              <a:gd name="connsiteX40" fmla="*/ 2794909 w 3911930"/>
              <a:gd name="connsiteY40" fmla="*/ 2276195 h 6858000"/>
              <a:gd name="connsiteX41" fmla="*/ 2933495 w 3911930"/>
              <a:gd name="connsiteY41" fmla="*/ 2457699 h 6858000"/>
              <a:gd name="connsiteX42" fmla="*/ 3016563 w 3911930"/>
              <a:gd name="connsiteY42" fmla="*/ 2536535 h 6858000"/>
              <a:gd name="connsiteX43" fmla="*/ 3039203 w 3911930"/>
              <a:gd name="connsiteY43" fmla="*/ 2607702 h 6858000"/>
              <a:gd name="connsiteX44" fmla="*/ 3065460 w 3911930"/>
              <a:gd name="connsiteY44" fmla="*/ 2677285 h 6858000"/>
              <a:gd name="connsiteX45" fmla="*/ 3076831 w 3911930"/>
              <a:gd name="connsiteY45" fmla="*/ 2702052 h 6858000"/>
              <a:gd name="connsiteX46" fmla="*/ 3088882 w 3911930"/>
              <a:gd name="connsiteY46" fmla="*/ 2748080 h 6858000"/>
              <a:gd name="connsiteX47" fmla="*/ 3089305 w 3911930"/>
              <a:gd name="connsiteY47" fmla="*/ 2770328 h 6858000"/>
              <a:gd name="connsiteX48" fmla="*/ 3090198 w 3911930"/>
              <a:gd name="connsiteY48" fmla="*/ 2771102 h 6858000"/>
              <a:gd name="connsiteX49" fmla="*/ 3087402 w 3911930"/>
              <a:gd name="connsiteY49" fmla="*/ 2773742 h 6858000"/>
              <a:gd name="connsiteX50" fmla="*/ 3087359 w 3911930"/>
              <a:gd name="connsiteY50" fmla="*/ 2777882 h 6858000"/>
              <a:gd name="connsiteX51" fmla="*/ 3092838 w 3911930"/>
              <a:gd name="connsiteY51" fmla="*/ 2787915 h 6858000"/>
              <a:gd name="connsiteX52" fmla="*/ 3095820 w 3911930"/>
              <a:gd name="connsiteY52" fmla="*/ 2791475 h 6858000"/>
              <a:gd name="connsiteX53" fmla="*/ 3098222 w 3911930"/>
              <a:gd name="connsiteY53" fmla="*/ 2797134 h 6858000"/>
              <a:gd name="connsiteX54" fmla="*/ 3097988 w 3911930"/>
              <a:gd name="connsiteY54" fmla="*/ 2797342 h 6858000"/>
              <a:gd name="connsiteX55" fmla="*/ 3100812 w 3911930"/>
              <a:gd name="connsiteY55" fmla="*/ 2802512 h 6858000"/>
              <a:gd name="connsiteX56" fmla="*/ 3118340 w 3911930"/>
              <a:gd name="connsiteY56" fmla="*/ 2826959 h 6858000"/>
              <a:gd name="connsiteX57" fmla="*/ 3105041 w 3911930"/>
              <a:gd name="connsiteY57" fmla="*/ 2867605 h 6858000"/>
              <a:gd name="connsiteX58" fmla="*/ 3106265 w 3911930"/>
              <a:gd name="connsiteY58" fmla="*/ 2882876 h 6858000"/>
              <a:gd name="connsiteX59" fmla="*/ 3105352 w 3911930"/>
              <a:gd name="connsiteY59" fmla="*/ 2891390 h 6858000"/>
              <a:gd name="connsiteX60" fmla="*/ 3104283 w 3911930"/>
              <a:gd name="connsiteY60" fmla="*/ 2892152 h 6858000"/>
              <a:gd name="connsiteX61" fmla="*/ 3121233 w 3911930"/>
              <a:gd name="connsiteY61" fmla="*/ 2915554 h 6858000"/>
              <a:gd name="connsiteX62" fmla="*/ 3121120 w 3911930"/>
              <a:gd name="connsiteY62" fmla="*/ 2919202 h 6858000"/>
              <a:gd name="connsiteX63" fmla="*/ 3135195 w 3911930"/>
              <a:gd name="connsiteY63" fmla="*/ 2933764 h 6858000"/>
              <a:gd name="connsiteX64" fmla="*/ 3140851 w 3911930"/>
              <a:gd name="connsiteY64" fmla="*/ 2941657 h 6858000"/>
              <a:gd name="connsiteX65" fmla="*/ 3145776 w 3911930"/>
              <a:gd name="connsiteY65" fmla="*/ 2943125 h 6858000"/>
              <a:gd name="connsiteX66" fmla="*/ 3152438 w 3911930"/>
              <a:gd name="connsiteY66" fmla="*/ 2955162 h 6858000"/>
              <a:gd name="connsiteX67" fmla="*/ 3151949 w 3911930"/>
              <a:gd name="connsiteY67" fmla="*/ 2956832 h 6858000"/>
              <a:gd name="connsiteX68" fmla="*/ 3162110 w 3911930"/>
              <a:gd name="connsiteY68" fmla="*/ 2965689 h 6858000"/>
              <a:gd name="connsiteX69" fmla="*/ 3176268 w 3911930"/>
              <a:gd name="connsiteY69" fmla="*/ 2971822 h 6858000"/>
              <a:gd name="connsiteX70" fmla="*/ 3215263 w 3911930"/>
              <a:gd name="connsiteY70" fmla="*/ 3078225 h 6858000"/>
              <a:gd name="connsiteX71" fmla="*/ 3264180 w 3911930"/>
              <a:gd name="connsiteY71" fmla="*/ 3149203 h 6858000"/>
              <a:gd name="connsiteX72" fmla="*/ 3266796 w 3911930"/>
              <a:gd name="connsiteY72" fmla="*/ 3149949 h 6858000"/>
              <a:gd name="connsiteX73" fmla="*/ 3324951 w 3911930"/>
              <a:gd name="connsiteY73" fmla="*/ 3364269 h 6858000"/>
              <a:gd name="connsiteX74" fmla="*/ 3374024 w 3911930"/>
              <a:gd name="connsiteY74" fmla="*/ 3558777 h 6858000"/>
              <a:gd name="connsiteX75" fmla="*/ 3458183 w 3911930"/>
              <a:gd name="connsiteY75" fmla="*/ 3740660 h 6858000"/>
              <a:gd name="connsiteX76" fmla="*/ 3465360 w 3911930"/>
              <a:gd name="connsiteY76" fmla="*/ 3887518 h 6858000"/>
              <a:gd name="connsiteX77" fmla="*/ 3457877 w 3911930"/>
              <a:gd name="connsiteY77" fmla="*/ 3906107 h 6858000"/>
              <a:gd name="connsiteX78" fmla="*/ 3457467 w 3911930"/>
              <a:gd name="connsiteY78" fmla="*/ 3956017 h 6858000"/>
              <a:gd name="connsiteX79" fmla="*/ 3464577 w 3911930"/>
              <a:gd name="connsiteY79" fmla="*/ 4039830 h 6858000"/>
              <a:gd name="connsiteX80" fmla="*/ 3464354 w 3911930"/>
              <a:gd name="connsiteY80" fmla="*/ 4057379 h 6858000"/>
              <a:gd name="connsiteX81" fmla="*/ 3457255 w 3911930"/>
              <a:gd name="connsiteY81" fmla="*/ 4071299 h 6858000"/>
              <a:gd name="connsiteX82" fmla="*/ 3449587 w 3911930"/>
              <a:gd name="connsiteY82" fmla="*/ 4073511 h 6858000"/>
              <a:gd name="connsiteX83" fmla="*/ 3448354 w 3911930"/>
              <a:gd name="connsiteY83" fmla="*/ 4082976 h 6858000"/>
              <a:gd name="connsiteX84" fmla="*/ 3446585 w 3911930"/>
              <a:gd name="connsiteY84" fmla="*/ 4085249 h 6858000"/>
              <a:gd name="connsiteX85" fmla="*/ 3439113 w 3911930"/>
              <a:gd name="connsiteY85" fmla="*/ 4096645 h 6858000"/>
              <a:gd name="connsiteX86" fmla="*/ 3440408 w 3911930"/>
              <a:gd name="connsiteY86" fmla="*/ 4100045 h 6858000"/>
              <a:gd name="connsiteX87" fmla="*/ 3450643 w 3911930"/>
              <a:gd name="connsiteY87" fmla="*/ 4106155 h 6858000"/>
              <a:gd name="connsiteX88" fmla="*/ 3447970 w 3911930"/>
              <a:gd name="connsiteY88" fmla="*/ 4119065 h 6858000"/>
              <a:gd name="connsiteX89" fmla="*/ 3447077 w 3911930"/>
              <a:gd name="connsiteY89" fmla="*/ 4122013 h 6858000"/>
              <a:gd name="connsiteX90" fmla="*/ 3449971 w 3911930"/>
              <a:gd name="connsiteY90" fmla="*/ 4131661 h 6858000"/>
              <a:gd name="connsiteX91" fmla="*/ 3455129 w 3911930"/>
              <a:gd name="connsiteY91" fmla="*/ 4132946 h 6858000"/>
              <a:gd name="connsiteX92" fmla="*/ 3475101 w 3911930"/>
              <a:gd name="connsiteY92" fmla="*/ 4213256 h 6858000"/>
              <a:gd name="connsiteX93" fmla="*/ 3503702 w 3911930"/>
              <a:gd name="connsiteY93" fmla="*/ 4242685 h 6858000"/>
              <a:gd name="connsiteX94" fmla="*/ 3500296 w 3911930"/>
              <a:gd name="connsiteY94" fmla="*/ 4257672 h 6858000"/>
              <a:gd name="connsiteX95" fmla="*/ 3499449 w 3911930"/>
              <a:gd name="connsiteY95" fmla="*/ 4260305 h 6858000"/>
              <a:gd name="connsiteX96" fmla="*/ 3501701 w 3911930"/>
              <a:gd name="connsiteY96" fmla="*/ 4269810 h 6858000"/>
              <a:gd name="connsiteX97" fmla="*/ 3495288 w 3911930"/>
              <a:gd name="connsiteY97" fmla="*/ 4273772 h 6858000"/>
              <a:gd name="connsiteX98" fmla="*/ 3493625 w 3911930"/>
              <a:gd name="connsiteY98" fmla="*/ 4288998 h 6858000"/>
              <a:gd name="connsiteX99" fmla="*/ 3499731 w 3911930"/>
              <a:gd name="connsiteY99" fmla="*/ 4306137 h 6858000"/>
              <a:gd name="connsiteX100" fmla="*/ 3520653 w 3911930"/>
              <a:gd name="connsiteY100" fmla="*/ 4367163 h 6858000"/>
              <a:gd name="connsiteX101" fmla="*/ 3528382 w 3911930"/>
              <a:gd name="connsiteY101" fmla="*/ 4376332 h 6858000"/>
              <a:gd name="connsiteX102" fmla="*/ 3533897 w 3911930"/>
              <a:gd name="connsiteY102" fmla="*/ 4409841 h 6858000"/>
              <a:gd name="connsiteX103" fmla="*/ 3543250 w 3911930"/>
              <a:gd name="connsiteY103" fmla="*/ 4438895 h 6858000"/>
              <a:gd name="connsiteX104" fmla="*/ 3553461 w 3911930"/>
              <a:gd name="connsiteY104" fmla="*/ 4456966 h 6858000"/>
              <a:gd name="connsiteX105" fmla="*/ 3552669 w 3911930"/>
              <a:gd name="connsiteY105" fmla="*/ 4462332 h 6858000"/>
              <a:gd name="connsiteX106" fmla="*/ 3558050 w 3911930"/>
              <a:gd name="connsiteY106" fmla="*/ 4481420 h 6858000"/>
              <a:gd name="connsiteX107" fmla="*/ 3565562 w 3911930"/>
              <a:gd name="connsiteY107" fmla="*/ 4490273 h 6858000"/>
              <a:gd name="connsiteX108" fmla="*/ 3560130 w 3911930"/>
              <a:gd name="connsiteY108" fmla="*/ 4501352 h 6858000"/>
              <a:gd name="connsiteX109" fmla="*/ 3554413 w 3911930"/>
              <a:gd name="connsiteY109" fmla="*/ 4504860 h 6858000"/>
              <a:gd name="connsiteX110" fmla="*/ 3562409 w 3911930"/>
              <a:gd name="connsiteY110" fmla="*/ 4517683 h 6858000"/>
              <a:gd name="connsiteX111" fmla="*/ 3560101 w 3911930"/>
              <a:gd name="connsiteY111" fmla="*/ 4529812 h 6858000"/>
              <a:gd name="connsiteX112" fmla="*/ 3567912 w 3911930"/>
              <a:gd name="connsiteY112" fmla="*/ 4538596 h 6858000"/>
              <a:gd name="connsiteX113" fmla="*/ 3568458 w 3911930"/>
              <a:gd name="connsiteY113" fmla="*/ 4583574 h 6858000"/>
              <a:gd name="connsiteX114" fmla="*/ 3544552 w 3911930"/>
              <a:gd name="connsiteY114" fmla="*/ 4659716 h 6858000"/>
              <a:gd name="connsiteX115" fmla="*/ 3537857 w 3911930"/>
              <a:gd name="connsiteY115" fmla="*/ 4685651 h 6858000"/>
              <a:gd name="connsiteX116" fmla="*/ 3529547 w 3911930"/>
              <a:gd name="connsiteY116" fmla="*/ 4703886 h 6858000"/>
              <a:gd name="connsiteX117" fmla="*/ 3526895 w 3911930"/>
              <a:gd name="connsiteY117" fmla="*/ 4753727 h 6858000"/>
              <a:gd name="connsiteX118" fmla="*/ 3530234 w 3911930"/>
              <a:gd name="connsiteY118" fmla="*/ 4837773 h 6858000"/>
              <a:gd name="connsiteX119" fmla="*/ 3529222 w 3911930"/>
              <a:gd name="connsiteY119" fmla="*/ 4855295 h 6858000"/>
              <a:gd name="connsiteX120" fmla="*/ 3521505 w 3911930"/>
              <a:gd name="connsiteY120" fmla="*/ 4868882 h 6858000"/>
              <a:gd name="connsiteX121" fmla="*/ 3513745 w 3911930"/>
              <a:gd name="connsiteY121" fmla="*/ 4870749 h 6858000"/>
              <a:gd name="connsiteX122" fmla="*/ 3512090 w 3911930"/>
              <a:gd name="connsiteY122" fmla="*/ 4880149 h 6858000"/>
              <a:gd name="connsiteX123" fmla="*/ 3510219 w 3911930"/>
              <a:gd name="connsiteY123" fmla="*/ 4882341 h 6858000"/>
              <a:gd name="connsiteX124" fmla="*/ 3500921 w 3911930"/>
              <a:gd name="connsiteY124" fmla="*/ 4895221 h 6858000"/>
              <a:gd name="connsiteX125" fmla="*/ 3516611 w 3911930"/>
              <a:gd name="connsiteY125" fmla="*/ 4930373 h 6858000"/>
              <a:gd name="connsiteX126" fmla="*/ 3511218 w 3911930"/>
              <a:gd name="connsiteY126" fmla="*/ 5012704 h 6858000"/>
              <a:gd name="connsiteX127" fmla="*/ 3486959 w 3911930"/>
              <a:gd name="connsiteY127" fmla="*/ 5134007 h 6858000"/>
              <a:gd name="connsiteX128" fmla="*/ 3522095 w 3911930"/>
              <a:gd name="connsiteY128" fmla="*/ 5292981 h 6858000"/>
              <a:gd name="connsiteX129" fmla="*/ 3523378 w 3911930"/>
              <a:gd name="connsiteY129" fmla="*/ 5376449 h 6858000"/>
              <a:gd name="connsiteX130" fmla="*/ 3515853 w 3911930"/>
              <a:gd name="connsiteY130" fmla="*/ 5392879 h 6858000"/>
              <a:gd name="connsiteX131" fmla="*/ 3518590 w 3911930"/>
              <a:gd name="connsiteY131" fmla="*/ 5400822 h 6858000"/>
              <a:gd name="connsiteX132" fmla="*/ 3515056 w 3911930"/>
              <a:gd name="connsiteY132" fmla="*/ 5405562 h 6858000"/>
              <a:gd name="connsiteX133" fmla="*/ 3522190 w 3911930"/>
              <a:gd name="connsiteY133" fmla="*/ 5412352 h 6858000"/>
              <a:gd name="connsiteX134" fmla="*/ 3527834 w 3911930"/>
              <a:gd name="connsiteY134" fmla="*/ 5423666 h 6858000"/>
              <a:gd name="connsiteX135" fmla="*/ 3526632 w 3911930"/>
              <a:gd name="connsiteY135" fmla="*/ 5425026 h 6858000"/>
              <a:gd name="connsiteX136" fmla="*/ 3527564 w 3911930"/>
              <a:gd name="connsiteY136" fmla="*/ 5438106 h 6858000"/>
              <a:gd name="connsiteX137" fmla="*/ 3531555 w 3911930"/>
              <a:gd name="connsiteY137" fmla="*/ 5441019 h 6858000"/>
              <a:gd name="connsiteX138" fmla="*/ 3533380 w 3911930"/>
              <a:gd name="connsiteY138" fmla="*/ 5450011 h 6858000"/>
              <a:gd name="connsiteX139" fmla="*/ 3535524 w 3911930"/>
              <a:gd name="connsiteY139" fmla="*/ 5455608 h 6858000"/>
              <a:gd name="connsiteX140" fmla="*/ 3586681 w 3911930"/>
              <a:gd name="connsiteY140" fmla="*/ 5568327 h 6858000"/>
              <a:gd name="connsiteX141" fmla="*/ 3646119 w 3911930"/>
              <a:gd name="connsiteY141" fmla="*/ 5710384 h 6858000"/>
              <a:gd name="connsiteX142" fmla="*/ 3649647 w 3911930"/>
              <a:gd name="connsiteY142" fmla="*/ 5748779 h 6858000"/>
              <a:gd name="connsiteX143" fmla="*/ 3676551 w 3911930"/>
              <a:gd name="connsiteY143" fmla="*/ 5778267 h 6858000"/>
              <a:gd name="connsiteX144" fmla="*/ 3672315 w 3911930"/>
              <a:gd name="connsiteY144" fmla="*/ 5793285 h 6858000"/>
              <a:gd name="connsiteX145" fmla="*/ 3671325 w 3911930"/>
              <a:gd name="connsiteY145" fmla="*/ 5795922 h 6858000"/>
              <a:gd name="connsiteX146" fmla="*/ 3673037 w 3911930"/>
              <a:gd name="connsiteY146" fmla="*/ 5805444 h 6858000"/>
              <a:gd name="connsiteX147" fmla="*/ 3666420 w 3911930"/>
              <a:gd name="connsiteY147" fmla="*/ 5809418 h 6858000"/>
              <a:gd name="connsiteX148" fmla="*/ 3663908 w 3911930"/>
              <a:gd name="connsiteY148" fmla="*/ 5824674 h 6858000"/>
              <a:gd name="connsiteX149" fmla="*/ 3669045 w 3911930"/>
              <a:gd name="connsiteY149" fmla="*/ 5841846 h 6858000"/>
              <a:gd name="connsiteX150" fmla="*/ 3701358 w 3911930"/>
              <a:gd name="connsiteY150" fmla="*/ 5921917 h 6858000"/>
              <a:gd name="connsiteX151" fmla="*/ 3716185 w 3911930"/>
              <a:gd name="connsiteY151" fmla="*/ 5970698 h 6858000"/>
              <a:gd name="connsiteX152" fmla="*/ 3714732 w 3911930"/>
              <a:gd name="connsiteY152" fmla="*/ 5990602 h 6858000"/>
              <a:gd name="connsiteX153" fmla="*/ 3717468 w 3911930"/>
              <a:gd name="connsiteY153" fmla="*/ 6017473 h 6858000"/>
              <a:gd name="connsiteX154" fmla="*/ 3716813 w 3911930"/>
              <a:gd name="connsiteY154" fmla="*/ 6065962 h 6858000"/>
              <a:gd name="connsiteX155" fmla="*/ 3725468 w 3911930"/>
              <a:gd name="connsiteY155" fmla="*/ 6129258 h 6858000"/>
              <a:gd name="connsiteX156" fmla="*/ 3762009 w 3911930"/>
              <a:gd name="connsiteY156" fmla="*/ 6169490 h 6858000"/>
              <a:gd name="connsiteX157" fmla="*/ 3757871 w 3911930"/>
              <a:gd name="connsiteY157" fmla="*/ 6174474 h 6858000"/>
              <a:gd name="connsiteX158" fmla="*/ 3768344 w 3911930"/>
              <a:gd name="connsiteY158" fmla="*/ 6205103 h 6858000"/>
              <a:gd name="connsiteX159" fmla="*/ 3841437 w 3911930"/>
              <a:gd name="connsiteY159" fmla="*/ 6305143 h 6858000"/>
              <a:gd name="connsiteX160" fmla="*/ 3860896 w 3911930"/>
              <a:gd name="connsiteY160" fmla="*/ 6365201 h 6858000"/>
              <a:gd name="connsiteX161" fmla="*/ 3861931 w 3911930"/>
              <a:gd name="connsiteY161" fmla="*/ 6387686 h 6858000"/>
              <a:gd name="connsiteX162" fmla="*/ 3864030 w 3911930"/>
              <a:gd name="connsiteY162" fmla="*/ 6425287 h 6858000"/>
              <a:gd name="connsiteX163" fmla="*/ 3851144 w 3911930"/>
              <a:gd name="connsiteY163" fmla="*/ 6456271 h 6858000"/>
              <a:gd name="connsiteX164" fmla="*/ 3858628 w 3911930"/>
              <a:gd name="connsiteY164" fmla="*/ 6486571 h 6858000"/>
              <a:gd name="connsiteX165" fmla="*/ 3879064 w 3911930"/>
              <a:gd name="connsiteY165" fmla="*/ 6489882 h 6858000"/>
              <a:gd name="connsiteX166" fmla="*/ 3881893 w 3911930"/>
              <a:gd name="connsiteY166" fmla="*/ 6574910 h 6858000"/>
              <a:gd name="connsiteX167" fmla="*/ 3896578 w 3911930"/>
              <a:gd name="connsiteY167" fmla="*/ 6683001 h 6858000"/>
              <a:gd name="connsiteX168" fmla="*/ 3901943 w 3911930"/>
              <a:gd name="connsiteY168" fmla="*/ 6763331 h 6858000"/>
              <a:gd name="connsiteX169" fmla="*/ 3882556 w 3911930"/>
              <a:gd name="connsiteY169" fmla="*/ 6815408 h 6858000"/>
              <a:gd name="connsiteX170" fmla="*/ 3883725 w 3911930"/>
              <a:gd name="connsiteY170" fmla="*/ 6843863 h 6858000"/>
              <a:gd name="connsiteX171" fmla="*/ 3883034 w 3911930"/>
              <a:gd name="connsiteY171" fmla="*/ 6858000 h 6858000"/>
              <a:gd name="connsiteX172" fmla="*/ 0 w 3911930"/>
              <a:gd name="connsiteY17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3911930" h="6858000">
                <a:moveTo>
                  <a:pt x="0" y="0"/>
                </a:moveTo>
                <a:lnTo>
                  <a:pt x="1102136" y="0"/>
                </a:lnTo>
                <a:lnTo>
                  <a:pt x="1116562" y="6576"/>
                </a:lnTo>
                <a:cubicBezTo>
                  <a:pt x="1145356" y="-5557"/>
                  <a:pt x="1145499" y="34287"/>
                  <a:pt x="1168011" y="32097"/>
                </a:cubicBezTo>
                <a:cubicBezTo>
                  <a:pt x="1181512" y="52152"/>
                  <a:pt x="1193683" y="149861"/>
                  <a:pt x="1234521" y="157539"/>
                </a:cubicBezTo>
                <a:cubicBezTo>
                  <a:pt x="1269042" y="196429"/>
                  <a:pt x="1241096" y="270448"/>
                  <a:pt x="1249824" y="288336"/>
                </a:cubicBezTo>
                <a:cubicBezTo>
                  <a:pt x="1360682" y="456262"/>
                  <a:pt x="1350691" y="358203"/>
                  <a:pt x="1413083" y="419140"/>
                </a:cubicBezTo>
                <a:lnTo>
                  <a:pt x="1414695" y="421273"/>
                </a:lnTo>
                <a:lnTo>
                  <a:pt x="1579457" y="531517"/>
                </a:lnTo>
                <a:cubicBezTo>
                  <a:pt x="1673215" y="666299"/>
                  <a:pt x="1744945" y="671088"/>
                  <a:pt x="1799438" y="753715"/>
                </a:cubicBezTo>
                <a:cubicBezTo>
                  <a:pt x="1853932" y="836343"/>
                  <a:pt x="1851913" y="966767"/>
                  <a:pt x="1906418" y="1027281"/>
                </a:cubicBezTo>
                <a:lnTo>
                  <a:pt x="1993121" y="1148547"/>
                </a:lnTo>
                <a:cubicBezTo>
                  <a:pt x="1995855" y="1163191"/>
                  <a:pt x="2006208" y="1241468"/>
                  <a:pt x="2022086" y="1250358"/>
                </a:cubicBezTo>
                <a:cubicBezTo>
                  <a:pt x="2001291" y="1279789"/>
                  <a:pt x="2025450" y="1265954"/>
                  <a:pt x="2037442" y="1281973"/>
                </a:cubicBezTo>
                <a:cubicBezTo>
                  <a:pt x="2049299" y="1294066"/>
                  <a:pt x="2050353" y="1266645"/>
                  <a:pt x="2057749" y="1279462"/>
                </a:cubicBezTo>
                <a:cubicBezTo>
                  <a:pt x="2056028" y="1295554"/>
                  <a:pt x="2080145" y="1289296"/>
                  <a:pt x="2076916" y="1306359"/>
                </a:cubicBezTo>
                <a:cubicBezTo>
                  <a:pt x="2056979" y="1306956"/>
                  <a:pt x="2093073" y="1334875"/>
                  <a:pt x="2077448" y="1339577"/>
                </a:cubicBezTo>
                <a:cubicBezTo>
                  <a:pt x="2105838" y="1346944"/>
                  <a:pt x="2080264" y="1359764"/>
                  <a:pt x="2094559" y="1374954"/>
                </a:cubicBezTo>
                <a:cubicBezTo>
                  <a:pt x="2106649" y="1380882"/>
                  <a:pt x="2110592" y="1386252"/>
                  <a:pt x="2104586" y="1396174"/>
                </a:cubicBezTo>
                <a:cubicBezTo>
                  <a:pt x="2162550" y="1422958"/>
                  <a:pt x="2115953" y="1417802"/>
                  <a:pt x="2146872" y="1448205"/>
                </a:cubicBezTo>
                <a:cubicBezTo>
                  <a:pt x="2176606" y="1473695"/>
                  <a:pt x="2202015" y="1504484"/>
                  <a:pt x="2255070" y="1523574"/>
                </a:cubicBezTo>
                <a:cubicBezTo>
                  <a:pt x="2268884" y="1526148"/>
                  <a:pt x="2278768" y="1537961"/>
                  <a:pt x="2277146" y="1549959"/>
                </a:cubicBezTo>
                <a:cubicBezTo>
                  <a:pt x="2276866" y="1552024"/>
                  <a:pt x="2276247" y="1554016"/>
                  <a:pt x="2275311" y="1555875"/>
                </a:cubicBezTo>
                <a:cubicBezTo>
                  <a:pt x="2311452" y="1566161"/>
                  <a:pt x="2302686" y="1581140"/>
                  <a:pt x="2325460" y="1584198"/>
                </a:cubicBezTo>
                <a:cubicBezTo>
                  <a:pt x="2346500" y="1610804"/>
                  <a:pt x="2338829" y="1639168"/>
                  <a:pt x="2359019" y="1642332"/>
                </a:cubicBezTo>
                <a:cubicBezTo>
                  <a:pt x="2364851" y="1657338"/>
                  <a:pt x="2354967" y="1682920"/>
                  <a:pt x="2377962" y="1688890"/>
                </a:cubicBezTo>
                <a:cubicBezTo>
                  <a:pt x="2364069" y="1694558"/>
                  <a:pt x="2396975" y="1702580"/>
                  <a:pt x="2391339" y="1713831"/>
                </a:cubicBezTo>
                <a:cubicBezTo>
                  <a:pt x="2385764" y="1722240"/>
                  <a:pt x="2394447" y="1726637"/>
                  <a:pt x="2398019" y="1733270"/>
                </a:cubicBezTo>
                <a:cubicBezTo>
                  <a:pt x="2395281" y="1743715"/>
                  <a:pt x="2419671" y="1770153"/>
                  <a:pt x="2431451" y="1775805"/>
                </a:cubicBezTo>
                <a:cubicBezTo>
                  <a:pt x="2468841" y="1787197"/>
                  <a:pt x="2464585" y="1833504"/>
                  <a:pt x="2493739" y="1843408"/>
                </a:cubicBezTo>
                <a:cubicBezTo>
                  <a:pt x="2499415" y="1848124"/>
                  <a:pt x="2503062" y="1853174"/>
                  <a:pt x="2505432" y="1858404"/>
                </a:cubicBezTo>
                <a:lnTo>
                  <a:pt x="2509253" y="1873693"/>
                </a:lnTo>
                <a:lnTo>
                  <a:pt x="2504712" y="1879330"/>
                </a:lnTo>
                <a:lnTo>
                  <a:pt x="2510142" y="1887965"/>
                </a:lnTo>
                <a:lnTo>
                  <a:pt x="2510286" y="1890763"/>
                </a:lnTo>
                <a:cubicBezTo>
                  <a:pt x="2510528" y="1896114"/>
                  <a:pt x="2510987" y="1901346"/>
                  <a:pt x="2512408" y="1906303"/>
                </a:cubicBezTo>
                <a:cubicBezTo>
                  <a:pt x="2541477" y="1892704"/>
                  <a:pt x="2529290" y="1946227"/>
                  <a:pt x="2549279" y="1927029"/>
                </a:cubicBezTo>
                <a:cubicBezTo>
                  <a:pt x="2562141" y="1951902"/>
                  <a:pt x="2577789" y="1927102"/>
                  <a:pt x="2568037" y="1962771"/>
                </a:cubicBezTo>
                <a:cubicBezTo>
                  <a:pt x="2610907" y="1996147"/>
                  <a:pt x="2627846" y="2060345"/>
                  <a:pt x="2680502" y="2082121"/>
                </a:cubicBezTo>
                <a:cubicBezTo>
                  <a:pt x="2709694" y="2115808"/>
                  <a:pt x="2721097" y="2145404"/>
                  <a:pt x="2743190" y="2164892"/>
                </a:cubicBezTo>
                <a:lnTo>
                  <a:pt x="2794909" y="2276195"/>
                </a:lnTo>
                <a:cubicBezTo>
                  <a:pt x="2833433" y="2324997"/>
                  <a:pt x="2899579" y="2401452"/>
                  <a:pt x="2933495" y="2457699"/>
                </a:cubicBezTo>
                <a:lnTo>
                  <a:pt x="3016563" y="2536535"/>
                </a:lnTo>
                <a:cubicBezTo>
                  <a:pt x="3027716" y="2563749"/>
                  <a:pt x="3013158" y="2586251"/>
                  <a:pt x="3039203" y="2607702"/>
                </a:cubicBezTo>
                <a:cubicBezTo>
                  <a:pt x="3049552" y="2633205"/>
                  <a:pt x="3049678" y="2657308"/>
                  <a:pt x="3065460" y="2677285"/>
                </a:cubicBezTo>
                <a:cubicBezTo>
                  <a:pt x="3061964" y="2687666"/>
                  <a:pt x="3062572" y="2696560"/>
                  <a:pt x="3076831" y="2702052"/>
                </a:cubicBezTo>
                <a:cubicBezTo>
                  <a:pt x="3083382" y="2726562"/>
                  <a:pt x="3070368" y="2735836"/>
                  <a:pt x="3088882" y="2748080"/>
                </a:cubicBezTo>
                <a:cubicBezTo>
                  <a:pt x="3069559" y="2767115"/>
                  <a:pt x="3079451" y="2765715"/>
                  <a:pt x="3089305" y="2770328"/>
                </a:cubicBezTo>
                <a:lnTo>
                  <a:pt x="3090198" y="2771102"/>
                </a:lnTo>
                <a:cubicBezTo>
                  <a:pt x="3089265" y="2771982"/>
                  <a:pt x="3088334" y="2772862"/>
                  <a:pt x="3087402" y="2773742"/>
                </a:cubicBezTo>
                <a:lnTo>
                  <a:pt x="3087359" y="2777882"/>
                </a:lnTo>
                <a:lnTo>
                  <a:pt x="3092838" y="2787915"/>
                </a:lnTo>
                <a:lnTo>
                  <a:pt x="3095820" y="2791475"/>
                </a:lnTo>
                <a:cubicBezTo>
                  <a:pt x="3097533" y="2794007"/>
                  <a:pt x="3098228" y="2795789"/>
                  <a:pt x="3098222" y="2797134"/>
                </a:cubicBezTo>
                <a:cubicBezTo>
                  <a:pt x="3098144" y="2797204"/>
                  <a:pt x="3098066" y="2797272"/>
                  <a:pt x="3097988" y="2797342"/>
                </a:cubicBezTo>
                <a:lnTo>
                  <a:pt x="3100812" y="2802512"/>
                </a:lnTo>
                <a:cubicBezTo>
                  <a:pt x="3106251" y="2811083"/>
                  <a:pt x="3112177" y="2819277"/>
                  <a:pt x="3118340" y="2826959"/>
                </a:cubicBezTo>
                <a:cubicBezTo>
                  <a:pt x="3104914" y="2837717"/>
                  <a:pt x="3137453" y="2863865"/>
                  <a:pt x="3105041" y="2867605"/>
                </a:cubicBezTo>
                <a:cubicBezTo>
                  <a:pt x="3112436" y="2878178"/>
                  <a:pt x="3128196" y="2881987"/>
                  <a:pt x="3106265" y="2882876"/>
                </a:cubicBezTo>
                <a:cubicBezTo>
                  <a:pt x="3108117" y="2886490"/>
                  <a:pt x="3107362" y="2889150"/>
                  <a:pt x="3105352" y="2891390"/>
                </a:cubicBezTo>
                <a:cubicBezTo>
                  <a:pt x="3104996" y="2891643"/>
                  <a:pt x="3104640" y="2891899"/>
                  <a:pt x="3104283" y="2892152"/>
                </a:cubicBezTo>
                <a:lnTo>
                  <a:pt x="3121233" y="2915554"/>
                </a:lnTo>
                <a:lnTo>
                  <a:pt x="3121120" y="2919202"/>
                </a:lnTo>
                <a:lnTo>
                  <a:pt x="3135195" y="2933764"/>
                </a:lnTo>
                <a:lnTo>
                  <a:pt x="3140851" y="2941657"/>
                </a:lnTo>
                <a:lnTo>
                  <a:pt x="3145776" y="2943125"/>
                </a:lnTo>
                <a:cubicBezTo>
                  <a:pt x="3149248" y="2945134"/>
                  <a:pt x="3151842" y="2948559"/>
                  <a:pt x="3152438" y="2955162"/>
                </a:cubicBezTo>
                <a:lnTo>
                  <a:pt x="3151949" y="2956832"/>
                </a:lnTo>
                <a:lnTo>
                  <a:pt x="3162110" y="2965689"/>
                </a:lnTo>
                <a:cubicBezTo>
                  <a:pt x="3166195" y="2968355"/>
                  <a:pt x="3170846" y="2970481"/>
                  <a:pt x="3176268" y="2971822"/>
                </a:cubicBezTo>
                <a:cubicBezTo>
                  <a:pt x="3167568" y="3011884"/>
                  <a:pt x="3203188" y="3039660"/>
                  <a:pt x="3215263" y="3078225"/>
                </a:cubicBezTo>
                <a:cubicBezTo>
                  <a:pt x="3192982" y="3096725"/>
                  <a:pt x="3228385" y="3132144"/>
                  <a:pt x="3264180" y="3149203"/>
                </a:cubicBezTo>
                <a:lnTo>
                  <a:pt x="3266796" y="3149949"/>
                </a:lnTo>
                <a:lnTo>
                  <a:pt x="3324951" y="3364269"/>
                </a:lnTo>
                <a:cubicBezTo>
                  <a:pt x="3377602" y="3433632"/>
                  <a:pt x="3321373" y="3413214"/>
                  <a:pt x="3374024" y="3558777"/>
                </a:cubicBezTo>
                <a:cubicBezTo>
                  <a:pt x="3398346" y="3641617"/>
                  <a:pt x="3450523" y="3677550"/>
                  <a:pt x="3458183" y="3740660"/>
                </a:cubicBezTo>
                <a:cubicBezTo>
                  <a:pt x="3442562" y="3738307"/>
                  <a:pt x="3477748" y="3881422"/>
                  <a:pt x="3465360" y="3887518"/>
                </a:cubicBezTo>
                <a:cubicBezTo>
                  <a:pt x="3454942" y="3891408"/>
                  <a:pt x="3459335" y="3899129"/>
                  <a:pt x="3457877" y="3906107"/>
                </a:cubicBezTo>
                <a:cubicBezTo>
                  <a:pt x="3448491" y="3912992"/>
                  <a:pt x="3451298" y="3945787"/>
                  <a:pt x="3457467" y="3956017"/>
                </a:cubicBezTo>
                <a:cubicBezTo>
                  <a:pt x="3481476" y="3983336"/>
                  <a:pt x="3446546" y="4017722"/>
                  <a:pt x="3464577" y="4039830"/>
                </a:cubicBezTo>
                <a:cubicBezTo>
                  <a:pt x="3466200" y="4046329"/>
                  <a:pt x="3465881" y="4052097"/>
                  <a:pt x="3464354" y="4057379"/>
                </a:cubicBezTo>
                <a:lnTo>
                  <a:pt x="3457255" y="4071299"/>
                </a:lnTo>
                <a:lnTo>
                  <a:pt x="3449587" y="4073511"/>
                </a:lnTo>
                <a:lnTo>
                  <a:pt x="3448354" y="4082976"/>
                </a:lnTo>
                <a:lnTo>
                  <a:pt x="3446585" y="4085249"/>
                </a:lnTo>
                <a:lnTo>
                  <a:pt x="3439113" y="4096645"/>
                </a:lnTo>
                <a:lnTo>
                  <a:pt x="3440408" y="4100045"/>
                </a:lnTo>
                <a:lnTo>
                  <a:pt x="3450643" y="4106155"/>
                </a:lnTo>
                <a:cubicBezTo>
                  <a:pt x="3451509" y="4109964"/>
                  <a:pt x="3449801" y="4114653"/>
                  <a:pt x="3447970" y="4119065"/>
                </a:cubicBezTo>
                <a:lnTo>
                  <a:pt x="3447077" y="4122013"/>
                </a:lnTo>
                <a:lnTo>
                  <a:pt x="3449971" y="4131661"/>
                </a:lnTo>
                <a:lnTo>
                  <a:pt x="3455129" y="4132946"/>
                </a:lnTo>
                <a:cubicBezTo>
                  <a:pt x="3459317" y="4146545"/>
                  <a:pt x="3467006" y="4194967"/>
                  <a:pt x="3475101" y="4213256"/>
                </a:cubicBezTo>
                <a:cubicBezTo>
                  <a:pt x="3501328" y="4201013"/>
                  <a:pt x="3470602" y="4247220"/>
                  <a:pt x="3503702" y="4242685"/>
                </a:cubicBezTo>
                <a:cubicBezTo>
                  <a:pt x="3503339" y="4247673"/>
                  <a:pt x="3501946" y="4252646"/>
                  <a:pt x="3500296" y="4257672"/>
                </a:cubicBezTo>
                <a:lnTo>
                  <a:pt x="3499449" y="4260305"/>
                </a:lnTo>
                <a:lnTo>
                  <a:pt x="3501701" y="4269810"/>
                </a:lnTo>
                <a:lnTo>
                  <a:pt x="3495288" y="4273772"/>
                </a:lnTo>
                <a:lnTo>
                  <a:pt x="3493625" y="4288998"/>
                </a:lnTo>
                <a:cubicBezTo>
                  <a:pt x="3494091" y="4294503"/>
                  <a:pt x="3495865" y="4300195"/>
                  <a:pt x="3499731" y="4306137"/>
                </a:cubicBezTo>
                <a:cubicBezTo>
                  <a:pt x="3518409" y="4319087"/>
                  <a:pt x="3511572" y="4345792"/>
                  <a:pt x="3520653" y="4367163"/>
                </a:cubicBezTo>
                <a:lnTo>
                  <a:pt x="3528382" y="4376332"/>
                </a:lnTo>
                <a:lnTo>
                  <a:pt x="3533897" y="4409841"/>
                </a:lnTo>
                <a:cubicBezTo>
                  <a:pt x="3536069" y="4419270"/>
                  <a:pt x="3538988" y="4428935"/>
                  <a:pt x="3543250" y="4438895"/>
                </a:cubicBezTo>
                <a:lnTo>
                  <a:pt x="3553461" y="4456966"/>
                </a:lnTo>
                <a:lnTo>
                  <a:pt x="3552669" y="4462332"/>
                </a:lnTo>
                <a:cubicBezTo>
                  <a:pt x="3556172" y="4470794"/>
                  <a:pt x="3569696" y="4480372"/>
                  <a:pt x="3558050" y="4481420"/>
                </a:cubicBezTo>
                <a:lnTo>
                  <a:pt x="3565562" y="4490273"/>
                </a:lnTo>
                <a:lnTo>
                  <a:pt x="3560130" y="4501352"/>
                </a:lnTo>
                <a:cubicBezTo>
                  <a:pt x="3558431" y="4502766"/>
                  <a:pt x="3556504" y="4503948"/>
                  <a:pt x="3554413" y="4504860"/>
                </a:cubicBezTo>
                <a:lnTo>
                  <a:pt x="3562409" y="4517683"/>
                </a:lnTo>
                <a:lnTo>
                  <a:pt x="3560101" y="4529812"/>
                </a:lnTo>
                <a:lnTo>
                  <a:pt x="3567912" y="4538596"/>
                </a:lnTo>
                <a:lnTo>
                  <a:pt x="3568458" y="4583574"/>
                </a:lnTo>
                <a:lnTo>
                  <a:pt x="3544552" y="4659716"/>
                </a:lnTo>
                <a:cubicBezTo>
                  <a:pt x="3529053" y="4656666"/>
                  <a:pt x="3550507" y="4680114"/>
                  <a:pt x="3537857" y="4685651"/>
                </a:cubicBezTo>
                <a:cubicBezTo>
                  <a:pt x="3527274" y="4689071"/>
                  <a:pt x="3531317" y="4696980"/>
                  <a:pt x="3529547" y="4703886"/>
                </a:cubicBezTo>
                <a:cubicBezTo>
                  <a:pt x="3519861" y="4710342"/>
                  <a:pt x="3521192" y="4743230"/>
                  <a:pt x="3526895" y="4753727"/>
                </a:cubicBezTo>
                <a:cubicBezTo>
                  <a:pt x="3549653" y="4782092"/>
                  <a:pt x="3513213" y="4814881"/>
                  <a:pt x="3530234" y="4837773"/>
                </a:cubicBezTo>
                <a:cubicBezTo>
                  <a:pt x="3531563" y="4844338"/>
                  <a:pt x="3530985" y="4850086"/>
                  <a:pt x="3529222" y="4855295"/>
                </a:cubicBezTo>
                <a:lnTo>
                  <a:pt x="3521505" y="4868882"/>
                </a:lnTo>
                <a:lnTo>
                  <a:pt x="3513745" y="4870749"/>
                </a:lnTo>
                <a:lnTo>
                  <a:pt x="3512090" y="4880149"/>
                </a:lnTo>
                <a:lnTo>
                  <a:pt x="3510219" y="4882341"/>
                </a:lnTo>
                <a:cubicBezTo>
                  <a:pt x="3506614" y="4886518"/>
                  <a:pt x="3503273" y="4890719"/>
                  <a:pt x="3500921" y="4895221"/>
                </a:cubicBezTo>
                <a:cubicBezTo>
                  <a:pt x="3534583" y="4900285"/>
                  <a:pt x="3486464" y="4934344"/>
                  <a:pt x="3516611" y="4930373"/>
                </a:cubicBezTo>
                <a:cubicBezTo>
                  <a:pt x="3509544" y="4955987"/>
                  <a:pt x="3544633" y="4990868"/>
                  <a:pt x="3511218" y="5012704"/>
                </a:cubicBezTo>
                <a:cubicBezTo>
                  <a:pt x="3506276" y="5046643"/>
                  <a:pt x="3484389" y="5079731"/>
                  <a:pt x="3486959" y="5134007"/>
                </a:cubicBezTo>
                <a:cubicBezTo>
                  <a:pt x="3488201" y="5163333"/>
                  <a:pt x="3516025" y="5252574"/>
                  <a:pt x="3522095" y="5292981"/>
                </a:cubicBezTo>
                <a:cubicBezTo>
                  <a:pt x="3517778" y="5322186"/>
                  <a:pt x="3528648" y="5350115"/>
                  <a:pt x="3523378" y="5376449"/>
                </a:cubicBezTo>
                <a:lnTo>
                  <a:pt x="3515853" y="5392879"/>
                </a:lnTo>
                <a:lnTo>
                  <a:pt x="3518590" y="5400822"/>
                </a:lnTo>
                <a:lnTo>
                  <a:pt x="3515056" y="5405562"/>
                </a:lnTo>
                <a:lnTo>
                  <a:pt x="3522190" y="5412352"/>
                </a:lnTo>
                <a:lnTo>
                  <a:pt x="3527834" y="5423666"/>
                </a:lnTo>
                <a:lnTo>
                  <a:pt x="3526632" y="5425026"/>
                </a:lnTo>
                <a:cubicBezTo>
                  <a:pt x="3524258" y="5431222"/>
                  <a:pt x="3525183" y="5435167"/>
                  <a:pt x="3527564" y="5438106"/>
                </a:cubicBezTo>
                <a:lnTo>
                  <a:pt x="3531555" y="5441019"/>
                </a:lnTo>
                <a:lnTo>
                  <a:pt x="3533380" y="5450011"/>
                </a:lnTo>
                <a:lnTo>
                  <a:pt x="3535524" y="5455608"/>
                </a:lnTo>
                <a:lnTo>
                  <a:pt x="3586681" y="5568327"/>
                </a:lnTo>
                <a:cubicBezTo>
                  <a:pt x="3628262" y="5603175"/>
                  <a:pt x="3618572" y="5667483"/>
                  <a:pt x="3646119" y="5710384"/>
                </a:cubicBezTo>
                <a:cubicBezTo>
                  <a:pt x="3622406" y="5740787"/>
                  <a:pt x="3647374" y="5722113"/>
                  <a:pt x="3649647" y="5748779"/>
                </a:cubicBezTo>
                <a:cubicBezTo>
                  <a:pt x="3676506" y="5736511"/>
                  <a:pt x="3643265" y="5782813"/>
                  <a:pt x="3676551" y="5778267"/>
                </a:cubicBezTo>
                <a:cubicBezTo>
                  <a:pt x="3675912" y="5783265"/>
                  <a:pt x="3674241" y="5788247"/>
                  <a:pt x="3672315" y="5793285"/>
                </a:cubicBezTo>
                <a:lnTo>
                  <a:pt x="3671325" y="5795922"/>
                </a:lnTo>
                <a:lnTo>
                  <a:pt x="3673037" y="5805444"/>
                </a:lnTo>
                <a:lnTo>
                  <a:pt x="3666420" y="5809418"/>
                </a:lnTo>
                <a:lnTo>
                  <a:pt x="3663908" y="5824674"/>
                </a:lnTo>
                <a:cubicBezTo>
                  <a:pt x="3664066" y="5830187"/>
                  <a:pt x="3665519" y="5835891"/>
                  <a:pt x="3669045" y="5841846"/>
                </a:cubicBezTo>
                <a:cubicBezTo>
                  <a:pt x="3692937" y="5859142"/>
                  <a:pt x="3670192" y="5900949"/>
                  <a:pt x="3701358" y="5921917"/>
                </a:cubicBezTo>
                <a:cubicBezTo>
                  <a:pt x="3710345" y="5930438"/>
                  <a:pt x="3723014" y="5961761"/>
                  <a:pt x="3716185" y="5970698"/>
                </a:cubicBezTo>
                <a:cubicBezTo>
                  <a:pt x="3716924" y="5977849"/>
                  <a:pt x="3723456" y="5984342"/>
                  <a:pt x="3714732" y="5990602"/>
                </a:cubicBezTo>
                <a:cubicBezTo>
                  <a:pt x="3704805" y="5999478"/>
                  <a:pt x="3733042" y="6016071"/>
                  <a:pt x="3717468" y="6017473"/>
                </a:cubicBezTo>
                <a:cubicBezTo>
                  <a:pt x="3737055" y="6029408"/>
                  <a:pt x="3717285" y="6050409"/>
                  <a:pt x="3716813" y="6065962"/>
                </a:cubicBezTo>
                <a:cubicBezTo>
                  <a:pt x="3734846" y="6074510"/>
                  <a:pt x="3716071" y="6098707"/>
                  <a:pt x="3725468" y="6129258"/>
                </a:cubicBezTo>
                <a:cubicBezTo>
                  <a:pt x="3746016" y="6138426"/>
                  <a:pt x="3731591" y="6149895"/>
                  <a:pt x="3762009" y="6169490"/>
                </a:cubicBezTo>
                <a:cubicBezTo>
                  <a:pt x="3760365" y="6170956"/>
                  <a:pt x="3758971" y="6172634"/>
                  <a:pt x="3757871" y="6174474"/>
                </a:cubicBezTo>
                <a:cubicBezTo>
                  <a:pt x="3751478" y="6185163"/>
                  <a:pt x="3756167" y="6198873"/>
                  <a:pt x="3768344" y="6205103"/>
                </a:cubicBezTo>
                <a:cubicBezTo>
                  <a:pt x="3811389" y="6237571"/>
                  <a:pt x="3823277" y="6273218"/>
                  <a:pt x="3841437" y="6305143"/>
                </a:cubicBezTo>
                <a:cubicBezTo>
                  <a:pt x="3858750" y="6341961"/>
                  <a:pt x="3816260" y="6324225"/>
                  <a:pt x="3860896" y="6365201"/>
                </a:cubicBezTo>
                <a:cubicBezTo>
                  <a:pt x="3851154" y="6372744"/>
                  <a:pt x="3852756" y="6378823"/>
                  <a:pt x="3861931" y="6387686"/>
                </a:cubicBezTo>
                <a:cubicBezTo>
                  <a:pt x="3869479" y="6405761"/>
                  <a:pt x="3839849" y="6410555"/>
                  <a:pt x="3864030" y="6425287"/>
                </a:cubicBezTo>
                <a:cubicBezTo>
                  <a:pt x="3847191" y="6425308"/>
                  <a:pt x="3870453" y="6461256"/>
                  <a:pt x="3851144" y="6456271"/>
                </a:cubicBezTo>
                <a:cubicBezTo>
                  <a:pt x="3841173" y="6471214"/>
                  <a:pt x="3866766" y="6472108"/>
                  <a:pt x="3858628" y="6486571"/>
                </a:cubicBezTo>
                <a:cubicBezTo>
                  <a:pt x="3860535" y="6500524"/>
                  <a:pt x="3872601" y="6475359"/>
                  <a:pt x="3879064" y="6489882"/>
                </a:cubicBezTo>
                <a:cubicBezTo>
                  <a:pt x="3882941" y="6504606"/>
                  <a:pt x="3880531" y="6555957"/>
                  <a:pt x="3881893" y="6574910"/>
                </a:cubicBezTo>
                <a:cubicBezTo>
                  <a:pt x="3884811" y="6607096"/>
                  <a:pt x="3893235" y="6651597"/>
                  <a:pt x="3896578" y="6683001"/>
                </a:cubicBezTo>
                <a:cubicBezTo>
                  <a:pt x="3917322" y="6711248"/>
                  <a:pt x="3897408" y="6732089"/>
                  <a:pt x="3901943" y="6763331"/>
                </a:cubicBezTo>
                <a:cubicBezTo>
                  <a:pt x="3935411" y="6788212"/>
                  <a:pt x="3873260" y="6790251"/>
                  <a:pt x="3882556" y="6815408"/>
                </a:cubicBezTo>
                <a:cubicBezTo>
                  <a:pt x="3905323" y="6839622"/>
                  <a:pt x="3889639" y="6833361"/>
                  <a:pt x="3883725" y="6843863"/>
                </a:cubicBezTo>
                <a:lnTo>
                  <a:pt x="3883034" y="6858000"/>
                </a:lnTo>
                <a:lnTo>
                  <a:pt x="0" y="6858000"/>
                </a:ln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741354B6-32D1-4D6B-A425-733EAF0F3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911930" cy="6858000"/>
          </a:xfrm>
          <a:custGeom>
            <a:avLst/>
            <a:gdLst>
              <a:gd name="connsiteX0" fmla="*/ 0 w 3911930"/>
              <a:gd name="connsiteY0" fmla="*/ 0 h 6858000"/>
              <a:gd name="connsiteX1" fmla="*/ 1102136 w 3911930"/>
              <a:gd name="connsiteY1" fmla="*/ 0 h 6858000"/>
              <a:gd name="connsiteX2" fmla="*/ 1116562 w 3911930"/>
              <a:gd name="connsiteY2" fmla="*/ 6576 h 6858000"/>
              <a:gd name="connsiteX3" fmla="*/ 1168011 w 3911930"/>
              <a:gd name="connsiteY3" fmla="*/ 32097 h 6858000"/>
              <a:gd name="connsiteX4" fmla="*/ 1234521 w 3911930"/>
              <a:gd name="connsiteY4" fmla="*/ 157539 h 6858000"/>
              <a:gd name="connsiteX5" fmla="*/ 1249824 w 3911930"/>
              <a:gd name="connsiteY5" fmla="*/ 288336 h 6858000"/>
              <a:gd name="connsiteX6" fmla="*/ 1413083 w 3911930"/>
              <a:gd name="connsiteY6" fmla="*/ 419140 h 6858000"/>
              <a:gd name="connsiteX7" fmla="*/ 1414695 w 3911930"/>
              <a:gd name="connsiteY7" fmla="*/ 421273 h 6858000"/>
              <a:gd name="connsiteX8" fmla="*/ 1579457 w 3911930"/>
              <a:gd name="connsiteY8" fmla="*/ 531517 h 6858000"/>
              <a:gd name="connsiteX9" fmla="*/ 1799438 w 3911930"/>
              <a:gd name="connsiteY9" fmla="*/ 753715 h 6858000"/>
              <a:gd name="connsiteX10" fmla="*/ 1906418 w 3911930"/>
              <a:gd name="connsiteY10" fmla="*/ 1027281 h 6858000"/>
              <a:gd name="connsiteX11" fmla="*/ 1993121 w 3911930"/>
              <a:gd name="connsiteY11" fmla="*/ 1148547 h 6858000"/>
              <a:gd name="connsiteX12" fmla="*/ 2022086 w 3911930"/>
              <a:gd name="connsiteY12" fmla="*/ 1250358 h 6858000"/>
              <a:gd name="connsiteX13" fmla="*/ 2037442 w 3911930"/>
              <a:gd name="connsiteY13" fmla="*/ 1281973 h 6858000"/>
              <a:gd name="connsiteX14" fmla="*/ 2057749 w 3911930"/>
              <a:gd name="connsiteY14" fmla="*/ 1279462 h 6858000"/>
              <a:gd name="connsiteX15" fmla="*/ 2076916 w 3911930"/>
              <a:gd name="connsiteY15" fmla="*/ 1306359 h 6858000"/>
              <a:gd name="connsiteX16" fmla="*/ 2077448 w 3911930"/>
              <a:gd name="connsiteY16" fmla="*/ 1339577 h 6858000"/>
              <a:gd name="connsiteX17" fmla="*/ 2094559 w 3911930"/>
              <a:gd name="connsiteY17" fmla="*/ 1374954 h 6858000"/>
              <a:gd name="connsiteX18" fmla="*/ 2104586 w 3911930"/>
              <a:gd name="connsiteY18" fmla="*/ 1396174 h 6858000"/>
              <a:gd name="connsiteX19" fmla="*/ 2146872 w 3911930"/>
              <a:gd name="connsiteY19" fmla="*/ 1448205 h 6858000"/>
              <a:gd name="connsiteX20" fmla="*/ 2255070 w 3911930"/>
              <a:gd name="connsiteY20" fmla="*/ 1523574 h 6858000"/>
              <a:gd name="connsiteX21" fmla="*/ 2277146 w 3911930"/>
              <a:gd name="connsiteY21" fmla="*/ 1549959 h 6858000"/>
              <a:gd name="connsiteX22" fmla="*/ 2275311 w 3911930"/>
              <a:gd name="connsiteY22" fmla="*/ 1555875 h 6858000"/>
              <a:gd name="connsiteX23" fmla="*/ 2325460 w 3911930"/>
              <a:gd name="connsiteY23" fmla="*/ 1584198 h 6858000"/>
              <a:gd name="connsiteX24" fmla="*/ 2359019 w 3911930"/>
              <a:gd name="connsiteY24" fmla="*/ 1642332 h 6858000"/>
              <a:gd name="connsiteX25" fmla="*/ 2377962 w 3911930"/>
              <a:gd name="connsiteY25" fmla="*/ 1688890 h 6858000"/>
              <a:gd name="connsiteX26" fmla="*/ 2391339 w 3911930"/>
              <a:gd name="connsiteY26" fmla="*/ 1713831 h 6858000"/>
              <a:gd name="connsiteX27" fmla="*/ 2398019 w 3911930"/>
              <a:gd name="connsiteY27" fmla="*/ 1733270 h 6858000"/>
              <a:gd name="connsiteX28" fmla="*/ 2431451 w 3911930"/>
              <a:gd name="connsiteY28" fmla="*/ 1775805 h 6858000"/>
              <a:gd name="connsiteX29" fmla="*/ 2493739 w 3911930"/>
              <a:gd name="connsiteY29" fmla="*/ 1843408 h 6858000"/>
              <a:gd name="connsiteX30" fmla="*/ 2505432 w 3911930"/>
              <a:gd name="connsiteY30" fmla="*/ 1858404 h 6858000"/>
              <a:gd name="connsiteX31" fmla="*/ 2509253 w 3911930"/>
              <a:gd name="connsiteY31" fmla="*/ 1873693 h 6858000"/>
              <a:gd name="connsiteX32" fmla="*/ 2504712 w 3911930"/>
              <a:gd name="connsiteY32" fmla="*/ 1879330 h 6858000"/>
              <a:gd name="connsiteX33" fmla="*/ 2510142 w 3911930"/>
              <a:gd name="connsiteY33" fmla="*/ 1887965 h 6858000"/>
              <a:gd name="connsiteX34" fmla="*/ 2510286 w 3911930"/>
              <a:gd name="connsiteY34" fmla="*/ 1890763 h 6858000"/>
              <a:gd name="connsiteX35" fmla="*/ 2512408 w 3911930"/>
              <a:gd name="connsiteY35" fmla="*/ 1906303 h 6858000"/>
              <a:gd name="connsiteX36" fmla="*/ 2549279 w 3911930"/>
              <a:gd name="connsiteY36" fmla="*/ 1927029 h 6858000"/>
              <a:gd name="connsiteX37" fmla="*/ 2568037 w 3911930"/>
              <a:gd name="connsiteY37" fmla="*/ 1962771 h 6858000"/>
              <a:gd name="connsiteX38" fmla="*/ 2680502 w 3911930"/>
              <a:gd name="connsiteY38" fmla="*/ 2082121 h 6858000"/>
              <a:gd name="connsiteX39" fmla="*/ 2743190 w 3911930"/>
              <a:gd name="connsiteY39" fmla="*/ 2164892 h 6858000"/>
              <a:gd name="connsiteX40" fmla="*/ 2794909 w 3911930"/>
              <a:gd name="connsiteY40" fmla="*/ 2276195 h 6858000"/>
              <a:gd name="connsiteX41" fmla="*/ 2933495 w 3911930"/>
              <a:gd name="connsiteY41" fmla="*/ 2457699 h 6858000"/>
              <a:gd name="connsiteX42" fmla="*/ 3016563 w 3911930"/>
              <a:gd name="connsiteY42" fmla="*/ 2536535 h 6858000"/>
              <a:gd name="connsiteX43" fmla="*/ 3039203 w 3911930"/>
              <a:gd name="connsiteY43" fmla="*/ 2607702 h 6858000"/>
              <a:gd name="connsiteX44" fmla="*/ 3065460 w 3911930"/>
              <a:gd name="connsiteY44" fmla="*/ 2677285 h 6858000"/>
              <a:gd name="connsiteX45" fmla="*/ 3076831 w 3911930"/>
              <a:gd name="connsiteY45" fmla="*/ 2702052 h 6858000"/>
              <a:gd name="connsiteX46" fmla="*/ 3088882 w 3911930"/>
              <a:gd name="connsiteY46" fmla="*/ 2748080 h 6858000"/>
              <a:gd name="connsiteX47" fmla="*/ 3089305 w 3911930"/>
              <a:gd name="connsiteY47" fmla="*/ 2770328 h 6858000"/>
              <a:gd name="connsiteX48" fmla="*/ 3090198 w 3911930"/>
              <a:gd name="connsiteY48" fmla="*/ 2771102 h 6858000"/>
              <a:gd name="connsiteX49" fmla="*/ 3087402 w 3911930"/>
              <a:gd name="connsiteY49" fmla="*/ 2773742 h 6858000"/>
              <a:gd name="connsiteX50" fmla="*/ 3087359 w 3911930"/>
              <a:gd name="connsiteY50" fmla="*/ 2777882 h 6858000"/>
              <a:gd name="connsiteX51" fmla="*/ 3092838 w 3911930"/>
              <a:gd name="connsiteY51" fmla="*/ 2787915 h 6858000"/>
              <a:gd name="connsiteX52" fmla="*/ 3095820 w 3911930"/>
              <a:gd name="connsiteY52" fmla="*/ 2791475 h 6858000"/>
              <a:gd name="connsiteX53" fmla="*/ 3098222 w 3911930"/>
              <a:gd name="connsiteY53" fmla="*/ 2797134 h 6858000"/>
              <a:gd name="connsiteX54" fmla="*/ 3097988 w 3911930"/>
              <a:gd name="connsiteY54" fmla="*/ 2797342 h 6858000"/>
              <a:gd name="connsiteX55" fmla="*/ 3100812 w 3911930"/>
              <a:gd name="connsiteY55" fmla="*/ 2802512 h 6858000"/>
              <a:gd name="connsiteX56" fmla="*/ 3118340 w 3911930"/>
              <a:gd name="connsiteY56" fmla="*/ 2826959 h 6858000"/>
              <a:gd name="connsiteX57" fmla="*/ 3105041 w 3911930"/>
              <a:gd name="connsiteY57" fmla="*/ 2867605 h 6858000"/>
              <a:gd name="connsiteX58" fmla="*/ 3106265 w 3911930"/>
              <a:gd name="connsiteY58" fmla="*/ 2882876 h 6858000"/>
              <a:gd name="connsiteX59" fmla="*/ 3105352 w 3911930"/>
              <a:gd name="connsiteY59" fmla="*/ 2891390 h 6858000"/>
              <a:gd name="connsiteX60" fmla="*/ 3104283 w 3911930"/>
              <a:gd name="connsiteY60" fmla="*/ 2892152 h 6858000"/>
              <a:gd name="connsiteX61" fmla="*/ 3121233 w 3911930"/>
              <a:gd name="connsiteY61" fmla="*/ 2915554 h 6858000"/>
              <a:gd name="connsiteX62" fmla="*/ 3121120 w 3911930"/>
              <a:gd name="connsiteY62" fmla="*/ 2919202 h 6858000"/>
              <a:gd name="connsiteX63" fmla="*/ 3135195 w 3911930"/>
              <a:gd name="connsiteY63" fmla="*/ 2933764 h 6858000"/>
              <a:gd name="connsiteX64" fmla="*/ 3140851 w 3911930"/>
              <a:gd name="connsiteY64" fmla="*/ 2941657 h 6858000"/>
              <a:gd name="connsiteX65" fmla="*/ 3145776 w 3911930"/>
              <a:gd name="connsiteY65" fmla="*/ 2943125 h 6858000"/>
              <a:gd name="connsiteX66" fmla="*/ 3152438 w 3911930"/>
              <a:gd name="connsiteY66" fmla="*/ 2955162 h 6858000"/>
              <a:gd name="connsiteX67" fmla="*/ 3151949 w 3911930"/>
              <a:gd name="connsiteY67" fmla="*/ 2956832 h 6858000"/>
              <a:gd name="connsiteX68" fmla="*/ 3162110 w 3911930"/>
              <a:gd name="connsiteY68" fmla="*/ 2965689 h 6858000"/>
              <a:gd name="connsiteX69" fmla="*/ 3176268 w 3911930"/>
              <a:gd name="connsiteY69" fmla="*/ 2971822 h 6858000"/>
              <a:gd name="connsiteX70" fmla="*/ 3215263 w 3911930"/>
              <a:gd name="connsiteY70" fmla="*/ 3078225 h 6858000"/>
              <a:gd name="connsiteX71" fmla="*/ 3264180 w 3911930"/>
              <a:gd name="connsiteY71" fmla="*/ 3149203 h 6858000"/>
              <a:gd name="connsiteX72" fmla="*/ 3266796 w 3911930"/>
              <a:gd name="connsiteY72" fmla="*/ 3149949 h 6858000"/>
              <a:gd name="connsiteX73" fmla="*/ 3324951 w 3911930"/>
              <a:gd name="connsiteY73" fmla="*/ 3364269 h 6858000"/>
              <a:gd name="connsiteX74" fmla="*/ 3374024 w 3911930"/>
              <a:gd name="connsiteY74" fmla="*/ 3558777 h 6858000"/>
              <a:gd name="connsiteX75" fmla="*/ 3458183 w 3911930"/>
              <a:gd name="connsiteY75" fmla="*/ 3740660 h 6858000"/>
              <a:gd name="connsiteX76" fmla="*/ 3465360 w 3911930"/>
              <a:gd name="connsiteY76" fmla="*/ 3887518 h 6858000"/>
              <a:gd name="connsiteX77" fmla="*/ 3457877 w 3911930"/>
              <a:gd name="connsiteY77" fmla="*/ 3906107 h 6858000"/>
              <a:gd name="connsiteX78" fmla="*/ 3457467 w 3911930"/>
              <a:gd name="connsiteY78" fmla="*/ 3956017 h 6858000"/>
              <a:gd name="connsiteX79" fmla="*/ 3464577 w 3911930"/>
              <a:gd name="connsiteY79" fmla="*/ 4039830 h 6858000"/>
              <a:gd name="connsiteX80" fmla="*/ 3464354 w 3911930"/>
              <a:gd name="connsiteY80" fmla="*/ 4057379 h 6858000"/>
              <a:gd name="connsiteX81" fmla="*/ 3457255 w 3911930"/>
              <a:gd name="connsiteY81" fmla="*/ 4071299 h 6858000"/>
              <a:gd name="connsiteX82" fmla="*/ 3449587 w 3911930"/>
              <a:gd name="connsiteY82" fmla="*/ 4073511 h 6858000"/>
              <a:gd name="connsiteX83" fmla="*/ 3448354 w 3911930"/>
              <a:gd name="connsiteY83" fmla="*/ 4082976 h 6858000"/>
              <a:gd name="connsiteX84" fmla="*/ 3446585 w 3911930"/>
              <a:gd name="connsiteY84" fmla="*/ 4085249 h 6858000"/>
              <a:gd name="connsiteX85" fmla="*/ 3439113 w 3911930"/>
              <a:gd name="connsiteY85" fmla="*/ 4096645 h 6858000"/>
              <a:gd name="connsiteX86" fmla="*/ 3440408 w 3911930"/>
              <a:gd name="connsiteY86" fmla="*/ 4100045 h 6858000"/>
              <a:gd name="connsiteX87" fmla="*/ 3450643 w 3911930"/>
              <a:gd name="connsiteY87" fmla="*/ 4106155 h 6858000"/>
              <a:gd name="connsiteX88" fmla="*/ 3447970 w 3911930"/>
              <a:gd name="connsiteY88" fmla="*/ 4119065 h 6858000"/>
              <a:gd name="connsiteX89" fmla="*/ 3447077 w 3911930"/>
              <a:gd name="connsiteY89" fmla="*/ 4122013 h 6858000"/>
              <a:gd name="connsiteX90" fmla="*/ 3449971 w 3911930"/>
              <a:gd name="connsiteY90" fmla="*/ 4131661 h 6858000"/>
              <a:gd name="connsiteX91" fmla="*/ 3455129 w 3911930"/>
              <a:gd name="connsiteY91" fmla="*/ 4132946 h 6858000"/>
              <a:gd name="connsiteX92" fmla="*/ 3475101 w 3911930"/>
              <a:gd name="connsiteY92" fmla="*/ 4213256 h 6858000"/>
              <a:gd name="connsiteX93" fmla="*/ 3503702 w 3911930"/>
              <a:gd name="connsiteY93" fmla="*/ 4242685 h 6858000"/>
              <a:gd name="connsiteX94" fmla="*/ 3500296 w 3911930"/>
              <a:gd name="connsiteY94" fmla="*/ 4257672 h 6858000"/>
              <a:gd name="connsiteX95" fmla="*/ 3499449 w 3911930"/>
              <a:gd name="connsiteY95" fmla="*/ 4260305 h 6858000"/>
              <a:gd name="connsiteX96" fmla="*/ 3501701 w 3911930"/>
              <a:gd name="connsiteY96" fmla="*/ 4269810 h 6858000"/>
              <a:gd name="connsiteX97" fmla="*/ 3495288 w 3911930"/>
              <a:gd name="connsiteY97" fmla="*/ 4273772 h 6858000"/>
              <a:gd name="connsiteX98" fmla="*/ 3493625 w 3911930"/>
              <a:gd name="connsiteY98" fmla="*/ 4288998 h 6858000"/>
              <a:gd name="connsiteX99" fmla="*/ 3499731 w 3911930"/>
              <a:gd name="connsiteY99" fmla="*/ 4306137 h 6858000"/>
              <a:gd name="connsiteX100" fmla="*/ 3520653 w 3911930"/>
              <a:gd name="connsiteY100" fmla="*/ 4367163 h 6858000"/>
              <a:gd name="connsiteX101" fmla="*/ 3528382 w 3911930"/>
              <a:gd name="connsiteY101" fmla="*/ 4376332 h 6858000"/>
              <a:gd name="connsiteX102" fmla="*/ 3533897 w 3911930"/>
              <a:gd name="connsiteY102" fmla="*/ 4409841 h 6858000"/>
              <a:gd name="connsiteX103" fmla="*/ 3543250 w 3911930"/>
              <a:gd name="connsiteY103" fmla="*/ 4438895 h 6858000"/>
              <a:gd name="connsiteX104" fmla="*/ 3553461 w 3911930"/>
              <a:gd name="connsiteY104" fmla="*/ 4456966 h 6858000"/>
              <a:gd name="connsiteX105" fmla="*/ 3552669 w 3911930"/>
              <a:gd name="connsiteY105" fmla="*/ 4462332 h 6858000"/>
              <a:gd name="connsiteX106" fmla="*/ 3558050 w 3911930"/>
              <a:gd name="connsiteY106" fmla="*/ 4481420 h 6858000"/>
              <a:gd name="connsiteX107" fmla="*/ 3565562 w 3911930"/>
              <a:gd name="connsiteY107" fmla="*/ 4490273 h 6858000"/>
              <a:gd name="connsiteX108" fmla="*/ 3560130 w 3911930"/>
              <a:gd name="connsiteY108" fmla="*/ 4501352 h 6858000"/>
              <a:gd name="connsiteX109" fmla="*/ 3554413 w 3911930"/>
              <a:gd name="connsiteY109" fmla="*/ 4504860 h 6858000"/>
              <a:gd name="connsiteX110" fmla="*/ 3562409 w 3911930"/>
              <a:gd name="connsiteY110" fmla="*/ 4517683 h 6858000"/>
              <a:gd name="connsiteX111" fmla="*/ 3560101 w 3911930"/>
              <a:gd name="connsiteY111" fmla="*/ 4529812 h 6858000"/>
              <a:gd name="connsiteX112" fmla="*/ 3567912 w 3911930"/>
              <a:gd name="connsiteY112" fmla="*/ 4538596 h 6858000"/>
              <a:gd name="connsiteX113" fmla="*/ 3568458 w 3911930"/>
              <a:gd name="connsiteY113" fmla="*/ 4583574 h 6858000"/>
              <a:gd name="connsiteX114" fmla="*/ 3544552 w 3911930"/>
              <a:gd name="connsiteY114" fmla="*/ 4659716 h 6858000"/>
              <a:gd name="connsiteX115" fmla="*/ 3537857 w 3911930"/>
              <a:gd name="connsiteY115" fmla="*/ 4685651 h 6858000"/>
              <a:gd name="connsiteX116" fmla="*/ 3529547 w 3911930"/>
              <a:gd name="connsiteY116" fmla="*/ 4703886 h 6858000"/>
              <a:gd name="connsiteX117" fmla="*/ 3526895 w 3911930"/>
              <a:gd name="connsiteY117" fmla="*/ 4753727 h 6858000"/>
              <a:gd name="connsiteX118" fmla="*/ 3530234 w 3911930"/>
              <a:gd name="connsiteY118" fmla="*/ 4837773 h 6858000"/>
              <a:gd name="connsiteX119" fmla="*/ 3529222 w 3911930"/>
              <a:gd name="connsiteY119" fmla="*/ 4855295 h 6858000"/>
              <a:gd name="connsiteX120" fmla="*/ 3521505 w 3911930"/>
              <a:gd name="connsiteY120" fmla="*/ 4868882 h 6858000"/>
              <a:gd name="connsiteX121" fmla="*/ 3513745 w 3911930"/>
              <a:gd name="connsiteY121" fmla="*/ 4870749 h 6858000"/>
              <a:gd name="connsiteX122" fmla="*/ 3512090 w 3911930"/>
              <a:gd name="connsiteY122" fmla="*/ 4880149 h 6858000"/>
              <a:gd name="connsiteX123" fmla="*/ 3510219 w 3911930"/>
              <a:gd name="connsiteY123" fmla="*/ 4882341 h 6858000"/>
              <a:gd name="connsiteX124" fmla="*/ 3500921 w 3911930"/>
              <a:gd name="connsiteY124" fmla="*/ 4895221 h 6858000"/>
              <a:gd name="connsiteX125" fmla="*/ 3516611 w 3911930"/>
              <a:gd name="connsiteY125" fmla="*/ 4930373 h 6858000"/>
              <a:gd name="connsiteX126" fmla="*/ 3511218 w 3911930"/>
              <a:gd name="connsiteY126" fmla="*/ 5012704 h 6858000"/>
              <a:gd name="connsiteX127" fmla="*/ 3486959 w 3911930"/>
              <a:gd name="connsiteY127" fmla="*/ 5134007 h 6858000"/>
              <a:gd name="connsiteX128" fmla="*/ 3522095 w 3911930"/>
              <a:gd name="connsiteY128" fmla="*/ 5292981 h 6858000"/>
              <a:gd name="connsiteX129" fmla="*/ 3523378 w 3911930"/>
              <a:gd name="connsiteY129" fmla="*/ 5376449 h 6858000"/>
              <a:gd name="connsiteX130" fmla="*/ 3515853 w 3911930"/>
              <a:gd name="connsiteY130" fmla="*/ 5392879 h 6858000"/>
              <a:gd name="connsiteX131" fmla="*/ 3518590 w 3911930"/>
              <a:gd name="connsiteY131" fmla="*/ 5400822 h 6858000"/>
              <a:gd name="connsiteX132" fmla="*/ 3515056 w 3911930"/>
              <a:gd name="connsiteY132" fmla="*/ 5405562 h 6858000"/>
              <a:gd name="connsiteX133" fmla="*/ 3522190 w 3911930"/>
              <a:gd name="connsiteY133" fmla="*/ 5412352 h 6858000"/>
              <a:gd name="connsiteX134" fmla="*/ 3527834 w 3911930"/>
              <a:gd name="connsiteY134" fmla="*/ 5423666 h 6858000"/>
              <a:gd name="connsiteX135" fmla="*/ 3526632 w 3911930"/>
              <a:gd name="connsiteY135" fmla="*/ 5425026 h 6858000"/>
              <a:gd name="connsiteX136" fmla="*/ 3527564 w 3911930"/>
              <a:gd name="connsiteY136" fmla="*/ 5438106 h 6858000"/>
              <a:gd name="connsiteX137" fmla="*/ 3531555 w 3911930"/>
              <a:gd name="connsiteY137" fmla="*/ 5441019 h 6858000"/>
              <a:gd name="connsiteX138" fmla="*/ 3533380 w 3911930"/>
              <a:gd name="connsiteY138" fmla="*/ 5450011 h 6858000"/>
              <a:gd name="connsiteX139" fmla="*/ 3535524 w 3911930"/>
              <a:gd name="connsiteY139" fmla="*/ 5455608 h 6858000"/>
              <a:gd name="connsiteX140" fmla="*/ 3586681 w 3911930"/>
              <a:gd name="connsiteY140" fmla="*/ 5568327 h 6858000"/>
              <a:gd name="connsiteX141" fmla="*/ 3646119 w 3911930"/>
              <a:gd name="connsiteY141" fmla="*/ 5710384 h 6858000"/>
              <a:gd name="connsiteX142" fmla="*/ 3649647 w 3911930"/>
              <a:gd name="connsiteY142" fmla="*/ 5748779 h 6858000"/>
              <a:gd name="connsiteX143" fmla="*/ 3676551 w 3911930"/>
              <a:gd name="connsiteY143" fmla="*/ 5778267 h 6858000"/>
              <a:gd name="connsiteX144" fmla="*/ 3672315 w 3911930"/>
              <a:gd name="connsiteY144" fmla="*/ 5793285 h 6858000"/>
              <a:gd name="connsiteX145" fmla="*/ 3671325 w 3911930"/>
              <a:gd name="connsiteY145" fmla="*/ 5795922 h 6858000"/>
              <a:gd name="connsiteX146" fmla="*/ 3673037 w 3911930"/>
              <a:gd name="connsiteY146" fmla="*/ 5805444 h 6858000"/>
              <a:gd name="connsiteX147" fmla="*/ 3666420 w 3911930"/>
              <a:gd name="connsiteY147" fmla="*/ 5809418 h 6858000"/>
              <a:gd name="connsiteX148" fmla="*/ 3663908 w 3911930"/>
              <a:gd name="connsiteY148" fmla="*/ 5824674 h 6858000"/>
              <a:gd name="connsiteX149" fmla="*/ 3669045 w 3911930"/>
              <a:gd name="connsiteY149" fmla="*/ 5841846 h 6858000"/>
              <a:gd name="connsiteX150" fmla="*/ 3701358 w 3911930"/>
              <a:gd name="connsiteY150" fmla="*/ 5921917 h 6858000"/>
              <a:gd name="connsiteX151" fmla="*/ 3716185 w 3911930"/>
              <a:gd name="connsiteY151" fmla="*/ 5970698 h 6858000"/>
              <a:gd name="connsiteX152" fmla="*/ 3714732 w 3911930"/>
              <a:gd name="connsiteY152" fmla="*/ 5990602 h 6858000"/>
              <a:gd name="connsiteX153" fmla="*/ 3717468 w 3911930"/>
              <a:gd name="connsiteY153" fmla="*/ 6017473 h 6858000"/>
              <a:gd name="connsiteX154" fmla="*/ 3716813 w 3911930"/>
              <a:gd name="connsiteY154" fmla="*/ 6065962 h 6858000"/>
              <a:gd name="connsiteX155" fmla="*/ 3725468 w 3911930"/>
              <a:gd name="connsiteY155" fmla="*/ 6129258 h 6858000"/>
              <a:gd name="connsiteX156" fmla="*/ 3762009 w 3911930"/>
              <a:gd name="connsiteY156" fmla="*/ 6169490 h 6858000"/>
              <a:gd name="connsiteX157" fmla="*/ 3757871 w 3911930"/>
              <a:gd name="connsiteY157" fmla="*/ 6174474 h 6858000"/>
              <a:gd name="connsiteX158" fmla="*/ 3768344 w 3911930"/>
              <a:gd name="connsiteY158" fmla="*/ 6205103 h 6858000"/>
              <a:gd name="connsiteX159" fmla="*/ 3841437 w 3911930"/>
              <a:gd name="connsiteY159" fmla="*/ 6305143 h 6858000"/>
              <a:gd name="connsiteX160" fmla="*/ 3860896 w 3911930"/>
              <a:gd name="connsiteY160" fmla="*/ 6365201 h 6858000"/>
              <a:gd name="connsiteX161" fmla="*/ 3861931 w 3911930"/>
              <a:gd name="connsiteY161" fmla="*/ 6387686 h 6858000"/>
              <a:gd name="connsiteX162" fmla="*/ 3864030 w 3911930"/>
              <a:gd name="connsiteY162" fmla="*/ 6425287 h 6858000"/>
              <a:gd name="connsiteX163" fmla="*/ 3851144 w 3911930"/>
              <a:gd name="connsiteY163" fmla="*/ 6456271 h 6858000"/>
              <a:gd name="connsiteX164" fmla="*/ 3858628 w 3911930"/>
              <a:gd name="connsiteY164" fmla="*/ 6486571 h 6858000"/>
              <a:gd name="connsiteX165" fmla="*/ 3879064 w 3911930"/>
              <a:gd name="connsiteY165" fmla="*/ 6489882 h 6858000"/>
              <a:gd name="connsiteX166" fmla="*/ 3881893 w 3911930"/>
              <a:gd name="connsiteY166" fmla="*/ 6574910 h 6858000"/>
              <a:gd name="connsiteX167" fmla="*/ 3896578 w 3911930"/>
              <a:gd name="connsiteY167" fmla="*/ 6683001 h 6858000"/>
              <a:gd name="connsiteX168" fmla="*/ 3901943 w 3911930"/>
              <a:gd name="connsiteY168" fmla="*/ 6763331 h 6858000"/>
              <a:gd name="connsiteX169" fmla="*/ 3882556 w 3911930"/>
              <a:gd name="connsiteY169" fmla="*/ 6815408 h 6858000"/>
              <a:gd name="connsiteX170" fmla="*/ 3883725 w 3911930"/>
              <a:gd name="connsiteY170" fmla="*/ 6843863 h 6858000"/>
              <a:gd name="connsiteX171" fmla="*/ 3883034 w 3911930"/>
              <a:gd name="connsiteY171" fmla="*/ 6858000 h 6858000"/>
              <a:gd name="connsiteX172" fmla="*/ 0 w 3911930"/>
              <a:gd name="connsiteY17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3911930" h="6858000">
                <a:moveTo>
                  <a:pt x="0" y="0"/>
                </a:moveTo>
                <a:lnTo>
                  <a:pt x="1102136" y="0"/>
                </a:lnTo>
                <a:lnTo>
                  <a:pt x="1116562" y="6576"/>
                </a:lnTo>
                <a:cubicBezTo>
                  <a:pt x="1145356" y="-5557"/>
                  <a:pt x="1145499" y="34287"/>
                  <a:pt x="1168011" y="32097"/>
                </a:cubicBezTo>
                <a:cubicBezTo>
                  <a:pt x="1181512" y="52152"/>
                  <a:pt x="1193683" y="149861"/>
                  <a:pt x="1234521" y="157539"/>
                </a:cubicBezTo>
                <a:cubicBezTo>
                  <a:pt x="1269042" y="196429"/>
                  <a:pt x="1241096" y="270448"/>
                  <a:pt x="1249824" y="288336"/>
                </a:cubicBezTo>
                <a:cubicBezTo>
                  <a:pt x="1360682" y="456262"/>
                  <a:pt x="1350691" y="358203"/>
                  <a:pt x="1413083" y="419140"/>
                </a:cubicBezTo>
                <a:lnTo>
                  <a:pt x="1414695" y="421273"/>
                </a:lnTo>
                <a:lnTo>
                  <a:pt x="1579457" y="531517"/>
                </a:lnTo>
                <a:cubicBezTo>
                  <a:pt x="1673215" y="666299"/>
                  <a:pt x="1744945" y="671088"/>
                  <a:pt x="1799438" y="753715"/>
                </a:cubicBezTo>
                <a:cubicBezTo>
                  <a:pt x="1853932" y="836343"/>
                  <a:pt x="1851913" y="966767"/>
                  <a:pt x="1906418" y="1027281"/>
                </a:cubicBezTo>
                <a:lnTo>
                  <a:pt x="1993121" y="1148547"/>
                </a:lnTo>
                <a:cubicBezTo>
                  <a:pt x="1995855" y="1163191"/>
                  <a:pt x="2006208" y="1241468"/>
                  <a:pt x="2022086" y="1250358"/>
                </a:cubicBezTo>
                <a:cubicBezTo>
                  <a:pt x="2001291" y="1279789"/>
                  <a:pt x="2025450" y="1265954"/>
                  <a:pt x="2037442" y="1281973"/>
                </a:cubicBezTo>
                <a:cubicBezTo>
                  <a:pt x="2049299" y="1294066"/>
                  <a:pt x="2050353" y="1266645"/>
                  <a:pt x="2057749" y="1279462"/>
                </a:cubicBezTo>
                <a:cubicBezTo>
                  <a:pt x="2056028" y="1295554"/>
                  <a:pt x="2080145" y="1289296"/>
                  <a:pt x="2076916" y="1306359"/>
                </a:cubicBezTo>
                <a:cubicBezTo>
                  <a:pt x="2056979" y="1306956"/>
                  <a:pt x="2093073" y="1334875"/>
                  <a:pt x="2077448" y="1339577"/>
                </a:cubicBezTo>
                <a:cubicBezTo>
                  <a:pt x="2105838" y="1346944"/>
                  <a:pt x="2080264" y="1359764"/>
                  <a:pt x="2094559" y="1374954"/>
                </a:cubicBezTo>
                <a:cubicBezTo>
                  <a:pt x="2106649" y="1380882"/>
                  <a:pt x="2110592" y="1386252"/>
                  <a:pt x="2104586" y="1396174"/>
                </a:cubicBezTo>
                <a:cubicBezTo>
                  <a:pt x="2162550" y="1422958"/>
                  <a:pt x="2115953" y="1417802"/>
                  <a:pt x="2146872" y="1448205"/>
                </a:cubicBezTo>
                <a:cubicBezTo>
                  <a:pt x="2176606" y="1473695"/>
                  <a:pt x="2202015" y="1504484"/>
                  <a:pt x="2255070" y="1523574"/>
                </a:cubicBezTo>
                <a:cubicBezTo>
                  <a:pt x="2268884" y="1526148"/>
                  <a:pt x="2278768" y="1537961"/>
                  <a:pt x="2277146" y="1549959"/>
                </a:cubicBezTo>
                <a:cubicBezTo>
                  <a:pt x="2276866" y="1552024"/>
                  <a:pt x="2276247" y="1554016"/>
                  <a:pt x="2275311" y="1555875"/>
                </a:cubicBezTo>
                <a:cubicBezTo>
                  <a:pt x="2311452" y="1566161"/>
                  <a:pt x="2302686" y="1581140"/>
                  <a:pt x="2325460" y="1584198"/>
                </a:cubicBezTo>
                <a:cubicBezTo>
                  <a:pt x="2346500" y="1610804"/>
                  <a:pt x="2338829" y="1639168"/>
                  <a:pt x="2359019" y="1642332"/>
                </a:cubicBezTo>
                <a:cubicBezTo>
                  <a:pt x="2364851" y="1657338"/>
                  <a:pt x="2354967" y="1682920"/>
                  <a:pt x="2377962" y="1688890"/>
                </a:cubicBezTo>
                <a:cubicBezTo>
                  <a:pt x="2364069" y="1694558"/>
                  <a:pt x="2396975" y="1702580"/>
                  <a:pt x="2391339" y="1713831"/>
                </a:cubicBezTo>
                <a:cubicBezTo>
                  <a:pt x="2385764" y="1722240"/>
                  <a:pt x="2394447" y="1726637"/>
                  <a:pt x="2398019" y="1733270"/>
                </a:cubicBezTo>
                <a:cubicBezTo>
                  <a:pt x="2395281" y="1743715"/>
                  <a:pt x="2419671" y="1770153"/>
                  <a:pt x="2431451" y="1775805"/>
                </a:cubicBezTo>
                <a:cubicBezTo>
                  <a:pt x="2468841" y="1787197"/>
                  <a:pt x="2464585" y="1833504"/>
                  <a:pt x="2493739" y="1843408"/>
                </a:cubicBezTo>
                <a:cubicBezTo>
                  <a:pt x="2499415" y="1848124"/>
                  <a:pt x="2503062" y="1853174"/>
                  <a:pt x="2505432" y="1858404"/>
                </a:cubicBezTo>
                <a:lnTo>
                  <a:pt x="2509253" y="1873693"/>
                </a:lnTo>
                <a:lnTo>
                  <a:pt x="2504712" y="1879330"/>
                </a:lnTo>
                <a:lnTo>
                  <a:pt x="2510142" y="1887965"/>
                </a:lnTo>
                <a:lnTo>
                  <a:pt x="2510286" y="1890763"/>
                </a:lnTo>
                <a:cubicBezTo>
                  <a:pt x="2510528" y="1896114"/>
                  <a:pt x="2510987" y="1901346"/>
                  <a:pt x="2512408" y="1906303"/>
                </a:cubicBezTo>
                <a:cubicBezTo>
                  <a:pt x="2541477" y="1892704"/>
                  <a:pt x="2529290" y="1946227"/>
                  <a:pt x="2549279" y="1927029"/>
                </a:cubicBezTo>
                <a:cubicBezTo>
                  <a:pt x="2562141" y="1951902"/>
                  <a:pt x="2577789" y="1927102"/>
                  <a:pt x="2568037" y="1962771"/>
                </a:cubicBezTo>
                <a:cubicBezTo>
                  <a:pt x="2610907" y="1996147"/>
                  <a:pt x="2627846" y="2060345"/>
                  <a:pt x="2680502" y="2082121"/>
                </a:cubicBezTo>
                <a:cubicBezTo>
                  <a:pt x="2709694" y="2115808"/>
                  <a:pt x="2721097" y="2145404"/>
                  <a:pt x="2743190" y="2164892"/>
                </a:cubicBezTo>
                <a:lnTo>
                  <a:pt x="2794909" y="2276195"/>
                </a:lnTo>
                <a:cubicBezTo>
                  <a:pt x="2833433" y="2324997"/>
                  <a:pt x="2899579" y="2401452"/>
                  <a:pt x="2933495" y="2457699"/>
                </a:cubicBezTo>
                <a:lnTo>
                  <a:pt x="3016563" y="2536535"/>
                </a:lnTo>
                <a:cubicBezTo>
                  <a:pt x="3027716" y="2563749"/>
                  <a:pt x="3013158" y="2586251"/>
                  <a:pt x="3039203" y="2607702"/>
                </a:cubicBezTo>
                <a:cubicBezTo>
                  <a:pt x="3049552" y="2633205"/>
                  <a:pt x="3049678" y="2657308"/>
                  <a:pt x="3065460" y="2677285"/>
                </a:cubicBezTo>
                <a:cubicBezTo>
                  <a:pt x="3061964" y="2687666"/>
                  <a:pt x="3062572" y="2696560"/>
                  <a:pt x="3076831" y="2702052"/>
                </a:cubicBezTo>
                <a:cubicBezTo>
                  <a:pt x="3083382" y="2726562"/>
                  <a:pt x="3070368" y="2735836"/>
                  <a:pt x="3088882" y="2748080"/>
                </a:cubicBezTo>
                <a:cubicBezTo>
                  <a:pt x="3069559" y="2767115"/>
                  <a:pt x="3079451" y="2765715"/>
                  <a:pt x="3089305" y="2770328"/>
                </a:cubicBezTo>
                <a:lnTo>
                  <a:pt x="3090198" y="2771102"/>
                </a:lnTo>
                <a:cubicBezTo>
                  <a:pt x="3089265" y="2771982"/>
                  <a:pt x="3088334" y="2772862"/>
                  <a:pt x="3087402" y="2773742"/>
                </a:cubicBezTo>
                <a:lnTo>
                  <a:pt x="3087359" y="2777882"/>
                </a:lnTo>
                <a:lnTo>
                  <a:pt x="3092838" y="2787915"/>
                </a:lnTo>
                <a:lnTo>
                  <a:pt x="3095820" y="2791475"/>
                </a:lnTo>
                <a:cubicBezTo>
                  <a:pt x="3097533" y="2794007"/>
                  <a:pt x="3098228" y="2795789"/>
                  <a:pt x="3098222" y="2797134"/>
                </a:cubicBezTo>
                <a:cubicBezTo>
                  <a:pt x="3098144" y="2797204"/>
                  <a:pt x="3098066" y="2797272"/>
                  <a:pt x="3097988" y="2797342"/>
                </a:cubicBezTo>
                <a:lnTo>
                  <a:pt x="3100812" y="2802512"/>
                </a:lnTo>
                <a:cubicBezTo>
                  <a:pt x="3106251" y="2811083"/>
                  <a:pt x="3112177" y="2819277"/>
                  <a:pt x="3118340" y="2826959"/>
                </a:cubicBezTo>
                <a:cubicBezTo>
                  <a:pt x="3104914" y="2837717"/>
                  <a:pt x="3137453" y="2863865"/>
                  <a:pt x="3105041" y="2867605"/>
                </a:cubicBezTo>
                <a:cubicBezTo>
                  <a:pt x="3112436" y="2878178"/>
                  <a:pt x="3128196" y="2881987"/>
                  <a:pt x="3106265" y="2882876"/>
                </a:cubicBezTo>
                <a:cubicBezTo>
                  <a:pt x="3108117" y="2886490"/>
                  <a:pt x="3107362" y="2889150"/>
                  <a:pt x="3105352" y="2891390"/>
                </a:cubicBezTo>
                <a:cubicBezTo>
                  <a:pt x="3104996" y="2891643"/>
                  <a:pt x="3104640" y="2891899"/>
                  <a:pt x="3104283" y="2892152"/>
                </a:cubicBezTo>
                <a:lnTo>
                  <a:pt x="3121233" y="2915554"/>
                </a:lnTo>
                <a:lnTo>
                  <a:pt x="3121120" y="2919202"/>
                </a:lnTo>
                <a:lnTo>
                  <a:pt x="3135195" y="2933764"/>
                </a:lnTo>
                <a:lnTo>
                  <a:pt x="3140851" y="2941657"/>
                </a:lnTo>
                <a:lnTo>
                  <a:pt x="3145776" y="2943125"/>
                </a:lnTo>
                <a:cubicBezTo>
                  <a:pt x="3149248" y="2945134"/>
                  <a:pt x="3151842" y="2948559"/>
                  <a:pt x="3152438" y="2955162"/>
                </a:cubicBezTo>
                <a:lnTo>
                  <a:pt x="3151949" y="2956832"/>
                </a:lnTo>
                <a:lnTo>
                  <a:pt x="3162110" y="2965689"/>
                </a:lnTo>
                <a:cubicBezTo>
                  <a:pt x="3166195" y="2968355"/>
                  <a:pt x="3170846" y="2970481"/>
                  <a:pt x="3176268" y="2971822"/>
                </a:cubicBezTo>
                <a:cubicBezTo>
                  <a:pt x="3167568" y="3011884"/>
                  <a:pt x="3203188" y="3039660"/>
                  <a:pt x="3215263" y="3078225"/>
                </a:cubicBezTo>
                <a:cubicBezTo>
                  <a:pt x="3192982" y="3096725"/>
                  <a:pt x="3228385" y="3132144"/>
                  <a:pt x="3264180" y="3149203"/>
                </a:cubicBezTo>
                <a:lnTo>
                  <a:pt x="3266796" y="3149949"/>
                </a:lnTo>
                <a:lnTo>
                  <a:pt x="3324951" y="3364269"/>
                </a:lnTo>
                <a:cubicBezTo>
                  <a:pt x="3377602" y="3433632"/>
                  <a:pt x="3321373" y="3413214"/>
                  <a:pt x="3374024" y="3558777"/>
                </a:cubicBezTo>
                <a:cubicBezTo>
                  <a:pt x="3398346" y="3641617"/>
                  <a:pt x="3450523" y="3677550"/>
                  <a:pt x="3458183" y="3740660"/>
                </a:cubicBezTo>
                <a:cubicBezTo>
                  <a:pt x="3442562" y="3738307"/>
                  <a:pt x="3477748" y="3881422"/>
                  <a:pt x="3465360" y="3887518"/>
                </a:cubicBezTo>
                <a:cubicBezTo>
                  <a:pt x="3454942" y="3891408"/>
                  <a:pt x="3459335" y="3899129"/>
                  <a:pt x="3457877" y="3906107"/>
                </a:cubicBezTo>
                <a:cubicBezTo>
                  <a:pt x="3448491" y="3912992"/>
                  <a:pt x="3451298" y="3945787"/>
                  <a:pt x="3457467" y="3956017"/>
                </a:cubicBezTo>
                <a:cubicBezTo>
                  <a:pt x="3481476" y="3983336"/>
                  <a:pt x="3446546" y="4017722"/>
                  <a:pt x="3464577" y="4039830"/>
                </a:cubicBezTo>
                <a:cubicBezTo>
                  <a:pt x="3466200" y="4046329"/>
                  <a:pt x="3465881" y="4052097"/>
                  <a:pt x="3464354" y="4057379"/>
                </a:cubicBezTo>
                <a:lnTo>
                  <a:pt x="3457255" y="4071299"/>
                </a:lnTo>
                <a:lnTo>
                  <a:pt x="3449587" y="4073511"/>
                </a:lnTo>
                <a:lnTo>
                  <a:pt x="3448354" y="4082976"/>
                </a:lnTo>
                <a:lnTo>
                  <a:pt x="3446585" y="4085249"/>
                </a:lnTo>
                <a:lnTo>
                  <a:pt x="3439113" y="4096645"/>
                </a:lnTo>
                <a:lnTo>
                  <a:pt x="3440408" y="4100045"/>
                </a:lnTo>
                <a:lnTo>
                  <a:pt x="3450643" y="4106155"/>
                </a:lnTo>
                <a:cubicBezTo>
                  <a:pt x="3451509" y="4109964"/>
                  <a:pt x="3449801" y="4114653"/>
                  <a:pt x="3447970" y="4119065"/>
                </a:cubicBezTo>
                <a:lnTo>
                  <a:pt x="3447077" y="4122013"/>
                </a:lnTo>
                <a:lnTo>
                  <a:pt x="3449971" y="4131661"/>
                </a:lnTo>
                <a:lnTo>
                  <a:pt x="3455129" y="4132946"/>
                </a:lnTo>
                <a:cubicBezTo>
                  <a:pt x="3459317" y="4146545"/>
                  <a:pt x="3467006" y="4194967"/>
                  <a:pt x="3475101" y="4213256"/>
                </a:cubicBezTo>
                <a:cubicBezTo>
                  <a:pt x="3501328" y="4201013"/>
                  <a:pt x="3470602" y="4247220"/>
                  <a:pt x="3503702" y="4242685"/>
                </a:cubicBezTo>
                <a:cubicBezTo>
                  <a:pt x="3503339" y="4247673"/>
                  <a:pt x="3501946" y="4252646"/>
                  <a:pt x="3500296" y="4257672"/>
                </a:cubicBezTo>
                <a:lnTo>
                  <a:pt x="3499449" y="4260305"/>
                </a:lnTo>
                <a:lnTo>
                  <a:pt x="3501701" y="4269810"/>
                </a:lnTo>
                <a:lnTo>
                  <a:pt x="3495288" y="4273772"/>
                </a:lnTo>
                <a:lnTo>
                  <a:pt x="3493625" y="4288998"/>
                </a:lnTo>
                <a:cubicBezTo>
                  <a:pt x="3494091" y="4294503"/>
                  <a:pt x="3495865" y="4300195"/>
                  <a:pt x="3499731" y="4306137"/>
                </a:cubicBezTo>
                <a:cubicBezTo>
                  <a:pt x="3518409" y="4319087"/>
                  <a:pt x="3511572" y="4345792"/>
                  <a:pt x="3520653" y="4367163"/>
                </a:cubicBezTo>
                <a:lnTo>
                  <a:pt x="3528382" y="4376332"/>
                </a:lnTo>
                <a:lnTo>
                  <a:pt x="3533897" y="4409841"/>
                </a:lnTo>
                <a:cubicBezTo>
                  <a:pt x="3536069" y="4419270"/>
                  <a:pt x="3538988" y="4428935"/>
                  <a:pt x="3543250" y="4438895"/>
                </a:cubicBezTo>
                <a:lnTo>
                  <a:pt x="3553461" y="4456966"/>
                </a:lnTo>
                <a:lnTo>
                  <a:pt x="3552669" y="4462332"/>
                </a:lnTo>
                <a:cubicBezTo>
                  <a:pt x="3556172" y="4470794"/>
                  <a:pt x="3569696" y="4480372"/>
                  <a:pt x="3558050" y="4481420"/>
                </a:cubicBezTo>
                <a:lnTo>
                  <a:pt x="3565562" y="4490273"/>
                </a:lnTo>
                <a:lnTo>
                  <a:pt x="3560130" y="4501352"/>
                </a:lnTo>
                <a:cubicBezTo>
                  <a:pt x="3558431" y="4502766"/>
                  <a:pt x="3556504" y="4503948"/>
                  <a:pt x="3554413" y="4504860"/>
                </a:cubicBezTo>
                <a:lnTo>
                  <a:pt x="3562409" y="4517683"/>
                </a:lnTo>
                <a:lnTo>
                  <a:pt x="3560101" y="4529812"/>
                </a:lnTo>
                <a:lnTo>
                  <a:pt x="3567912" y="4538596"/>
                </a:lnTo>
                <a:lnTo>
                  <a:pt x="3568458" y="4583574"/>
                </a:lnTo>
                <a:lnTo>
                  <a:pt x="3544552" y="4659716"/>
                </a:lnTo>
                <a:cubicBezTo>
                  <a:pt x="3529053" y="4656666"/>
                  <a:pt x="3550507" y="4680114"/>
                  <a:pt x="3537857" y="4685651"/>
                </a:cubicBezTo>
                <a:cubicBezTo>
                  <a:pt x="3527274" y="4689071"/>
                  <a:pt x="3531317" y="4696980"/>
                  <a:pt x="3529547" y="4703886"/>
                </a:cubicBezTo>
                <a:cubicBezTo>
                  <a:pt x="3519861" y="4710342"/>
                  <a:pt x="3521192" y="4743230"/>
                  <a:pt x="3526895" y="4753727"/>
                </a:cubicBezTo>
                <a:cubicBezTo>
                  <a:pt x="3549653" y="4782092"/>
                  <a:pt x="3513213" y="4814881"/>
                  <a:pt x="3530234" y="4837773"/>
                </a:cubicBezTo>
                <a:cubicBezTo>
                  <a:pt x="3531563" y="4844338"/>
                  <a:pt x="3530985" y="4850086"/>
                  <a:pt x="3529222" y="4855295"/>
                </a:cubicBezTo>
                <a:lnTo>
                  <a:pt x="3521505" y="4868882"/>
                </a:lnTo>
                <a:lnTo>
                  <a:pt x="3513745" y="4870749"/>
                </a:lnTo>
                <a:lnTo>
                  <a:pt x="3512090" y="4880149"/>
                </a:lnTo>
                <a:lnTo>
                  <a:pt x="3510219" y="4882341"/>
                </a:lnTo>
                <a:cubicBezTo>
                  <a:pt x="3506614" y="4886518"/>
                  <a:pt x="3503273" y="4890719"/>
                  <a:pt x="3500921" y="4895221"/>
                </a:cubicBezTo>
                <a:cubicBezTo>
                  <a:pt x="3534583" y="4900285"/>
                  <a:pt x="3486464" y="4934344"/>
                  <a:pt x="3516611" y="4930373"/>
                </a:cubicBezTo>
                <a:cubicBezTo>
                  <a:pt x="3509544" y="4955987"/>
                  <a:pt x="3544633" y="4990868"/>
                  <a:pt x="3511218" y="5012704"/>
                </a:cubicBezTo>
                <a:cubicBezTo>
                  <a:pt x="3506276" y="5046643"/>
                  <a:pt x="3484389" y="5079731"/>
                  <a:pt x="3486959" y="5134007"/>
                </a:cubicBezTo>
                <a:cubicBezTo>
                  <a:pt x="3488201" y="5163333"/>
                  <a:pt x="3516025" y="5252574"/>
                  <a:pt x="3522095" y="5292981"/>
                </a:cubicBezTo>
                <a:cubicBezTo>
                  <a:pt x="3517778" y="5322186"/>
                  <a:pt x="3528648" y="5350115"/>
                  <a:pt x="3523378" y="5376449"/>
                </a:cubicBezTo>
                <a:lnTo>
                  <a:pt x="3515853" y="5392879"/>
                </a:lnTo>
                <a:lnTo>
                  <a:pt x="3518590" y="5400822"/>
                </a:lnTo>
                <a:lnTo>
                  <a:pt x="3515056" y="5405562"/>
                </a:lnTo>
                <a:lnTo>
                  <a:pt x="3522190" y="5412352"/>
                </a:lnTo>
                <a:lnTo>
                  <a:pt x="3527834" y="5423666"/>
                </a:lnTo>
                <a:lnTo>
                  <a:pt x="3526632" y="5425026"/>
                </a:lnTo>
                <a:cubicBezTo>
                  <a:pt x="3524258" y="5431222"/>
                  <a:pt x="3525183" y="5435167"/>
                  <a:pt x="3527564" y="5438106"/>
                </a:cubicBezTo>
                <a:lnTo>
                  <a:pt x="3531555" y="5441019"/>
                </a:lnTo>
                <a:lnTo>
                  <a:pt x="3533380" y="5450011"/>
                </a:lnTo>
                <a:lnTo>
                  <a:pt x="3535524" y="5455608"/>
                </a:lnTo>
                <a:lnTo>
                  <a:pt x="3586681" y="5568327"/>
                </a:lnTo>
                <a:cubicBezTo>
                  <a:pt x="3628262" y="5603175"/>
                  <a:pt x="3618572" y="5667483"/>
                  <a:pt x="3646119" y="5710384"/>
                </a:cubicBezTo>
                <a:cubicBezTo>
                  <a:pt x="3622406" y="5740787"/>
                  <a:pt x="3647374" y="5722113"/>
                  <a:pt x="3649647" y="5748779"/>
                </a:cubicBezTo>
                <a:cubicBezTo>
                  <a:pt x="3676506" y="5736511"/>
                  <a:pt x="3643265" y="5782813"/>
                  <a:pt x="3676551" y="5778267"/>
                </a:cubicBezTo>
                <a:cubicBezTo>
                  <a:pt x="3675912" y="5783265"/>
                  <a:pt x="3674241" y="5788247"/>
                  <a:pt x="3672315" y="5793285"/>
                </a:cubicBezTo>
                <a:lnTo>
                  <a:pt x="3671325" y="5795922"/>
                </a:lnTo>
                <a:lnTo>
                  <a:pt x="3673037" y="5805444"/>
                </a:lnTo>
                <a:lnTo>
                  <a:pt x="3666420" y="5809418"/>
                </a:lnTo>
                <a:lnTo>
                  <a:pt x="3663908" y="5824674"/>
                </a:lnTo>
                <a:cubicBezTo>
                  <a:pt x="3664066" y="5830187"/>
                  <a:pt x="3665519" y="5835891"/>
                  <a:pt x="3669045" y="5841846"/>
                </a:cubicBezTo>
                <a:cubicBezTo>
                  <a:pt x="3692937" y="5859142"/>
                  <a:pt x="3670192" y="5900949"/>
                  <a:pt x="3701358" y="5921917"/>
                </a:cubicBezTo>
                <a:cubicBezTo>
                  <a:pt x="3710345" y="5930438"/>
                  <a:pt x="3723014" y="5961761"/>
                  <a:pt x="3716185" y="5970698"/>
                </a:cubicBezTo>
                <a:cubicBezTo>
                  <a:pt x="3716924" y="5977849"/>
                  <a:pt x="3723456" y="5984342"/>
                  <a:pt x="3714732" y="5990602"/>
                </a:cubicBezTo>
                <a:cubicBezTo>
                  <a:pt x="3704805" y="5999478"/>
                  <a:pt x="3733042" y="6016071"/>
                  <a:pt x="3717468" y="6017473"/>
                </a:cubicBezTo>
                <a:cubicBezTo>
                  <a:pt x="3737055" y="6029408"/>
                  <a:pt x="3717285" y="6050409"/>
                  <a:pt x="3716813" y="6065962"/>
                </a:cubicBezTo>
                <a:cubicBezTo>
                  <a:pt x="3734846" y="6074510"/>
                  <a:pt x="3716071" y="6098707"/>
                  <a:pt x="3725468" y="6129258"/>
                </a:cubicBezTo>
                <a:cubicBezTo>
                  <a:pt x="3746016" y="6138426"/>
                  <a:pt x="3731591" y="6149895"/>
                  <a:pt x="3762009" y="6169490"/>
                </a:cubicBezTo>
                <a:cubicBezTo>
                  <a:pt x="3760365" y="6170956"/>
                  <a:pt x="3758971" y="6172634"/>
                  <a:pt x="3757871" y="6174474"/>
                </a:cubicBezTo>
                <a:cubicBezTo>
                  <a:pt x="3751478" y="6185163"/>
                  <a:pt x="3756167" y="6198873"/>
                  <a:pt x="3768344" y="6205103"/>
                </a:cubicBezTo>
                <a:cubicBezTo>
                  <a:pt x="3811389" y="6237571"/>
                  <a:pt x="3823277" y="6273218"/>
                  <a:pt x="3841437" y="6305143"/>
                </a:cubicBezTo>
                <a:cubicBezTo>
                  <a:pt x="3858750" y="6341961"/>
                  <a:pt x="3816260" y="6324225"/>
                  <a:pt x="3860896" y="6365201"/>
                </a:cubicBezTo>
                <a:cubicBezTo>
                  <a:pt x="3851154" y="6372744"/>
                  <a:pt x="3852756" y="6378823"/>
                  <a:pt x="3861931" y="6387686"/>
                </a:cubicBezTo>
                <a:cubicBezTo>
                  <a:pt x="3869479" y="6405761"/>
                  <a:pt x="3839849" y="6410555"/>
                  <a:pt x="3864030" y="6425287"/>
                </a:cubicBezTo>
                <a:cubicBezTo>
                  <a:pt x="3847191" y="6425308"/>
                  <a:pt x="3870453" y="6461256"/>
                  <a:pt x="3851144" y="6456271"/>
                </a:cubicBezTo>
                <a:cubicBezTo>
                  <a:pt x="3841173" y="6471214"/>
                  <a:pt x="3866766" y="6472108"/>
                  <a:pt x="3858628" y="6486571"/>
                </a:cubicBezTo>
                <a:cubicBezTo>
                  <a:pt x="3860535" y="6500524"/>
                  <a:pt x="3872601" y="6475359"/>
                  <a:pt x="3879064" y="6489882"/>
                </a:cubicBezTo>
                <a:cubicBezTo>
                  <a:pt x="3882941" y="6504606"/>
                  <a:pt x="3880531" y="6555957"/>
                  <a:pt x="3881893" y="6574910"/>
                </a:cubicBezTo>
                <a:cubicBezTo>
                  <a:pt x="3884811" y="6607096"/>
                  <a:pt x="3893235" y="6651597"/>
                  <a:pt x="3896578" y="6683001"/>
                </a:cubicBezTo>
                <a:cubicBezTo>
                  <a:pt x="3917322" y="6711248"/>
                  <a:pt x="3897408" y="6732089"/>
                  <a:pt x="3901943" y="6763331"/>
                </a:cubicBezTo>
                <a:cubicBezTo>
                  <a:pt x="3935411" y="6788212"/>
                  <a:pt x="3873260" y="6790251"/>
                  <a:pt x="3882556" y="6815408"/>
                </a:cubicBezTo>
                <a:cubicBezTo>
                  <a:pt x="3905323" y="6839622"/>
                  <a:pt x="3889639" y="6833361"/>
                  <a:pt x="3883725" y="6843863"/>
                </a:cubicBezTo>
                <a:lnTo>
                  <a:pt x="388303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0664" y="3036766"/>
            <a:ext cx="3092470" cy="2575571"/>
          </a:xfrm>
        </p:spPr>
        <p:txBody>
          <a:bodyPr>
            <a:normAutofit/>
          </a:bodyPr>
          <a:lstStyle/>
          <a:p>
            <a:pPr algn="l"/>
            <a:r>
              <a:rPr lang="cs-CZ" dirty="0" err="1">
                <a:latin typeface="Calibri Light"/>
                <a:ea typeface="+mj-lt"/>
                <a:cs typeface="+mj-lt"/>
              </a:rPr>
              <a:t>English</a:t>
            </a:r>
            <a:r>
              <a:rPr lang="cs-CZ" dirty="0">
                <a:latin typeface="Calibri Light"/>
                <a:ea typeface="+mj-lt"/>
                <a:cs typeface="+mj-lt"/>
              </a:rPr>
              <a:t> </a:t>
            </a:r>
            <a:r>
              <a:rPr lang="cs-CZ" dirty="0" err="1">
                <a:latin typeface="Calibri Light"/>
                <a:ea typeface="+mj-lt"/>
                <a:cs typeface="+mj-lt"/>
              </a:rPr>
              <a:t>for</a:t>
            </a:r>
            <a:r>
              <a:rPr lang="cs-CZ" dirty="0">
                <a:latin typeface="Calibri Light"/>
                <a:ea typeface="+mj-lt"/>
                <a:cs typeface="+mj-lt"/>
              </a:rPr>
              <a:t> </a:t>
            </a:r>
            <a:r>
              <a:rPr lang="cs-CZ" dirty="0" err="1">
                <a:latin typeface="Calibri Light"/>
                <a:ea typeface="+mj-lt"/>
                <a:cs typeface="+mj-lt"/>
              </a:rPr>
              <a:t>special</a:t>
            </a:r>
            <a:r>
              <a:rPr lang="cs-CZ" dirty="0">
                <a:latin typeface="Calibri Light"/>
                <a:ea typeface="+mj-lt"/>
                <a:cs typeface="+mj-lt"/>
              </a:rPr>
              <a:t> </a:t>
            </a:r>
            <a:r>
              <a:rPr lang="cs-CZ" dirty="0" err="1">
                <a:latin typeface="Calibri Light"/>
                <a:ea typeface="+mj-lt"/>
                <a:cs typeface="+mj-lt"/>
              </a:rPr>
              <a:t>educators</a:t>
            </a:r>
            <a:r>
              <a:rPr lang="cs-CZ" dirty="0">
                <a:latin typeface="Calibri Light"/>
                <a:ea typeface="+mj-lt"/>
                <a:cs typeface="+mj-lt"/>
              </a:rPr>
              <a:t> II 202</a:t>
            </a:r>
            <a:r>
              <a:rPr lang="en-US" dirty="0">
                <a:latin typeface="Calibri Light"/>
                <a:ea typeface="+mj-lt"/>
                <a:cs typeface="+mj-lt"/>
              </a:rPr>
              <a:t>2</a:t>
            </a:r>
            <a:endParaRPr lang="cs-CZ" dirty="0">
              <a:latin typeface="Calibri Light"/>
              <a:cs typeface="Calibri Ligh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0664" y="5791135"/>
            <a:ext cx="3061251" cy="80390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cs-CZ" cap="all">
                <a:latin typeface="Calibri Light"/>
                <a:ea typeface="+mn-lt"/>
                <a:cs typeface="+mn-lt"/>
              </a:rPr>
              <a:t>Course-related information</a:t>
            </a:r>
            <a:endParaRPr lang="cs-CZ">
              <a:latin typeface="Calibri Light"/>
            </a:endParaRPr>
          </a:p>
          <a:p>
            <a:pPr algn="l"/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0A0D747-F38B-4A99-9985-62CE8C247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D1BF32B-6CA3-4695-8A0C-1AC789B58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5277870" cy="6858000"/>
          </a:xfrm>
          <a:custGeom>
            <a:avLst/>
            <a:gdLst>
              <a:gd name="connsiteX0" fmla="*/ 643741 w 5434004"/>
              <a:gd name="connsiteY0" fmla="*/ 0 h 6858000"/>
              <a:gd name="connsiteX1" fmla="*/ 5434004 w 5434004"/>
              <a:gd name="connsiteY1" fmla="*/ 0 h 6858000"/>
              <a:gd name="connsiteX2" fmla="*/ 5434004 w 5434004"/>
              <a:gd name="connsiteY2" fmla="*/ 6858000 h 6858000"/>
              <a:gd name="connsiteX3" fmla="*/ 0 w 5434004"/>
              <a:gd name="connsiteY3" fmla="*/ 6858000 h 6858000"/>
              <a:gd name="connsiteX4" fmla="*/ 0 w 5434004"/>
              <a:gd name="connsiteY4" fmla="*/ 6857998 h 6858000"/>
              <a:gd name="connsiteX5" fmla="*/ 1049407 w 5434004"/>
              <a:gd name="connsiteY5" fmla="*/ 6857998 h 6858000"/>
              <a:gd name="connsiteX6" fmla="*/ 1033092 w 5434004"/>
              <a:gd name="connsiteY6" fmla="*/ 6843615 h 6858000"/>
              <a:gd name="connsiteX7" fmla="*/ 1004585 w 5434004"/>
              <a:gd name="connsiteY7" fmla="*/ 6800899 h 6858000"/>
              <a:gd name="connsiteX8" fmla="*/ 984086 w 5434004"/>
              <a:gd name="connsiteY8" fmla="*/ 6765441 h 6858000"/>
              <a:gd name="connsiteX9" fmla="*/ 955964 w 5434004"/>
              <a:gd name="connsiteY9" fmla="*/ 6739541 h 6858000"/>
              <a:gd name="connsiteX10" fmla="*/ 945820 w 5434004"/>
              <a:gd name="connsiteY10" fmla="*/ 6673829 h 6858000"/>
              <a:gd name="connsiteX11" fmla="*/ 921540 w 5434004"/>
              <a:gd name="connsiteY11" fmla="*/ 6620155 h 6858000"/>
              <a:gd name="connsiteX12" fmla="*/ 876436 w 5434004"/>
              <a:gd name="connsiteY12" fmla="*/ 6610437 h 6858000"/>
              <a:gd name="connsiteX13" fmla="*/ 876973 w 5434004"/>
              <a:gd name="connsiteY13" fmla="*/ 6596307 h 6858000"/>
              <a:gd name="connsiteX14" fmla="*/ 893782 w 5434004"/>
              <a:gd name="connsiteY14" fmla="*/ 6536039 h 6858000"/>
              <a:gd name="connsiteX15" fmla="*/ 830281 w 5434004"/>
              <a:gd name="connsiteY15" fmla="*/ 6239239 h 6858000"/>
              <a:gd name="connsiteX16" fmla="*/ 816373 w 5434004"/>
              <a:gd name="connsiteY16" fmla="*/ 6116986 h 6858000"/>
              <a:gd name="connsiteX17" fmla="*/ 788606 w 5434004"/>
              <a:gd name="connsiteY17" fmla="*/ 5895434 h 6858000"/>
              <a:gd name="connsiteX18" fmla="*/ 762315 w 5434004"/>
              <a:gd name="connsiteY18" fmla="*/ 5848019 h 6858000"/>
              <a:gd name="connsiteX19" fmla="*/ 714842 w 5434004"/>
              <a:gd name="connsiteY19" fmla="*/ 5722306 h 6858000"/>
              <a:gd name="connsiteX20" fmla="*/ 679500 w 5434004"/>
              <a:gd name="connsiteY20" fmla="*/ 5528085 h 6858000"/>
              <a:gd name="connsiteX21" fmla="*/ 660956 w 5434004"/>
              <a:gd name="connsiteY21" fmla="*/ 5506768 h 6858000"/>
              <a:gd name="connsiteX22" fmla="*/ 642957 w 5434004"/>
              <a:gd name="connsiteY22" fmla="*/ 5473318 h 6858000"/>
              <a:gd name="connsiteX23" fmla="*/ 602099 w 5434004"/>
              <a:gd name="connsiteY23" fmla="*/ 5418521 h 6858000"/>
              <a:gd name="connsiteX24" fmla="*/ 563009 w 5434004"/>
              <a:gd name="connsiteY24" fmla="*/ 5337536 h 6858000"/>
              <a:gd name="connsiteX25" fmla="*/ 584675 w 5434004"/>
              <a:gd name="connsiteY25" fmla="*/ 5255190 h 6858000"/>
              <a:gd name="connsiteX26" fmla="*/ 564878 w 5434004"/>
              <a:gd name="connsiteY26" fmla="*/ 5208171 h 6858000"/>
              <a:gd name="connsiteX27" fmla="*/ 540145 w 5434004"/>
              <a:gd name="connsiteY27" fmla="*/ 4993731 h 6858000"/>
              <a:gd name="connsiteX28" fmla="*/ 512099 w 5434004"/>
              <a:gd name="connsiteY28" fmla="*/ 4896399 h 6858000"/>
              <a:gd name="connsiteX29" fmla="*/ 482378 w 5434004"/>
              <a:gd name="connsiteY29" fmla="*/ 4838613 h 6858000"/>
              <a:gd name="connsiteX30" fmla="*/ 468676 w 5434004"/>
              <a:gd name="connsiteY30" fmla="*/ 4796522 h 6858000"/>
              <a:gd name="connsiteX31" fmla="*/ 430881 w 5434004"/>
              <a:gd name="connsiteY31" fmla="*/ 4672370 h 6858000"/>
              <a:gd name="connsiteX32" fmla="*/ 415292 w 5434004"/>
              <a:gd name="connsiteY32" fmla="*/ 4634253 h 6858000"/>
              <a:gd name="connsiteX33" fmla="*/ 348919 w 5434004"/>
              <a:gd name="connsiteY33" fmla="*/ 4549232 h 6858000"/>
              <a:gd name="connsiteX34" fmla="*/ 292438 w 5434004"/>
              <a:gd name="connsiteY34" fmla="*/ 4479912 h 6858000"/>
              <a:gd name="connsiteX35" fmla="*/ 283567 w 5434004"/>
              <a:gd name="connsiteY35" fmla="*/ 4376609 h 6858000"/>
              <a:gd name="connsiteX36" fmla="*/ 247018 w 5434004"/>
              <a:gd name="connsiteY36" fmla="*/ 4280257 h 6858000"/>
              <a:gd name="connsiteX37" fmla="*/ 243154 w 5434004"/>
              <a:gd name="connsiteY37" fmla="*/ 4208492 h 6858000"/>
              <a:gd name="connsiteX38" fmla="*/ 267243 w 5434004"/>
              <a:gd name="connsiteY38" fmla="*/ 4120636 h 6858000"/>
              <a:gd name="connsiteX39" fmla="*/ 274676 w 5434004"/>
              <a:gd name="connsiteY39" fmla="*/ 4116556 h 6858000"/>
              <a:gd name="connsiteX40" fmla="*/ 274016 w 5434004"/>
              <a:gd name="connsiteY40" fmla="*/ 4109625 h 6858000"/>
              <a:gd name="connsiteX41" fmla="*/ 266711 w 5434004"/>
              <a:gd name="connsiteY41" fmla="*/ 4105624 h 6858000"/>
              <a:gd name="connsiteX42" fmla="*/ 267360 w 5434004"/>
              <a:gd name="connsiteY42" fmla="*/ 4051441 h 6858000"/>
              <a:gd name="connsiteX43" fmla="*/ 280863 w 5434004"/>
              <a:gd name="connsiteY43" fmla="*/ 3988494 h 6858000"/>
              <a:gd name="connsiteX44" fmla="*/ 254473 w 5434004"/>
              <a:gd name="connsiteY44" fmla="*/ 3926485 h 6858000"/>
              <a:gd name="connsiteX45" fmla="*/ 238942 w 5434004"/>
              <a:gd name="connsiteY45" fmla="*/ 3857057 h 6858000"/>
              <a:gd name="connsiteX46" fmla="*/ 229388 w 5434004"/>
              <a:gd name="connsiteY46" fmla="*/ 3815650 h 6858000"/>
              <a:gd name="connsiteX47" fmla="*/ 224025 w 5434004"/>
              <a:gd name="connsiteY47" fmla="*/ 3696745 h 6858000"/>
              <a:gd name="connsiteX48" fmla="*/ 242028 w 5434004"/>
              <a:gd name="connsiteY48" fmla="*/ 3477814 h 6858000"/>
              <a:gd name="connsiteX49" fmla="*/ 239663 w 5434004"/>
              <a:gd name="connsiteY49" fmla="*/ 3375354 h 6858000"/>
              <a:gd name="connsiteX50" fmla="*/ 242939 w 5434004"/>
              <a:gd name="connsiteY50" fmla="*/ 3235494 h 6858000"/>
              <a:gd name="connsiteX51" fmla="*/ 235466 w 5434004"/>
              <a:gd name="connsiteY51" fmla="*/ 3111896 h 6858000"/>
              <a:gd name="connsiteX52" fmla="*/ 225859 w 5434004"/>
              <a:gd name="connsiteY52" fmla="*/ 3061665 h 6858000"/>
              <a:gd name="connsiteX53" fmla="*/ 214543 w 5434004"/>
              <a:gd name="connsiteY53" fmla="*/ 3026187 h 6858000"/>
              <a:gd name="connsiteX54" fmla="*/ 209002 w 5434004"/>
              <a:gd name="connsiteY54" fmla="*/ 2930097 h 6858000"/>
              <a:gd name="connsiteX55" fmla="*/ 209539 w 5434004"/>
              <a:gd name="connsiteY55" fmla="*/ 2768399 h 6858000"/>
              <a:gd name="connsiteX56" fmla="*/ 207490 w 5434004"/>
              <a:gd name="connsiteY56" fmla="*/ 2734615 h 6858000"/>
              <a:gd name="connsiteX57" fmla="*/ 197130 w 5434004"/>
              <a:gd name="connsiteY57" fmla="*/ 2708116 h 6858000"/>
              <a:gd name="connsiteX58" fmla="*/ 187231 w 5434004"/>
              <a:gd name="connsiteY58" fmla="*/ 2704185 h 6858000"/>
              <a:gd name="connsiteX59" fmla="*/ 184723 w 5434004"/>
              <a:gd name="connsiteY59" fmla="*/ 2686011 h 6858000"/>
              <a:gd name="connsiteX60" fmla="*/ 169929 w 5434004"/>
              <a:gd name="connsiteY60" fmla="*/ 2656504 h 6858000"/>
              <a:gd name="connsiteX61" fmla="*/ 188242 w 5434004"/>
              <a:gd name="connsiteY61" fmla="*/ 2589493 h 6858000"/>
              <a:gd name="connsiteX62" fmla="*/ 189125 w 5434004"/>
              <a:gd name="connsiteY62" fmla="*/ 2457617 h 6858000"/>
              <a:gd name="connsiteX63" fmla="*/ 195205 w 5434004"/>
              <a:gd name="connsiteY63" fmla="*/ 2210817 h 6858000"/>
              <a:gd name="connsiteX64" fmla="*/ 175797 w 5434004"/>
              <a:gd name="connsiteY64" fmla="*/ 1901521 h 6858000"/>
              <a:gd name="connsiteX65" fmla="*/ 156134 w 5434004"/>
              <a:gd name="connsiteY65" fmla="*/ 1700722 h 6858000"/>
              <a:gd name="connsiteX66" fmla="*/ 174157 w 5434004"/>
              <a:gd name="connsiteY66" fmla="*/ 1661610 h 6858000"/>
              <a:gd name="connsiteX67" fmla="*/ 180802 w 5434004"/>
              <a:gd name="connsiteY67" fmla="*/ 1640073 h 6858000"/>
              <a:gd name="connsiteX68" fmla="*/ 179221 w 5434004"/>
              <a:gd name="connsiteY68" fmla="*/ 1637398 h 6858000"/>
              <a:gd name="connsiteX69" fmla="*/ 179826 w 5434004"/>
              <a:gd name="connsiteY69" fmla="*/ 1612248 h 6858000"/>
              <a:gd name="connsiteX70" fmla="*/ 198048 w 5434004"/>
              <a:gd name="connsiteY70" fmla="*/ 1498097 h 6858000"/>
              <a:gd name="connsiteX71" fmla="*/ 196329 w 5434004"/>
              <a:gd name="connsiteY71" fmla="*/ 1497364 h 6858000"/>
              <a:gd name="connsiteX72" fmla="*/ 193204 w 5434004"/>
              <a:gd name="connsiteY72" fmla="*/ 1490042 h 6858000"/>
              <a:gd name="connsiteX73" fmla="*/ 211154 w 5434004"/>
              <a:gd name="connsiteY73" fmla="*/ 1451416 h 6858000"/>
              <a:gd name="connsiteX74" fmla="*/ 247750 w 5434004"/>
              <a:gd name="connsiteY74" fmla="*/ 1281781 h 6858000"/>
              <a:gd name="connsiteX75" fmla="*/ 323114 w 5434004"/>
              <a:gd name="connsiteY75" fmla="*/ 1074754 h 6858000"/>
              <a:gd name="connsiteX76" fmla="*/ 357209 w 5434004"/>
              <a:gd name="connsiteY76" fmla="*/ 1019094 h 6858000"/>
              <a:gd name="connsiteX77" fmla="*/ 393176 w 5434004"/>
              <a:gd name="connsiteY77" fmla="*/ 938921 h 6858000"/>
              <a:gd name="connsiteX78" fmla="*/ 451503 w 5434004"/>
              <a:gd name="connsiteY78" fmla="*/ 815814 h 6858000"/>
              <a:gd name="connsiteX79" fmla="*/ 567587 w 5434004"/>
              <a:gd name="connsiteY79" fmla="*/ 584070 h 6858000"/>
              <a:gd name="connsiteX80" fmla="*/ 592609 w 5434004"/>
              <a:gd name="connsiteY80" fmla="*/ 461805 h 6858000"/>
              <a:gd name="connsiteX81" fmla="*/ 624563 w 5434004"/>
              <a:gd name="connsiteY81" fmla="*/ 360945 h 6858000"/>
              <a:gd name="connsiteX82" fmla="*/ 627056 w 5434004"/>
              <a:gd name="connsiteY82" fmla="*/ 226335 h 6858000"/>
              <a:gd name="connsiteX83" fmla="*/ 655851 w 5434004"/>
              <a:gd name="connsiteY83" fmla="*/ 51690 h 6858000"/>
              <a:gd name="connsiteX84" fmla="*/ 653984 w 5434004"/>
              <a:gd name="connsiteY84" fmla="*/ 22133 h 6858000"/>
              <a:gd name="connsiteX85" fmla="*/ 643279 w 5434004"/>
              <a:gd name="connsiteY85" fmla="*/ 1037 h 6858000"/>
              <a:gd name="connsiteX0" fmla="*/ 643741 w 5434004"/>
              <a:gd name="connsiteY0" fmla="*/ 0 h 6858000"/>
              <a:gd name="connsiteX1" fmla="*/ 5434004 w 5434004"/>
              <a:gd name="connsiteY1" fmla="*/ 0 h 6858000"/>
              <a:gd name="connsiteX2" fmla="*/ 5434004 w 5434004"/>
              <a:gd name="connsiteY2" fmla="*/ 6858000 h 6858000"/>
              <a:gd name="connsiteX3" fmla="*/ 0 w 5434004"/>
              <a:gd name="connsiteY3" fmla="*/ 6858000 h 6858000"/>
              <a:gd name="connsiteX4" fmla="*/ 1049407 w 5434004"/>
              <a:gd name="connsiteY4" fmla="*/ 6857998 h 6858000"/>
              <a:gd name="connsiteX5" fmla="*/ 1033092 w 5434004"/>
              <a:gd name="connsiteY5" fmla="*/ 6843615 h 6858000"/>
              <a:gd name="connsiteX6" fmla="*/ 1004585 w 5434004"/>
              <a:gd name="connsiteY6" fmla="*/ 6800899 h 6858000"/>
              <a:gd name="connsiteX7" fmla="*/ 984086 w 5434004"/>
              <a:gd name="connsiteY7" fmla="*/ 6765441 h 6858000"/>
              <a:gd name="connsiteX8" fmla="*/ 955964 w 5434004"/>
              <a:gd name="connsiteY8" fmla="*/ 6739541 h 6858000"/>
              <a:gd name="connsiteX9" fmla="*/ 945820 w 5434004"/>
              <a:gd name="connsiteY9" fmla="*/ 6673829 h 6858000"/>
              <a:gd name="connsiteX10" fmla="*/ 921540 w 5434004"/>
              <a:gd name="connsiteY10" fmla="*/ 6620155 h 6858000"/>
              <a:gd name="connsiteX11" fmla="*/ 876436 w 5434004"/>
              <a:gd name="connsiteY11" fmla="*/ 6610437 h 6858000"/>
              <a:gd name="connsiteX12" fmla="*/ 876973 w 5434004"/>
              <a:gd name="connsiteY12" fmla="*/ 6596307 h 6858000"/>
              <a:gd name="connsiteX13" fmla="*/ 893782 w 5434004"/>
              <a:gd name="connsiteY13" fmla="*/ 6536039 h 6858000"/>
              <a:gd name="connsiteX14" fmla="*/ 830281 w 5434004"/>
              <a:gd name="connsiteY14" fmla="*/ 6239239 h 6858000"/>
              <a:gd name="connsiteX15" fmla="*/ 816373 w 5434004"/>
              <a:gd name="connsiteY15" fmla="*/ 6116986 h 6858000"/>
              <a:gd name="connsiteX16" fmla="*/ 788606 w 5434004"/>
              <a:gd name="connsiteY16" fmla="*/ 5895434 h 6858000"/>
              <a:gd name="connsiteX17" fmla="*/ 762315 w 5434004"/>
              <a:gd name="connsiteY17" fmla="*/ 5848019 h 6858000"/>
              <a:gd name="connsiteX18" fmla="*/ 714842 w 5434004"/>
              <a:gd name="connsiteY18" fmla="*/ 5722306 h 6858000"/>
              <a:gd name="connsiteX19" fmla="*/ 679500 w 5434004"/>
              <a:gd name="connsiteY19" fmla="*/ 5528085 h 6858000"/>
              <a:gd name="connsiteX20" fmla="*/ 660956 w 5434004"/>
              <a:gd name="connsiteY20" fmla="*/ 5506768 h 6858000"/>
              <a:gd name="connsiteX21" fmla="*/ 642957 w 5434004"/>
              <a:gd name="connsiteY21" fmla="*/ 5473318 h 6858000"/>
              <a:gd name="connsiteX22" fmla="*/ 602099 w 5434004"/>
              <a:gd name="connsiteY22" fmla="*/ 5418521 h 6858000"/>
              <a:gd name="connsiteX23" fmla="*/ 563009 w 5434004"/>
              <a:gd name="connsiteY23" fmla="*/ 5337536 h 6858000"/>
              <a:gd name="connsiteX24" fmla="*/ 584675 w 5434004"/>
              <a:gd name="connsiteY24" fmla="*/ 5255190 h 6858000"/>
              <a:gd name="connsiteX25" fmla="*/ 564878 w 5434004"/>
              <a:gd name="connsiteY25" fmla="*/ 5208171 h 6858000"/>
              <a:gd name="connsiteX26" fmla="*/ 540145 w 5434004"/>
              <a:gd name="connsiteY26" fmla="*/ 4993731 h 6858000"/>
              <a:gd name="connsiteX27" fmla="*/ 512099 w 5434004"/>
              <a:gd name="connsiteY27" fmla="*/ 4896399 h 6858000"/>
              <a:gd name="connsiteX28" fmla="*/ 482378 w 5434004"/>
              <a:gd name="connsiteY28" fmla="*/ 4838613 h 6858000"/>
              <a:gd name="connsiteX29" fmla="*/ 468676 w 5434004"/>
              <a:gd name="connsiteY29" fmla="*/ 4796522 h 6858000"/>
              <a:gd name="connsiteX30" fmla="*/ 430881 w 5434004"/>
              <a:gd name="connsiteY30" fmla="*/ 4672370 h 6858000"/>
              <a:gd name="connsiteX31" fmla="*/ 415292 w 5434004"/>
              <a:gd name="connsiteY31" fmla="*/ 4634253 h 6858000"/>
              <a:gd name="connsiteX32" fmla="*/ 348919 w 5434004"/>
              <a:gd name="connsiteY32" fmla="*/ 4549232 h 6858000"/>
              <a:gd name="connsiteX33" fmla="*/ 292438 w 5434004"/>
              <a:gd name="connsiteY33" fmla="*/ 4479912 h 6858000"/>
              <a:gd name="connsiteX34" fmla="*/ 283567 w 5434004"/>
              <a:gd name="connsiteY34" fmla="*/ 4376609 h 6858000"/>
              <a:gd name="connsiteX35" fmla="*/ 247018 w 5434004"/>
              <a:gd name="connsiteY35" fmla="*/ 4280257 h 6858000"/>
              <a:gd name="connsiteX36" fmla="*/ 243154 w 5434004"/>
              <a:gd name="connsiteY36" fmla="*/ 4208492 h 6858000"/>
              <a:gd name="connsiteX37" fmla="*/ 267243 w 5434004"/>
              <a:gd name="connsiteY37" fmla="*/ 4120636 h 6858000"/>
              <a:gd name="connsiteX38" fmla="*/ 274676 w 5434004"/>
              <a:gd name="connsiteY38" fmla="*/ 4116556 h 6858000"/>
              <a:gd name="connsiteX39" fmla="*/ 274016 w 5434004"/>
              <a:gd name="connsiteY39" fmla="*/ 4109625 h 6858000"/>
              <a:gd name="connsiteX40" fmla="*/ 266711 w 5434004"/>
              <a:gd name="connsiteY40" fmla="*/ 4105624 h 6858000"/>
              <a:gd name="connsiteX41" fmla="*/ 267360 w 5434004"/>
              <a:gd name="connsiteY41" fmla="*/ 4051441 h 6858000"/>
              <a:gd name="connsiteX42" fmla="*/ 280863 w 5434004"/>
              <a:gd name="connsiteY42" fmla="*/ 3988494 h 6858000"/>
              <a:gd name="connsiteX43" fmla="*/ 254473 w 5434004"/>
              <a:gd name="connsiteY43" fmla="*/ 3926485 h 6858000"/>
              <a:gd name="connsiteX44" fmla="*/ 238942 w 5434004"/>
              <a:gd name="connsiteY44" fmla="*/ 3857057 h 6858000"/>
              <a:gd name="connsiteX45" fmla="*/ 229388 w 5434004"/>
              <a:gd name="connsiteY45" fmla="*/ 3815650 h 6858000"/>
              <a:gd name="connsiteX46" fmla="*/ 224025 w 5434004"/>
              <a:gd name="connsiteY46" fmla="*/ 3696745 h 6858000"/>
              <a:gd name="connsiteX47" fmla="*/ 242028 w 5434004"/>
              <a:gd name="connsiteY47" fmla="*/ 3477814 h 6858000"/>
              <a:gd name="connsiteX48" fmla="*/ 239663 w 5434004"/>
              <a:gd name="connsiteY48" fmla="*/ 3375354 h 6858000"/>
              <a:gd name="connsiteX49" fmla="*/ 242939 w 5434004"/>
              <a:gd name="connsiteY49" fmla="*/ 3235494 h 6858000"/>
              <a:gd name="connsiteX50" fmla="*/ 235466 w 5434004"/>
              <a:gd name="connsiteY50" fmla="*/ 3111896 h 6858000"/>
              <a:gd name="connsiteX51" fmla="*/ 225859 w 5434004"/>
              <a:gd name="connsiteY51" fmla="*/ 3061665 h 6858000"/>
              <a:gd name="connsiteX52" fmla="*/ 214543 w 5434004"/>
              <a:gd name="connsiteY52" fmla="*/ 3026187 h 6858000"/>
              <a:gd name="connsiteX53" fmla="*/ 209002 w 5434004"/>
              <a:gd name="connsiteY53" fmla="*/ 2930097 h 6858000"/>
              <a:gd name="connsiteX54" fmla="*/ 209539 w 5434004"/>
              <a:gd name="connsiteY54" fmla="*/ 2768399 h 6858000"/>
              <a:gd name="connsiteX55" fmla="*/ 207490 w 5434004"/>
              <a:gd name="connsiteY55" fmla="*/ 2734615 h 6858000"/>
              <a:gd name="connsiteX56" fmla="*/ 197130 w 5434004"/>
              <a:gd name="connsiteY56" fmla="*/ 2708116 h 6858000"/>
              <a:gd name="connsiteX57" fmla="*/ 187231 w 5434004"/>
              <a:gd name="connsiteY57" fmla="*/ 2704185 h 6858000"/>
              <a:gd name="connsiteX58" fmla="*/ 184723 w 5434004"/>
              <a:gd name="connsiteY58" fmla="*/ 2686011 h 6858000"/>
              <a:gd name="connsiteX59" fmla="*/ 169929 w 5434004"/>
              <a:gd name="connsiteY59" fmla="*/ 2656504 h 6858000"/>
              <a:gd name="connsiteX60" fmla="*/ 188242 w 5434004"/>
              <a:gd name="connsiteY60" fmla="*/ 2589493 h 6858000"/>
              <a:gd name="connsiteX61" fmla="*/ 189125 w 5434004"/>
              <a:gd name="connsiteY61" fmla="*/ 2457617 h 6858000"/>
              <a:gd name="connsiteX62" fmla="*/ 195205 w 5434004"/>
              <a:gd name="connsiteY62" fmla="*/ 2210817 h 6858000"/>
              <a:gd name="connsiteX63" fmla="*/ 175797 w 5434004"/>
              <a:gd name="connsiteY63" fmla="*/ 1901521 h 6858000"/>
              <a:gd name="connsiteX64" fmla="*/ 156134 w 5434004"/>
              <a:gd name="connsiteY64" fmla="*/ 1700722 h 6858000"/>
              <a:gd name="connsiteX65" fmla="*/ 174157 w 5434004"/>
              <a:gd name="connsiteY65" fmla="*/ 1661610 h 6858000"/>
              <a:gd name="connsiteX66" fmla="*/ 180802 w 5434004"/>
              <a:gd name="connsiteY66" fmla="*/ 1640073 h 6858000"/>
              <a:gd name="connsiteX67" fmla="*/ 179221 w 5434004"/>
              <a:gd name="connsiteY67" fmla="*/ 1637398 h 6858000"/>
              <a:gd name="connsiteX68" fmla="*/ 179826 w 5434004"/>
              <a:gd name="connsiteY68" fmla="*/ 1612248 h 6858000"/>
              <a:gd name="connsiteX69" fmla="*/ 198048 w 5434004"/>
              <a:gd name="connsiteY69" fmla="*/ 1498097 h 6858000"/>
              <a:gd name="connsiteX70" fmla="*/ 196329 w 5434004"/>
              <a:gd name="connsiteY70" fmla="*/ 1497364 h 6858000"/>
              <a:gd name="connsiteX71" fmla="*/ 193204 w 5434004"/>
              <a:gd name="connsiteY71" fmla="*/ 1490042 h 6858000"/>
              <a:gd name="connsiteX72" fmla="*/ 211154 w 5434004"/>
              <a:gd name="connsiteY72" fmla="*/ 1451416 h 6858000"/>
              <a:gd name="connsiteX73" fmla="*/ 247750 w 5434004"/>
              <a:gd name="connsiteY73" fmla="*/ 1281781 h 6858000"/>
              <a:gd name="connsiteX74" fmla="*/ 323114 w 5434004"/>
              <a:gd name="connsiteY74" fmla="*/ 1074754 h 6858000"/>
              <a:gd name="connsiteX75" fmla="*/ 357209 w 5434004"/>
              <a:gd name="connsiteY75" fmla="*/ 1019094 h 6858000"/>
              <a:gd name="connsiteX76" fmla="*/ 393176 w 5434004"/>
              <a:gd name="connsiteY76" fmla="*/ 938921 h 6858000"/>
              <a:gd name="connsiteX77" fmla="*/ 451503 w 5434004"/>
              <a:gd name="connsiteY77" fmla="*/ 815814 h 6858000"/>
              <a:gd name="connsiteX78" fmla="*/ 567587 w 5434004"/>
              <a:gd name="connsiteY78" fmla="*/ 584070 h 6858000"/>
              <a:gd name="connsiteX79" fmla="*/ 592609 w 5434004"/>
              <a:gd name="connsiteY79" fmla="*/ 461805 h 6858000"/>
              <a:gd name="connsiteX80" fmla="*/ 624563 w 5434004"/>
              <a:gd name="connsiteY80" fmla="*/ 360945 h 6858000"/>
              <a:gd name="connsiteX81" fmla="*/ 627056 w 5434004"/>
              <a:gd name="connsiteY81" fmla="*/ 226335 h 6858000"/>
              <a:gd name="connsiteX82" fmla="*/ 655851 w 5434004"/>
              <a:gd name="connsiteY82" fmla="*/ 51690 h 6858000"/>
              <a:gd name="connsiteX83" fmla="*/ 653984 w 5434004"/>
              <a:gd name="connsiteY83" fmla="*/ 22133 h 6858000"/>
              <a:gd name="connsiteX84" fmla="*/ 643279 w 5434004"/>
              <a:gd name="connsiteY84" fmla="*/ 1037 h 6858000"/>
              <a:gd name="connsiteX85" fmla="*/ 643741 w 5434004"/>
              <a:gd name="connsiteY85" fmla="*/ 0 h 6858000"/>
              <a:gd name="connsiteX0" fmla="*/ 487607 w 5277870"/>
              <a:gd name="connsiteY0" fmla="*/ 0 h 6858000"/>
              <a:gd name="connsiteX1" fmla="*/ 5277870 w 5277870"/>
              <a:gd name="connsiteY1" fmla="*/ 0 h 6858000"/>
              <a:gd name="connsiteX2" fmla="*/ 5277870 w 5277870"/>
              <a:gd name="connsiteY2" fmla="*/ 6858000 h 6858000"/>
              <a:gd name="connsiteX3" fmla="*/ 893273 w 5277870"/>
              <a:gd name="connsiteY3" fmla="*/ 6857998 h 6858000"/>
              <a:gd name="connsiteX4" fmla="*/ 876958 w 5277870"/>
              <a:gd name="connsiteY4" fmla="*/ 6843615 h 6858000"/>
              <a:gd name="connsiteX5" fmla="*/ 848451 w 5277870"/>
              <a:gd name="connsiteY5" fmla="*/ 6800899 h 6858000"/>
              <a:gd name="connsiteX6" fmla="*/ 827952 w 5277870"/>
              <a:gd name="connsiteY6" fmla="*/ 6765441 h 6858000"/>
              <a:gd name="connsiteX7" fmla="*/ 799830 w 5277870"/>
              <a:gd name="connsiteY7" fmla="*/ 6739541 h 6858000"/>
              <a:gd name="connsiteX8" fmla="*/ 789686 w 5277870"/>
              <a:gd name="connsiteY8" fmla="*/ 6673829 h 6858000"/>
              <a:gd name="connsiteX9" fmla="*/ 765406 w 5277870"/>
              <a:gd name="connsiteY9" fmla="*/ 6620155 h 6858000"/>
              <a:gd name="connsiteX10" fmla="*/ 720302 w 5277870"/>
              <a:gd name="connsiteY10" fmla="*/ 6610437 h 6858000"/>
              <a:gd name="connsiteX11" fmla="*/ 720839 w 5277870"/>
              <a:gd name="connsiteY11" fmla="*/ 6596307 h 6858000"/>
              <a:gd name="connsiteX12" fmla="*/ 737648 w 5277870"/>
              <a:gd name="connsiteY12" fmla="*/ 6536039 h 6858000"/>
              <a:gd name="connsiteX13" fmla="*/ 674147 w 5277870"/>
              <a:gd name="connsiteY13" fmla="*/ 6239239 h 6858000"/>
              <a:gd name="connsiteX14" fmla="*/ 660239 w 5277870"/>
              <a:gd name="connsiteY14" fmla="*/ 6116986 h 6858000"/>
              <a:gd name="connsiteX15" fmla="*/ 632472 w 5277870"/>
              <a:gd name="connsiteY15" fmla="*/ 5895434 h 6858000"/>
              <a:gd name="connsiteX16" fmla="*/ 606181 w 5277870"/>
              <a:gd name="connsiteY16" fmla="*/ 5848019 h 6858000"/>
              <a:gd name="connsiteX17" fmla="*/ 558708 w 5277870"/>
              <a:gd name="connsiteY17" fmla="*/ 5722306 h 6858000"/>
              <a:gd name="connsiteX18" fmla="*/ 523366 w 5277870"/>
              <a:gd name="connsiteY18" fmla="*/ 5528085 h 6858000"/>
              <a:gd name="connsiteX19" fmla="*/ 504822 w 5277870"/>
              <a:gd name="connsiteY19" fmla="*/ 5506768 h 6858000"/>
              <a:gd name="connsiteX20" fmla="*/ 486823 w 5277870"/>
              <a:gd name="connsiteY20" fmla="*/ 5473318 h 6858000"/>
              <a:gd name="connsiteX21" fmla="*/ 445965 w 5277870"/>
              <a:gd name="connsiteY21" fmla="*/ 5418521 h 6858000"/>
              <a:gd name="connsiteX22" fmla="*/ 406875 w 5277870"/>
              <a:gd name="connsiteY22" fmla="*/ 5337536 h 6858000"/>
              <a:gd name="connsiteX23" fmla="*/ 428541 w 5277870"/>
              <a:gd name="connsiteY23" fmla="*/ 5255190 h 6858000"/>
              <a:gd name="connsiteX24" fmla="*/ 408744 w 5277870"/>
              <a:gd name="connsiteY24" fmla="*/ 5208171 h 6858000"/>
              <a:gd name="connsiteX25" fmla="*/ 384011 w 5277870"/>
              <a:gd name="connsiteY25" fmla="*/ 4993731 h 6858000"/>
              <a:gd name="connsiteX26" fmla="*/ 355965 w 5277870"/>
              <a:gd name="connsiteY26" fmla="*/ 4896399 h 6858000"/>
              <a:gd name="connsiteX27" fmla="*/ 326244 w 5277870"/>
              <a:gd name="connsiteY27" fmla="*/ 4838613 h 6858000"/>
              <a:gd name="connsiteX28" fmla="*/ 312542 w 5277870"/>
              <a:gd name="connsiteY28" fmla="*/ 4796522 h 6858000"/>
              <a:gd name="connsiteX29" fmla="*/ 274747 w 5277870"/>
              <a:gd name="connsiteY29" fmla="*/ 4672370 h 6858000"/>
              <a:gd name="connsiteX30" fmla="*/ 259158 w 5277870"/>
              <a:gd name="connsiteY30" fmla="*/ 4634253 h 6858000"/>
              <a:gd name="connsiteX31" fmla="*/ 192785 w 5277870"/>
              <a:gd name="connsiteY31" fmla="*/ 4549232 h 6858000"/>
              <a:gd name="connsiteX32" fmla="*/ 136304 w 5277870"/>
              <a:gd name="connsiteY32" fmla="*/ 4479912 h 6858000"/>
              <a:gd name="connsiteX33" fmla="*/ 127433 w 5277870"/>
              <a:gd name="connsiteY33" fmla="*/ 4376609 h 6858000"/>
              <a:gd name="connsiteX34" fmla="*/ 90884 w 5277870"/>
              <a:gd name="connsiteY34" fmla="*/ 4280257 h 6858000"/>
              <a:gd name="connsiteX35" fmla="*/ 87020 w 5277870"/>
              <a:gd name="connsiteY35" fmla="*/ 4208492 h 6858000"/>
              <a:gd name="connsiteX36" fmla="*/ 111109 w 5277870"/>
              <a:gd name="connsiteY36" fmla="*/ 4120636 h 6858000"/>
              <a:gd name="connsiteX37" fmla="*/ 118542 w 5277870"/>
              <a:gd name="connsiteY37" fmla="*/ 4116556 h 6858000"/>
              <a:gd name="connsiteX38" fmla="*/ 117882 w 5277870"/>
              <a:gd name="connsiteY38" fmla="*/ 4109625 h 6858000"/>
              <a:gd name="connsiteX39" fmla="*/ 110577 w 5277870"/>
              <a:gd name="connsiteY39" fmla="*/ 4105624 h 6858000"/>
              <a:gd name="connsiteX40" fmla="*/ 111226 w 5277870"/>
              <a:gd name="connsiteY40" fmla="*/ 4051441 h 6858000"/>
              <a:gd name="connsiteX41" fmla="*/ 124729 w 5277870"/>
              <a:gd name="connsiteY41" fmla="*/ 3988494 h 6858000"/>
              <a:gd name="connsiteX42" fmla="*/ 98339 w 5277870"/>
              <a:gd name="connsiteY42" fmla="*/ 3926485 h 6858000"/>
              <a:gd name="connsiteX43" fmla="*/ 82808 w 5277870"/>
              <a:gd name="connsiteY43" fmla="*/ 3857057 h 6858000"/>
              <a:gd name="connsiteX44" fmla="*/ 73254 w 5277870"/>
              <a:gd name="connsiteY44" fmla="*/ 3815650 h 6858000"/>
              <a:gd name="connsiteX45" fmla="*/ 67891 w 5277870"/>
              <a:gd name="connsiteY45" fmla="*/ 3696745 h 6858000"/>
              <a:gd name="connsiteX46" fmla="*/ 85894 w 5277870"/>
              <a:gd name="connsiteY46" fmla="*/ 3477814 h 6858000"/>
              <a:gd name="connsiteX47" fmla="*/ 83529 w 5277870"/>
              <a:gd name="connsiteY47" fmla="*/ 3375354 h 6858000"/>
              <a:gd name="connsiteX48" fmla="*/ 86805 w 5277870"/>
              <a:gd name="connsiteY48" fmla="*/ 3235494 h 6858000"/>
              <a:gd name="connsiteX49" fmla="*/ 79332 w 5277870"/>
              <a:gd name="connsiteY49" fmla="*/ 3111896 h 6858000"/>
              <a:gd name="connsiteX50" fmla="*/ 69725 w 5277870"/>
              <a:gd name="connsiteY50" fmla="*/ 3061665 h 6858000"/>
              <a:gd name="connsiteX51" fmla="*/ 58409 w 5277870"/>
              <a:gd name="connsiteY51" fmla="*/ 3026187 h 6858000"/>
              <a:gd name="connsiteX52" fmla="*/ 52868 w 5277870"/>
              <a:gd name="connsiteY52" fmla="*/ 2930097 h 6858000"/>
              <a:gd name="connsiteX53" fmla="*/ 53405 w 5277870"/>
              <a:gd name="connsiteY53" fmla="*/ 2768399 h 6858000"/>
              <a:gd name="connsiteX54" fmla="*/ 51356 w 5277870"/>
              <a:gd name="connsiteY54" fmla="*/ 2734615 h 6858000"/>
              <a:gd name="connsiteX55" fmla="*/ 40996 w 5277870"/>
              <a:gd name="connsiteY55" fmla="*/ 2708116 h 6858000"/>
              <a:gd name="connsiteX56" fmla="*/ 31097 w 5277870"/>
              <a:gd name="connsiteY56" fmla="*/ 2704185 h 6858000"/>
              <a:gd name="connsiteX57" fmla="*/ 28589 w 5277870"/>
              <a:gd name="connsiteY57" fmla="*/ 2686011 h 6858000"/>
              <a:gd name="connsiteX58" fmla="*/ 13795 w 5277870"/>
              <a:gd name="connsiteY58" fmla="*/ 2656504 h 6858000"/>
              <a:gd name="connsiteX59" fmla="*/ 32108 w 5277870"/>
              <a:gd name="connsiteY59" fmla="*/ 2589493 h 6858000"/>
              <a:gd name="connsiteX60" fmla="*/ 32991 w 5277870"/>
              <a:gd name="connsiteY60" fmla="*/ 2457617 h 6858000"/>
              <a:gd name="connsiteX61" fmla="*/ 39071 w 5277870"/>
              <a:gd name="connsiteY61" fmla="*/ 2210817 h 6858000"/>
              <a:gd name="connsiteX62" fmla="*/ 19663 w 5277870"/>
              <a:gd name="connsiteY62" fmla="*/ 1901521 h 6858000"/>
              <a:gd name="connsiteX63" fmla="*/ 0 w 5277870"/>
              <a:gd name="connsiteY63" fmla="*/ 1700722 h 6858000"/>
              <a:gd name="connsiteX64" fmla="*/ 18023 w 5277870"/>
              <a:gd name="connsiteY64" fmla="*/ 1661610 h 6858000"/>
              <a:gd name="connsiteX65" fmla="*/ 24668 w 5277870"/>
              <a:gd name="connsiteY65" fmla="*/ 1640073 h 6858000"/>
              <a:gd name="connsiteX66" fmla="*/ 23087 w 5277870"/>
              <a:gd name="connsiteY66" fmla="*/ 1637398 h 6858000"/>
              <a:gd name="connsiteX67" fmla="*/ 23692 w 5277870"/>
              <a:gd name="connsiteY67" fmla="*/ 1612248 h 6858000"/>
              <a:gd name="connsiteX68" fmla="*/ 41914 w 5277870"/>
              <a:gd name="connsiteY68" fmla="*/ 1498097 h 6858000"/>
              <a:gd name="connsiteX69" fmla="*/ 40195 w 5277870"/>
              <a:gd name="connsiteY69" fmla="*/ 1497364 h 6858000"/>
              <a:gd name="connsiteX70" fmla="*/ 37070 w 5277870"/>
              <a:gd name="connsiteY70" fmla="*/ 1490042 h 6858000"/>
              <a:gd name="connsiteX71" fmla="*/ 55020 w 5277870"/>
              <a:gd name="connsiteY71" fmla="*/ 1451416 h 6858000"/>
              <a:gd name="connsiteX72" fmla="*/ 91616 w 5277870"/>
              <a:gd name="connsiteY72" fmla="*/ 1281781 h 6858000"/>
              <a:gd name="connsiteX73" fmla="*/ 166980 w 5277870"/>
              <a:gd name="connsiteY73" fmla="*/ 1074754 h 6858000"/>
              <a:gd name="connsiteX74" fmla="*/ 201075 w 5277870"/>
              <a:gd name="connsiteY74" fmla="*/ 1019094 h 6858000"/>
              <a:gd name="connsiteX75" fmla="*/ 237042 w 5277870"/>
              <a:gd name="connsiteY75" fmla="*/ 938921 h 6858000"/>
              <a:gd name="connsiteX76" fmla="*/ 295369 w 5277870"/>
              <a:gd name="connsiteY76" fmla="*/ 815814 h 6858000"/>
              <a:gd name="connsiteX77" fmla="*/ 411453 w 5277870"/>
              <a:gd name="connsiteY77" fmla="*/ 584070 h 6858000"/>
              <a:gd name="connsiteX78" fmla="*/ 436475 w 5277870"/>
              <a:gd name="connsiteY78" fmla="*/ 461805 h 6858000"/>
              <a:gd name="connsiteX79" fmla="*/ 468429 w 5277870"/>
              <a:gd name="connsiteY79" fmla="*/ 360945 h 6858000"/>
              <a:gd name="connsiteX80" fmla="*/ 470922 w 5277870"/>
              <a:gd name="connsiteY80" fmla="*/ 226335 h 6858000"/>
              <a:gd name="connsiteX81" fmla="*/ 499717 w 5277870"/>
              <a:gd name="connsiteY81" fmla="*/ 51690 h 6858000"/>
              <a:gd name="connsiteX82" fmla="*/ 497850 w 5277870"/>
              <a:gd name="connsiteY82" fmla="*/ 22133 h 6858000"/>
              <a:gd name="connsiteX83" fmla="*/ 487145 w 5277870"/>
              <a:gd name="connsiteY83" fmla="*/ 1037 h 6858000"/>
              <a:gd name="connsiteX84" fmla="*/ 487607 w 5277870"/>
              <a:gd name="connsiteY8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5277870" h="6858000">
                <a:moveTo>
                  <a:pt x="487607" y="0"/>
                </a:moveTo>
                <a:lnTo>
                  <a:pt x="5277870" y="0"/>
                </a:lnTo>
                <a:lnTo>
                  <a:pt x="5277870" y="6858000"/>
                </a:lnTo>
                <a:lnTo>
                  <a:pt x="893273" y="6857998"/>
                </a:lnTo>
                <a:lnTo>
                  <a:pt x="876958" y="6843615"/>
                </a:lnTo>
                <a:lnTo>
                  <a:pt x="848451" y="6800899"/>
                </a:lnTo>
                <a:lnTo>
                  <a:pt x="827952" y="6765441"/>
                </a:lnTo>
                <a:cubicBezTo>
                  <a:pt x="827507" y="6750832"/>
                  <a:pt x="798355" y="6753978"/>
                  <a:pt x="799830" y="6739541"/>
                </a:cubicBezTo>
                <a:cubicBezTo>
                  <a:pt x="786503" y="6723280"/>
                  <a:pt x="803673" y="6682742"/>
                  <a:pt x="789686" y="6673829"/>
                </a:cubicBezTo>
                <a:cubicBezTo>
                  <a:pt x="776006" y="6657903"/>
                  <a:pt x="778015" y="6625745"/>
                  <a:pt x="765406" y="6620155"/>
                </a:cubicBezTo>
                <a:lnTo>
                  <a:pt x="720302" y="6610437"/>
                </a:lnTo>
                <a:lnTo>
                  <a:pt x="720839" y="6596307"/>
                </a:lnTo>
                <a:lnTo>
                  <a:pt x="737648" y="6536039"/>
                </a:lnTo>
                <a:cubicBezTo>
                  <a:pt x="731713" y="6378236"/>
                  <a:pt x="664893" y="6350780"/>
                  <a:pt x="674147" y="6239239"/>
                </a:cubicBezTo>
                <a:cubicBezTo>
                  <a:pt x="668193" y="6196030"/>
                  <a:pt x="677776" y="6168747"/>
                  <a:pt x="660239" y="6116986"/>
                </a:cubicBezTo>
                <a:cubicBezTo>
                  <a:pt x="693882" y="6035788"/>
                  <a:pt x="626477" y="5971885"/>
                  <a:pt x="632472" y="5895434"/>
                </a:cubicBezTo>
                <a:cubicBezTo>
                  <a:pt x="571936" y="5884249"/>
                  <a:pt x="624704" y="5880776"/>
                  <a:pt x="606181" y="5848019"/>
                </a:cubicBezTo>
                <a:cubicBezTo>
                  <a:pt x="593885" y="5819164"/>
                  <a:pt x="572509" y="5775628"/>
                  <a:pt x="558708" y="5722306"/>
                </a:cubicBezTo>
                <a:cubicBezTo>
                  <a:pt x="551746" y="5685812"/>
                  <a:pt x="532346" y="5564008"/>
                  <a:pt x="523366" y="5528085"/>
                </a:cubicBezTo>
                <a:cubicBezTo>
                  <a:pt x="518594" y="5519172"/>
                  <a:pt x="523045" y="5505250"/>
                  <a:pt x="504822" y="5506768"/>
                </a:cubicBezTo>
                <a:cubicBezTo>
                  <a:pt x="482648" y="5506487"/>
                  <a:pt x="511311" y="5459433"/>
                  <a:pt x="486823" y="5473318"/>
                </a:cubicBezTo>
                <a:cubicBezTo>
                  <a:pt x="506358" y="5440194"/>
                  <a:pt x="459463" y="5435836"/>
                  <a:pt x="445965" y="5418521"/>
                </a:cubicBezTo>
                <a:cubicBezTo>
                  <a:pt x="465954" y="5390815"/>
                  <a:pt x="417921" y="5381811"/>
                  <a:pt x="406875" y="5337536"/>
                </a:cubicBezTo>
                <a:cubicBezTo>
                  <a:pt x="430123" y="5306619"/>
                  <a:pt x="399081" y="5307846"/>
                  <a:pt x="428541" y="5255190"/>
                </a:cubicBezTo>
                <a:cubicBezTo>
                  <a:pt x="428852" y="5233629"/>
                  <a:pt x="407502" y="5247189"/>
                  <a:pt x="408744" y="5208171"/>
                </a:cubicBezTo>
                <a:cubicBezTo>
                  <a:pt x="406613" y="5154483"/>
                  <a:pt x="390295" y="5051554"/>
                  <a:pt x="384011" y="4993731"/>
                </a:cubicBezTo>
                <a:cubicBezTo>
                  <a:pt x="373186" y="4967089"/>
                  <a:pt x="370884" y="4912140"/>
                  <a:pt x="355965" y="4896399"/>
                </a:cubicBezTo>
                <a:cubicBezTo>
                  <a:pt x="355837" y="4852829"/>
                  <a:pt x="351078" y="4813709"/>
                  <a:pt x="326244" y="4838613"/>
                </a:cubicBezTo>
                <a:cubicBezTo>
                  <a:pt x="299018" y="4831439"/>
                  <a:pt x="336627" y="4804968"/>
                  <a:pt x="312542" y="4796522"/>
                </a:cubicBezTo>
                <a:lnTo>
                  <a:pt x="274747" y="4672370"/>
                </a:lnTo>
                <a:cubicBezTo>
                  <a:pt x="286762" y="4649487"/>
                  <a:pt x="276585" y="4640072"/>
                  <a:pt x="259158" y="4634253"/>
                </a:cubicBezTo>
                <a:cubicBezTo>
                  <a:pt x="255297" y="4595381"/>
                  <a:pt x="210632" y="4586807"/>
                  <a:pt x="192785" y="4549232"/>
                </a:cubicBezTo>
                <a:cubicBezTo>
                  <a:pt x="175514" y="4501329"/>
                  <a:pt x="155204" y="4520147"/>
                  <a:pt x="136304" y="4479912"/>
                </a:cubicBezTo>
                <a:lnTo>
                  <a:pt x="127433" y="4376609"/>
                </a:lnTo>
                <a:cubicBezTo>
                  <a:pt x="119863" y="4343333"/>
                  <a:pt x="97619" y="4308276"/>
                  <a:pt x="90884" y="4280257"/>
                </a:cubicBezTo>
                <a:cubicBezTo>
                  <a:pt x="94219" y="4220025"/>
                  <a:pt x="104684" y="4233011"/>
                  <a:pt x="87020" y="4208492"/>
                </a:cubicBezTo>
                <a:cubicBezTo>
                  <a:pt x="95065" y="4180444"/>
                  <a:pt x="129022" y="4152083"/>
                  <a:pt x="111109" y="4120636"/>
                </a:cubicBezTo>
                <a:cubicBezTo>
                  <a:pt x="115978" y="4121934"/>
                  <a:pt x="117998" y="4120145"/>
                  <a:pt x="118542" y="4116556"/>
                </a:cubicBezTo>
                <a:cubicBezTo>
                  <a:pt x="118321" y="4114246"/>
                  <a:pt x="118101" y="4111935"/>
                  <a:pt x="117882" y="4109625"/>
                </a:cubicBezTo>
                <a:lnTo>
                  <a:pt x="110577" y="4105624"/>
                </a:lnTo>
                <a:cubicBezTo>
                  <a:pt x="85114" y="4088878"/>
                  <a:pt x="113587" y="4082596"/>
                  <a:pt x="111226" y="4051441"/>
                </a:cubicBezTo>
                <a:cubicBezTo>
                  <a:pt x="111638" y="4036628"/>
                  <a:pt x="118512" y="3985548"/>
                  <a:pt x="124729" y="3988494"/>
                </a:cubicBezTo>
                <a:lnTo>
                  <a:pt x="98339" y="3926485"/>
                </a:lnTo>
                <a:cubicBezTo>
                  <a:pt x="120456" y="3887663"/>
                  <a:pt x="82381" y="3893685"/>
                  <a:pt x="82808" y="3857057"/>
                </a:cubicBezTo>
                <a:cubicBezTo>
                  <a:pt x="89625" y="3836374"/>
                  <a:pt x="88641" y="3824518"/>
                  <a:pt x="73254" y="3815650"/>
                </a:cubicBezTo>
                <a:cubicBezTo>
                  <a:pt x="107452" y="3718923"/>
                  <a:pt x="64680" y="3772318"/>
                  <a:pt x="67891" y="3696745"/>
                </a:cubicBezTo>
                <a:cubicBezTo>
                  <a:pt x="73347" y="3630391"/>
                  <a:pt x="83288" y="3531379"/>
                  <a:pt x="85894" y="3477814"/>
                </a:cubicBezTo>
                <a:cubicBezTo>
                  <a:pt x="88500" y="3424249"/>
                  <a:pt x="86217" y="3377198"/>
                  <a:pt x="83529" y="3375354"/>
                </a:cubicBezTo>
                <a:cubicBezTo>
                  <a:pt x="83101" y="3339059"/>
                  <a:pt x="90016" y="3285266"/>
                  <a:pt x="86805" y="3235494"/>
                </a:cubicBezTo>
                <a:cubicBezTo>
                  <a:pt x="78762" y="3207446"/>
                  <a:pt x="61419" y="3143345"/>
                  <a:pt x="79332" y="3111896"/>
                </a:cubicBezTo>
                <a:cubicBezTo>
                  <a:pt x="59856" y="3117096"/>
                  <a:pt x="85974" y="3072872"/>
                  <a:pt x="69725" y="3061665"/>
                </a:cubicBezTo>
                <a:cubicBezTo>
                  <a:pt x="56184" y="3054621"/>
                  <a:pt x="60953" y="3039562"/>
                  <a:pt x="58409" y="3026187"/>
                </a:cubicBezTo>
                <a:cubicBezTo>
                  <a:pt x="45869" y="3013333"/>
                  <a:pt x="46112" y="2950064"/>
                  <a:pt x="52868" y="2930097"/>
                </a:cubicBezTo>
                <a:cubicBezTo>
                  <a:pt x="80421" y="2876459"/>
                  <a:pt x="32874" y="2811741"/>
                  <a:pt x="53405" y="2768399"/>
                </a:cubicBezTo>
                <a:cubicBezTo>
                  <a:pt x="54801" y="2755814"/>
                  <a:pt x="53816" y="2744722"/>
                  <a:pt x="51356" y="2734615"/>
                </a:cubicBezTo>
                <a:lnTo>
                  <a:pt x="40996" y="2708116"/>
                </a:lnTo>
                <a:lnTo>
                  <a:pt x="31097" y="2704185"/>
                </a:lnTo>
                <a:lnTo>
                  <a:pt x="28589" y="2686011"/>
                </a:lnTo>
                <a:lnTo>
                  <a:pt x="13795" y="2656504"/>
                </a:lnTo>
                <a:cubicBezTo>
                  <a:pt x="56166" y="2648211"/>
                  <a:pt x="-6214" y="2580540"/>
                  <a:pt x="32108" y="2589493"/>
                </a:cubicBezTo>
                <a:cubicBezTo>
                  <a:pt x="22039" y="2539863"/>
                  <a:pt x="41060" y="2531259"/>
                  <a:pt x="32991" y="2457617"/>
                </a:cubicBezTo>
                <a:cubicBezTo>
                  <a:pt x="45635" y="2365891"/>
                  <a:pt x="40786" y="2284833"/>
                  <a:pt x="39071" y="2210817"/>
                </a:cubicBezTo>
                <a:cubicBezTo>
                  <a:pt x="39941" y="2106412"/>
                  <a:pt x="22396" y="1993081"/>
                  <a:pt x="19663" y="1901521"/>
                </a:cubicBezTo>
                <a:cubicBezTo>
                  <a:pt x="10670" y="1826286"/>
                  <a:pt x="4249" y="1796783"/>
                  <a:pt x="0" y="1700722"/>
                </a:cubicBezTo>
                <a:cubicBezTo>
                  <a:pt x="5587" y="1695223"/>
                  <a:pt x="14814" y="1668682"/>
                  <a:pt x="18023" y="1661610"/>
                </a:cubicBezTo>
                <a:lnTo>
                  <a:pt x="24668" y="1640073"/>
                </a:lnTo>
                <a:lnTo>
                  <a:pt x="23087" y="1637398"/>
                </a:lnTo>
                <a:cubicBezTo>
                  <a:pt x="19812" y="1625364"/>
                  <a:pt x="20811" y="1617807"/>
                  <a:pt x="23692" y="1612248"/>
                </a:cubicBezTo>
                <a:lnTo>
                  <a:pt x="41914" y="1498097"/>
                </a:lnTo>
                <a:lnTo>
                  <a:pt x="40195" y="1497364"/>
                </a:lnTo>
                <a:lnTo>
                  <a:pt x="37070" y="1490042"/>
                </a:lnTo>
                <a:lnTo>
                  <a:pt x="55020" y="1451416"/>
                </a:lnTo>
                <a:cubicBezTo>
                  <a:pt x="73102" y="1417430"/>
                  <a:pt x="80421" y="1313985"/>
                  <a:pt x="91616" y="1281781"/>
                </a:cubicBezTo>
                <a:cubicBezTo>
                  <a:pt x="137974" y="1171345"/>
                  <a:pt x="146547" y="1130634"/>
                  <a:pt x="166980" y="1074754"/>
                </a:cubicBezTo>
                <a:cubicBezTo>
                  <a:pt x="181651" y="1040817"/>
                  <a:pt x="190408" y="1034723"/>
                  <a:pt x="201075" y="1019094"/>
                </a:cubicBezTo>
                <a:cubicBezTo>
                  <a:pt x="207201" y="1005265"/>
                  <a:pt x="260932" y="958184"/>
                  <a:pt x="237042" y="938921"/>
                </a:cubicBezTo>
                <a:cubicBezTo>
                  <a:pt x="287348" y="869297"/>
                  <a:pt x="265291" y="876942"/>
                  <a:pt x="295369" y="815814"/>
                </a:cubicBezTo>
                <a:cubicBezTo>
                  <a:pt x="329951" y="751141"/>
                  <a:pt x="383834" y="609442"/>
                  <a:pt x="411453" y="584070"/>
                </a:cubicBezTo>
                <a:cubicBezTo>
                  <a:pt x="438653" y="530431"/>
                  <a:pt x="423178" y="516020"/>
                  <a:pt x="436475" y="461805"/>
                </a:cubicBezTo>
                <a:cubicBezTo>
                  <a:pt x="454281" y="438996"/>
                  <a:pt x="448264" y="386523"/>
                  <a:pt x="468429" y="360945"/>
                </a:cubicBezTo>
                <a:cubicBezTo>
                  <a:pt x="474686" y="267247"/>
                  <a:pt x="468220" y="285413"/>
                  <a:pt x="470922" y="226335"/>
                </a:cubicBezTo>
                <a:cubicBezTo>
                  <a:pt x="481883" y="180653"/>
                  <a:pt x="495229" y="85724"/>
                  <a:pt x="499717" y="51690"/>
                </a:cubicBezTo>
                <a:cubicBezTo>
                  <a:pt x="482601" y="39734"/>
                  <a:pt x="492651" y="34426"/>
                  <a:pt x="497850" y="22133"/>
                </a:cubicBezTo>
                <a:cubicBezTo>
                  <a:pt x="482148" y="14444"/>
                  <a:pt x="483752" y="7720"/>
                  <a:pt x="487145" y="1037"/>
                </a:cubicBezTo>
                <a:lnTo>
                  <a:pt x="487607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380A60-EEAE-48BA-A6AD-764247AAB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84" y="1562100"/>
            <a:ext cx="3795642" cy="373380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latin typeface="Calibri Light"/>
                <a:ea typeface="+mj-lt"/>
                <a:cs typeface="+mj-lt"/>
              </a:rPr>
              <a:t>General </a:t>
            </a:r>
            <a:r>
              <a:rPr lang="cs-CZ" dirty="0" err="1">
                <a:latin typeface="Calibri Light"/>
                <a:ea typeface="+mj-lt"/>
                <a:cs typeface="+mj-lt"/>
              </a:rPr>
              <a:t>Information</a:t>
            </a:r>
            <a:endParaRPr lang="cs-CZ">
              <a:latin typeface="Calibri Light"/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D042AC-15A2-4C4F-BC96-B837B1F8A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3044" y="324547"/>
            <a:ext cx="6506406" cy="6032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1800" dirty="0">
                <a:latin typeface="Calibri Light"/>
                <a:ea typeface="+mn-lt"/>
                <a:cs typeface="+mn-lt"/>
              </a:rPr>
              <a:t>B2 level ESP </a:t>
            </a:r>
            <a:r>
              <a:rPr lang="cs-CZ" sz="1800" dirty="0" err="1">
                <a:latin typeface="Calibri Light"/>
                <a:ea typeface="+mn-lt"/>
                <a:cs typeface="+mn-lt"/>
              </a:rPr>
              <a:t>course</a:t>
            </a:r>
            <a:endParaRPr lang="cs-CZ" sz="18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latin typeface="Calibri Light"/>
                <a:ea typeface="+mn-lt"/>
                <a:cs typeface="+mn-lt"/>
              </a:rPr>
              <a:t>AIMS: </a:t>
            </a:r>
            <a:endParaRPr lang="cs-CZ" sz="1800" dirty="0">
              <a:latin typeface="Calibri Light"/>
              <a:cs typeface="Calibri Light"/>
            </a:endParaRPr>
          </a:p>
          <a:p>
            <a:pPr marL="560070" lvl="1" indent="-285750">
              <a:lnSpc>
                <a:spcPct val="90000"/>
              </a:lnSpc>
              <a:buFont typeface="Arial"/>
              <a:buChar char="•"/>
            </a:pPr>
            <a:r>
              <a:rPr lang="cs-CZ" dirty="0">
                <a:latin typeface="Calibri Light"/>
                <a:ea typeface="+mn-lt"/>
                <a:cs typeface="+mn-lt"/>
              </a:rPr>
              <a:t>To </a:t>
            </a:r>
            <a:r>
              <a:rPr lang="cs-CZ" dirty="0" err="1">
                <a:latin typeface="Calibri Light"/>
                <a:ea typeface="+mn-lt"/>
                <a:cs typeface="+mn-lt"/>
              </a:rPr>
              <a:t>learn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and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practi</a:t>
            </a:r>
            <a:r>
              <a:rPr lang="en-US" dirty="0">
                <a:latin typeface="Calibri Light"/>
                <a:ea typeface="+mn-lt"/>
                <a:cs typeface="+mn-lt"/>
              </a:rPr>
              <a:t>c</a:t>
            </a:r>
            <a:r>
              <a:rPr lang="cs-CZ" dirty="0">
                <a:latin typeface="Calibri Light"/>
                <a:ea typeface="+mn-lt"/>
                <a:cs typeface="+mn-lt"/>
              </a:rPr>
              <a:t>e </a:t>
            </a:r>
            <a:r>
              <a:rPr lang="cs-CZ" dirty="0" err="1">
                <a:latin typeface="Calibri Light"/>
                <a:ea typeface="+mn-lt"/>
                <a:cs typeface="+mn-lt"/>
              </a:rPr>
              <a:t>language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related</a:t>
            </a:r>
            <a:r>
              <a:rPr lang="cs-CZ" dirty="0">
                <a:latin typeface="Calibri Light"/>
                <a:ea typeface="+mn-lt"/>
                <a:cs typeface="+mn-lt"/>
              </a:rPr>
              <a:t> to </a:t>
            </a:r>
            <a:r>
              <a:rPr lang="cs-CZ" dirty="0" err="1">
                <a:latin typeface="Calibri Light"/>
                <a:ea typeface="+mn-lt"/>
                <a:cs typeface="+mn-lt"/>
              </a:rPr>
              <a:t>special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education</a:t>
            </a:r>
            <a:r>
              <a:rPr lang="cs-CZ" dirty="0">
                <a:latin typeface="Calibri Light"/>
                <a:ea typeface="+mn-lt"/>
                <a:cs typeface="+mn-lt"/>
              </a:rPr>
              <a:t>.</a:t>
            </a:r>
            <a:endParaRPr lang="cs-CZ" dirty="0">
              <a:latin typeface="Calibri Light"/>
              <a:cs typeface="Calibri Light"/>
            </a:endParaRPr>
          </a:p>
          <a:p>
            <a:pPr marL="560070" lvl="1" indent="-285750">
              <a:lnSpc>
                <a:spcPct val="90000"/>
              </a:lnSpc>
              <a:buFont typeface="Arial"/>
              <a:buChar char="•"/>
            </a:pPr>
            <a:r>
              <a:rPr lang="cs-CZ" dirty="0">
                <a:latin typeface="Calibri Light"/>
                <a:ea typeface="+mn-lt"/>
                <a:cs typeface="+mn-lt"/>
              </a:rPr>
              <a:t>To </a:t>
            </a:r>
            <a:r>
              <a:rPr lang="cs-CZ" dirty="0" err="1">
                <a:latin typeface="Calibri Light"/>
                <a:ea typeface="+mn-lt"/>
                <a:cs typeface="+mn-lt"/>
              </a:rPr>
              <a:t>develop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language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skills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at</a:t>
            </a:r>
            <a:r>
              <a:rPr lang="cs-CZ" dirty="0">
                <a:latin typeface="Calibri Light"/>
                <a:ea typeface="+mn-lt"/>
                <a:cs typeface="+mn-lt"/>
              </a:rPr>
              <a:t> level B2: </a:t>
            </a:r>
            <a:r>
              <a:rPr lang="cs-CZ" u="sng" dirty="0" err="1">
                <a:latin typeface="Calibri Light"/>
                <a:ea typeface="+mn-lt"/>
                <a:cs typeface="+mn-lt"/>
              </a:rPr>
              <a:t>listening</a:t>
            </a:r>
            <a:r>
              <a:rPr lang="cs-CZ" u="sng" dirty="0">
                <a:latin typeface="Calibri Light"/>
                <a:ea typeface="+mn-lt"/>
                <a:cs typeface="+mn-lt"/>
              </a:rPr>
              <a:t> (</a:t>
            </a:r>
            <a:r>
              <a:rPr lang="cs-CZ" u="sng" dirty="0" err="1">
                <a:latin typeface="Calibri Light"/>
                <a:ea typeface="+mn-lt"/>
                <a:cs typeface="+mn-lt"/>
              </a:rPr>
              <a:t>specialized</a:t>
            </a:r>
            <a:r>
              <a:rPr lang="cs-CZ" u="sng" dirty="0">
                <a:latin typeface="Calibri Light"/>
                <a:ea typeface="+mn-lt"/>
                <a:cs typeface="+mn-lt"/>
              </a:rPr>
              <a:t> interview)</a:t>
            </a:r>
            <a:r>
              <a:rPr lang="cs-CZ" dirty="0">
                <a:latin typeface="Calibri Light"/>
                <a:ea typeface="+mn-lt"/>
                <a:cs typeface="+mn-lt"/>
              </a:rPr>
              <a:t>,  </a:t>
            </a:r>
            <a:r>
              <a:rPr lang="cs-CZ" u="sng" dirty="0" err="1">
                <a:latin typeface="Calibri Light"/>
                <a:ea typeface="+mn-lt"/>
                <a:cs typeface="+mn-lt"/>
              </a:rPr>
              <a:t>speaking</a:t>
            </a:r>
            <a:r>
              <a:rPr lang="cs-CZ" u="sng" dirty="0">
                <a:latin typeface="Calibri Light"/>
                <a:ea typeface="+mn-lt"/>
                <a:cs typeface="+mn-lt"/>
              </a:rPr>
              <a:t> (</a:t>
            </a:r>
            <a:r>
              <a:rPr lang="cs-CZ" u="sng" dirty="0" err="1">
                <a:latin typeface="Calibri Light"/>
                <a:ea typeface="+mn-lt"/>
                <a:cs typeface="+mn-lt"/>
              </a:rPr>
              <a:t>presentation</a:t>
            </a:r>
            <a:r>
              <a:rPr lang="cs-CZ" u="sng" dirty="0">
                <a:latin typeface="Calibri Light"/>
                <a:ea typeface="+mn-lt"/>
                <a:cs typeface="+mn-lt"/>
              </a:rPr>
              <a:t>, </a:t>
            </a:r>
            <a:r>
              <a:rPr lang="cs-CZ" u="sng" dirty="0" err="1">
                <a:latin typeface="Calibri Light"/>
                <a:ea typeface="+mn-lt"/>
                <a:cs typeface="+mn-lt"/>
              </a:rPr>
              <a:t>dialogue</a:t>
            </a:r>
            <a:r>
              <a:rPr lang="cs-CZ" u="sng" dirty="0">
                <a:latin typeface="Calibri Light"/>
                <a:ea typeface="+mn-lt"/>
                <a:cs typeface="+mn-lt"/>
              </a:rPr>
              <a:t>)</a:t>
            </a:r>
            <a:r>
              <a:rPr lang="cs-CZ" dirty="0">
                <a:latin typeface="Calibri Light"/>
                <a:ea typeface="+mn-lt"/>
                <a:cs typeface="+mn-lt"/>
              </a:rPr>
              <a:t>, </a:t>
            </a:r>
            <a:r>
              <a:rPr lang="cs-CZ" u="sng" dirty="0" err="1">
                <a:latin typeface="Calibri Light"/>
                <a:ea typeface="+mn-lt"/>
                <a:cs typeface="+mn-lt"/>
              </a:rPr>
              <a:t>reading</a:t>
            </a:r>
            <a:r>
              <a:rPr lang="cs-CZ" u="sng" dirty="0">
                <a:latin typeface="Calibri Light"/>
                <a:ea typeface="+mn-lt"/>
                <a:cs typeface="+mn-lt"/>
              </a:rPr>
              <a:t> (</a:t>
            </a:r>
            <a:r>
              <a:rPr lang="cs-CZ" u="sng" dirty="0" err="1">
                <a:latin typeface="Calibri Light"/>
                <a:ea typeface="+mn-lt"/>
                <a:cs typeface="+mn-lt"/>
              </a:rPr>
              <a:t>specialized</a:t>
            </a:r>
            <a:r>
              <a:rPr lang="cs-CZ" u="sng" dirty="0">
                <a:latin typeface="Calibri Light"/>
                <a:ea typeface="+mn-lt"/>
                <a:cs typeface="+mn-lt"/>
              </a:rPr>
              <a:t> non-</a:t>
            </a:r>
            <a:r>
              <a:rPr lang="cs-CZ" u="sng" dirty="0" err="1">
                <a:latin typeface="Calibri Light"/>
                <a:ea typeface="+mn-lt"/>
                <a:cs typeface="+mn-lt"/>
              </a:rPr>
              <a:t>academic</a:t>
            </a:r>
            <a:r>
              <a:rPr lang="cs-CZ" u="sng" dirty="0">
                <a:latin typeface="Calibri Light"/>
                <a:ea typeface="+mn-lt"/>
                <a:cs typeface="+mn-lt"/>
              </a:rPr>
              <a:t> text)</a:t>
            </a:r>
            <a:r>
              <a:rPr lang="cs-CZ" dirty="0">
                <a:latin typeface="Calibri Light"/>
                <a:ea typeface="+mn-lt"/>
                <a:cs typeface="+mn-lt"/>
              </a:rPr>
              <a:t> and </a:t>
            </a:r>
            <a:r>
              <a:rPr lang="cs-CZ" u="sng" dirty="0" err="1">
                <a:latin typeface="Calibri Light"/>
                <a:ea typeface="+mn-lt"/>
                <a:cs typeface="+mn-lt"/>
              </a:rPr>
              <a:t>writing</a:t>
            </a:r>
            <a:r>
              <a:rPr lang="cs-CZ" u="sng" dirty="0">
                <a:latin typeface="Calibri Light"/>
                <a:ea typeface="+mn-lt"/>
                <a:cs typeface="+mn-lt"/>
              </a:rPr>
              <a:t> (</a:t>
            </a:r>
            <a:r>
              <a:rPr lang="cs-CZ" u="sng" dirty="0" err="1">
                <a:latin typeface="Calibri Light"/>
                <a:ea typeface="+mn-lt"/>
                <a:cs typeface="+mn-lt"/>
              </a:rPr>
              <a:t>abstract</a:t>
            </a:r>
            <a:r>
              <a:rPr lang="cs-CZ" u="sng" dirty="0">
                <a:latin typeface="Calibri Light"/>
                <a:ea typeface="+mn-lt"/>
                <a:cs typeface="+mn-lt"/>
              </a:rPr>
              <a:t>, report).</a:t>
            </a:r>
            <a:br>
              <a:rPr lang="cs-CZ" u="sng" dirty="0">
                <a:latin typeface="Calibri Light"/>
                <a:ea typeface="+mn-lt"/>
                <a:cs typeface="+mn-lt"/>
              </a:rPr>
            </a:br>
            <a:endParaRPr lang="cs-CZ" u="sng" dirty="0">
              <a:latin typeface="Calibri Light"/>
              <a:cs typeface="Calibri Ligh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600" b="1" dirty="0" err="1">
                <a:latin typeface="Calibri Light"/>
                <a:ea typeface="+mn-lt"/>
                <a:cs typeface="+mn-lt"/>
              </a:rPr>
              <a:t>Instructors</a:t>
            </a:r>
            <a:r>
              <a:rPr lang="cs-CZ" sz="1600" b="1" dirty="0">
                <a:latin typeface="Calibri Light"/>
                <a:ea typeface="+mn-lt"/>
                <a:cs typeface="+mn-lt"/>
              </a:rPr>
              <a:t>:</a:t>
            </a:r>
            <a:endParaRPr lang="cs-CZ" sz="1600" b="1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latin typeface="Calibri Light"/>
                <a:ea typeface="+mn-lt"/>
                <a:cs typeface="+mn-lt"/>
              </a:rPr>
              <a:t>Group 01 – </a:t>
            </a:r>
            <a:r>
              <a:rPr lang="cs-CZ" sz="1600" dirty="0">
                <a:latin typeface="Calibri Light"/>
                <a:ea typeface="+mn-lt"/>
                <a:cs typeface="+mn-lt"/>
              </a:rPr>
              <a:t>Mgr. Kateřina </a:t>
            </a:r>
            <a:r>
              <a:rPr lang="cs-CZ" sz="1600" dirty="0" err="1">
                <a:latin typeface="Calibri Light"/>
                <a:ea typeface="+mn-lt"/>
                <a:cs typeface="+mn-lt"/>
              </a:rPr>
              <a:t>Gratrix</a:t>
            </a:r>
            <a:r>
              <a:rPr lang="en-US" sz="1600" dirty="0">
                <a:latin typeface="Calibri Light"/>
                <a:ea typeface="+mn-lt"/>
                <a:cs typeface="+mn-lt"/>
              </a:rPr>
              <a:t>; </a:t>
            </a:r>
            <a:r>
              <a:rPr lang="en-US" sz="1400" b="1" i="0" u="none" strike="noStrike" dirty="0">
                <a:solidFill>
                  <a:srgbClr val="002776"/>
                </a:solidFill>
                <a:effectLst/>
                <a:latin typeface="Open Sans" panose="020B0606030504020204" pitchFamily="34" charset="0"/>
                <a:hlinkClick r:id="rId2"/>
              </a:rPr>
              <a:t>11595@mail.muni.cz</a:t>
            </a:r>
            <a:endParaRPr lang="cs-CZ" sz="1600" dirty="0">
              <a:latin typeface="Calibri Light"/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latin typeface="Calibri Light"/>
                <a:ea typeface="+mn-lt"/>
                <a:cs typeface="+mn-lt"/>
              </a:rPr>
              <a:t>Group 02 – </a:t>
            </a:r>
            <a:r>
              <a:rPr lang="cs-CZ" sz="1600" dirty="0">
                <a:latin typeface="Calibri Light"/>
                <a:ea typeface="+mn-lt"/>
                <a:cs typeface="+mn-lt"/>
              </a:rPr>
              <a:t>Bc. Anna </a:t>
            </a:r>
            <a:r>
              <a:rPr lang="cs-CZ" sz="1600" dirty="0" err="1">
                <a:latin typeface="Calibri Light"/>
                <a:ea typeface="+mn-lt"/>
                <a:cs typeface="+mn-lt"/>
              </a:rPr>
              <a:t>Bízková</a:t>
            </a:r>
            <a:r>
              <a:rPr lang="cs-CZ" sz="1600" dirty="0">
                <a:latin typeface="Calibri Light"/>
                <a:ea typeface="+mn-lt"/>
                <a:cs typeface="+mn-lt"/>
              </a:rPr>
              <a:t> Doleželová; </a:t>
            </a:r>
            <a:r>
              <a:rPr lang="cs-CZ" sz="1600" b="1" u="sng" dirty="0">
                <a:latin typeface="Calibri Light"/>
                <a:ea typeface="+mn-lt"/>
                <a:cs typeface="+mn-lt"/>
                <a:hlinkClick r:id="rId3"/>
              </a:rPr>
              <a:t>180425@mail.muni.cz</a:t>
            </a:r>
            <a:endParaRPr lang="cs-CZ" sz="16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</a:pPr>
            <a:r>
              <a:rPr lang="cs-CZ" sz="1600" dirty="0">
                <a:latin typeface="Calibri Light"/>
                <a:ea typeface="+mn-lt"/>
                <a:cs typeface="+mn-lt"/>
              </a:rPr>
              <a:t>Group 03 –</a:t>
            </a:r>
            <a:r>
              <a:rPr lang="en-US" sz="1600" dirty="0">
                <a:latin typeface="Calibri Light"/>
                <a:ea typeface="+mn-lt"/>
                <a:cs typeface="+mn-lt"/>
              </a:rPr>
              <a:t> </a:t>
            </a:r>
            <a:r>
              <a:rPr lang="cs-CZ" sz="1600" dirty="0">
                <a:latin typeface="Calibri Light"/>
                <a:ea typeface="+mn-lt"/>
                <a:cs typeface="+mn-lt"/>
              </a:rPr>
              <a:t>Mgr. Miryana Georgieva Slavíková; </a:t>
            </a:r>
            <a:r>
              <a:rPr lang="cs-CZ" sz="1600" b="1" u="sng" dirty="0">
                <a:latin typeface="Calibri Light"/>
                <a:ea typeface="+mn-lt"/>
                <a:cs typeface="+mn-lt"/>
                <a:hlinkClick r:id="rId4"/>
              </a:rPr>
              <a:t>476004@mail.muni.cz</a:t>
            </a:r>
            <a:endParaRPr lang="cs-CZ" sz="1600" dirty="0">
              <a:latin typeface="Calibri Light"/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latin typeface="Calibri Light"/>
                <a:ea typeface="+mn-lt"/>
                <a:cs typeface="+mn-lt"/>
              </a:rPr>
              <a:t>Group 04 - Belinda R. Allan, M.Ed.; </a:t>
            </a:r>
            <a:r>
              <a:rPr lang="en-US" sz="1400" b="1" i="0" u="sng" dirty="0">
                <a:solidFill>
                  <a:srgbClr val="002265"/>
                </a:solidFill>
                <a:effectLst/>
                <a:latin typeface="Open Sans" panose="020B0606030504020204" pitchFamily="34" charset="0"/>
                <a:hlinkClick r:id="rId5"/>
              </a:rPr>
              <a:t>belinda.allan@mail.muni.cz</a:t>
            </a:r>
            <a:endParaRPr lang="cs-CZ" sz="16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latin typeface="Calibri Light"/>
                <a:ea typeface="+mn-lt"/>
                <a:cs typeface="+mn-lt"/>
              </a:rPr>
              <a:t>Group 05 – </a:t>
            </a:r>
            <a:r>
              <a:rPr lang="en-US" sz="1600" dirty="0" err="1">
                <a:latin typeface="Calibri Light"/>
                <a:ea typeface="+mn-lt"/>
                <a:cs typeface="+mn-lt"/>
              </a:rPr>
              <a:t>Bc</a:t>
            </a:r>
            <a:r>
              <a:rPr lang="en-US" sz="1600" dirty="0">
                <a:latin typeface="Calibri Light"/>
                <a:ea typeface="+mn-lt"/>
                <a:cs typeface="+mn-lt"/>
              </a:rPr>
              <a:t>. </a:t>
            </a:r>
            <a:r>
              <a:rPr lang="en-US" sz="1600" dirty="0" err="1">
                <a:latin typeface="Calibri Light"/>
                <a:ea typeface="+mn-lt"/>
                <a:cs typeface="+mn-lt"/>
              </a:rPr>
              <a:t>Lenka</a:t>
            </a:r>
            <a:r>
              <a:rPr lang="en-US" sz="1600" dirty="0">
                <a:latin typeface="Calibri Light"/>
                <a:ea typeface="+mn-lt"/>
                <a:cs typeface="+mn-lt"/>
              </a:rPr>
              <a:t> </a:t>
            </a:r>
            <a:r>
              <a:rPr lang="cs-CZ" sz="1600" dirty="0">
                <a:latin typeface="Calibri Light"/>
                <a:ea typeface="+mn-lt"/>
                <a:cs typeface="+mn-lt"/>
              </a:rPr>
              <a:t>Dítětová</a:t>
            </a:r>
            <a:r>
              <a:rPr lang="en-US" sz="1600" dirty="0">
                <a:latin typeface="Calibri Light"/>
                <a:ea typeface="+mn-lt"/>
                <a:cs typeface="+mn-lt"/>
              </a:rPr>
              <a:t>; </a:t>
            </a:r>
            <a:r>
              <a:rPr lang="en-US" sz="1400" b="1" i="0" u="none" strike="noStrike" dirty="0">
                <a:solidFill>
                  <a:srgbClr val="002776"/>
                </a:solidFill>
                <a:effectLst/>
                <a:latin typeface="Open Sans" panose="020B0606030504020204" pitchFamily="34" charset="0"/>
                <a:hlinkClick r:id="rId6"/>
              </a:rPr>
              <a:t>481546@mail.muni.cz</a:t>
            </a:r>
            <a:br>
              <a:rPr lang="cs-CZ" sz="1600" b="1" dirty="0">
                <a:latin typeface="Calibri Light"/>
                <a:ea typeface="+mn-lt"/>
                <a:cs typeface="+mn-lt"/>
              </a:rPr>
            </a:br>
            <a:r>
              <a:rPr lang="cs-CZ" sz="1600" b="1" dirty="0">
                <a:latin typeface="Calibri Light"/>
                <a:ea typeface="+mn-lt"/>
                <a:cs typeface="+mn-lt"/>
              </a:rPr>
              <a:t> </a:t>
            </a:r>
            <a:endParaRPr lang="cs-CZ" sz="1600" dirty="0">
              <a:latin typeface="Calibri Light"/>
              <a:cs typeface="Calibri Ligh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 err="1">
                <a:latin typeface="Calibri Light"/>
                <a:ea typeface="+mn-lt"/>
                <a:cs typeface="+mn-lt"/>
              </a:rPr>
              <a:t>For</a:t>
            </a:r>
            <a:r>
              <a:rPr lang="cs-CZ" sz="1600" dirty="0">
                <a:latin typeface="Calibri Light"/>
                <a:ea typeface="+mn-lt"/>
                <a:cs typeface="+mn-lt"/>
              </a:rPr>
              <a:t> </a:t>
            </a:r>
            <a:r>
              <a:rPr lang="en-US" sz="1600" dirty="0">
                <a:latin typeface="Calibri Light"/>
                <a:ea typeface="+mn-lt"/>
                <a:cs typeface="+mn-lt"/>
              </a:rPr>
              <a:t>individual </a:t>
            </a:r>
            <a:r>
              <a:rPr lang="cs-CZ" sz="1600" dirty="0">
                <a:latin typeface="Calibri Light"/>
                <a:ea typeface="+mn-lt"/>
                <a:cs typeface="+mn-lt"/>
              </a:rPr>
              <a:t>office </a:t>
            </a:r>
            <a:r>
              <a:rPr lang="cs-CZ" sz="1600" dirty="0" err="1">
                <a:latin typeface="Calibri Light"/>
                <a:ea typeface="+mn-lt"/>
                <a:cs typeface="+mn-lt"/>
              </a:rPr>
              <a:t>hours</a:t>
            </a:r>
            <a:r>
              <a:rPr lang="cs-CZ" sz="1600" dirty="0">
                <a:latin typeface="Calibri Light"/>
                <a:ea typeface="+mn-lt"/>
                <a:cs typeface="+mn-lt"/>
              </a:rPr>
              <a:t>, </a:t>
            </a:r>
            <a:r>
              <a:rPr lang="cs-CZ" sz="1600" dirty="0" err="1">
                <a:latin typeface="Calibri Light"/>
                <a:ea typeface="+mn-lt"/>
                <a:cs typeface="+mn-lt"/>
              </a:rPr>
              <a:t>see</a:t>
            </a:r>
            <a:r>
              <a:rPr lang="cs-CZ" sz="1600" dirty="0">
                <a:latin typeface="Calibri Light"/>
                <a:ea typeface="+mn-lt"/>
                <a:cs typeface="+mn-lt"/>
              </a:rPr>
              <a:t> </a:t>
            </a:r>
            <a:r>
              <a:rPr lang="cs-CZ" sz="1600" dirty="0" err="1">
                <a:latin typeface="Calibri Light"/>
                <a:ea typeface="+mn-lt"/>
                <a:cs typeface="+mn-lt"/>
              </a:rPr>
              <a:t>the</a:t>
            </a:r>
            <a:r>
              <a:rPr lang="cs-CZ" sz="1600" dirty="0">
                <a:latin typeface="Calibri Light"/>
                <a:ea typeface="+mn-lt"/>
                <a:cs typeface="+mn-lt"/>
              </a:rPr>
              <a:t> </a:t>
            </a:r>
            <a:r>
              <a:rPr lang="cs-CZ" sz="1600" dirty="0" err="1">
                <a:latin typeface="Calibri Light"/>
                <a:ea typeface="+mn-lt"/>
                <a:cs typeface="+mn-lt"/>
              </a:rPr>
              <a:t>personal</a:t>
            </a:r>
            <a:r>
              <a:rPr lang="cs-CZ" sz="1600" dirty="0">
                <a:latin typeface="Calibri Light"/>
                <a:ea typeface="+mn-lt"/>
                <a:cs typeface="+mn-lt"/>
              </a:rPr>
              <a:t> web </a:t>
            </a:r>
            <a:r>
              <a:rPr lang="cs-CZ" sz="1600" dirty="0" err="1">
                <a:latin typeface="Calibri Light"/>
                <a:ea typeface="+mn-lt"/>
                <a:cs typeface="+mn-lt"/>
              </a:rPr>
              <a:t>pages</a:t>
            </a:r>
            <a:r>
              <a:rPr lang="cs-CZ" sz="1600" dirty="0">
                <a:latin typeface="Calibri Light"/>
                <a:ea typeface="+mn-lt"/>
                <a:cs typeface="+mn-lt"/>
              </a:rPr>
              <a:t> in </a:t>
            </a:r>
            <a:r>
              <a:rPr lang="cs-CZ" sz="1600" dirty="0" err="1">
                <a:latin typeface="Calibri Light"/>
                <a:ea typeface="+mn-lt"/>
                <a:cs typeface="+mn-lt"/>
              </a:rPr>
              <a:t>the</a:t>
            </a:r>
            <a:r>
              <a:rPr lang="cs-CZ" sz="1600" dirty="0">
                <a:latin typeface="Calibri Light"/>
                <a:ea typeface="+mn-lt"/>
                <a:cs typeface="+mn-lt"/>
              </a:rPr>
              <a:t> IS.</a:t>
            </a:r>
            <a:endParaRPr lang="cs-CZ" sz="16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</a:pPr>
            <a:endParaRPr lang="cs-CZ" sz="130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21736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0A0D747-F38B-4A99-9985-62CE8C247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D1BF32B-6CA3-4695-8A0C-1AC789B58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5277870" cy="6858000"/>
          </a:xfrm>
          <a:custGeom>
            <a:avLst/>
            <a:gdLst>
              <a:gd name="connsiteX0" fmla="*/ 643741 w 5434004"/>
              <a:gd name="connsiteY0" fmla="*/ 0 h 6858000"/>
              <a:gd name="connsiteX1" fmla="*/ 5434004 w 5434004"/>
              <a:gd name="connsiteY1" fmla="*/ 0 h 6858000"/>
              <a:gd name="connsiteX2" fmla="*/ 5434004 w 5434004"/>
              <a:gd name="connsiteY2" fmla="*/ 6858000 h 6858000"/>
              <a:gd name="connsiteX3" fmla="*/ 0 w 5434004"/>
              <a:gd name="connsiteY3" fmla="*/ 6858000 h 6858000"/>
              <a:gd name="connsiteX4" fmla="*/ 0 w 5434004"/>
              <a:gd name="connsiteY4" fmla="*/ 6857998 h 6858000"/>
              <a:gd name="connsiteX5" fmla="*/ 1049407 w 5434004"/>
              <a:gd name="connsiteY5" fmla="*/ 6857998 h 6858000"/>
              <a:gd name="connsiteX6" fmla="*/ 1033092 w 5434004"/>
              <a:gd name="connsiteY6" fmla="*/ 6843615 h 6858000"/>
              <a:gd name="connsiteX7" fmla="*/ 1004585 w 5434004"/>
              <a:gd name="connsiteY7" fmla="*/ 6800899 h 6858000"/>
              <a:gd name="connsiteX8" fmla="*/ 984086 w 5434004"/>
              <a:gd name="connsiteY8" fmla="*/ 6765441 h 6858000"/>
              <a:gd name="connsiteX9" fmla="*/ 955964 w 5434004"/>
              <a:gd name="connsiteY9" fmla="*/ 6739541 h 6858000"/>
              <a:gd name="connsiteX10" fmla="*/ 945820 w 5434004"/>
              <a:gd name="connsiteY10" fmla="*/ 6673829 h 6858000"/>
              <a:gd name="connsiteX11" fmla="*/ 921540 w 5434004"/>
              <a:gd name="connsiteY11" fmla="*/ 6620155 h 6858000"/>
              <a:gd name="connsiteX12" fmla="*/ 876436 w 5434004"/>
              <a:gd name="connsiteY12" fmla="*/ 6610437 h 6858000"/>
              <a:gd name="connsiteX13" fmla="*/ 876973 w 5434004"/>
              <a:gd name="connsiteY13" fmla="*/ 6596307 h 6858000"/>
              <a:gd name="connsiteX14" fmla="*/ 893782 w 5434004"/>
              <a:gd name="connsiteY14" fmla="*/ 6536039 h 6858000"/>
              <a:gd name="connsiteX15" fmla="*/ 830281 w 5434004"/>
              <a:gd name="connsiteY15" fmla="*/ 6239239 h 6858000"/>
              <a:gd name="connsiteX16" fmla="*/ 816373 w 5434004"/>
              <a:gd name="connsiteY16" fmla="*/ 6116986 h 6858000"/>
              <a:gd name="connsiteX17" fmla="*/ 788606 w 5434004"/>
              <a:gd name="connsiteY17" fmla="*/ 5895434 h 6858000"/>
              <a:gd name="connsiteX18" fmla="*/ 762315 w 5434004"/>
              <a:gd name="connsiteY18" fmla="*/ 5848019 h 6858000"/>
              <a:gd name="connsiteX19" fmla="*/ 714842 w 5434004"/>
              <a:gd name="connsiteY19" fmla="*/ 5722306 h 6858000"/>
              <a:gd name="connsiteX20" fmla="*/ 679500 w 5434004"/>
              <a:gd name="connsiteY20" fmla="*/ 5528085 h 6858000"/>
              <a:gd name="connsiteX21" fmla="*/ 660956 w 5434004"/>
              <a:gd name="connsiteY21" fmla="*/ 5506768 h 6858000"/>
              <a:gd name="connsiteX22" fmla="*/ 642957 w 5434004"/>
              <a:gd name="connsiteY22" fmla="*/ 5473318 h 6858000"/>
              <a:gd name="connsiteX23" fmla="*/ 602099 w 5434004"/>
              <a:gd name="connsiteY23" fmla="*/ 5418521 h 6858000"/>
              <a:gd name="connsiteX24" fmla="*/ 563009 w 5434004"/>
              <a:gd name="connsiteY24" fmla="*/ 5337536 h 6858000"/>
              <a:gd name="connsiteX25" fmla="*/ 584675 w 5434004"/>
              <a:gd name="connsiteY25" fmla="*/ 5255190 h 6858000"/>
              <a:gd name="connsiteX26" fmla="*/ 564878 w 5434004"/>
              <a:gd name="connsiteY26" fmla="*/ 5208171 h 6858000"/>
              <a:gd name="connsiteX27" fmla="*/ 540145 w 5434004"/>
              <a:gd name="connsiteY27" fmla="*/ 4993731 h 6858000"/>
              <a:gd name="connsiteX28" fmla="*/ 512099 w 5434004"/>
              <a:gd name="connsiteY28" fmla="*/ 4896399 h 6858000"/>
              <a:gd name="connsiteX29" fmla="*/ 482378 w 5434004"/>
              <a:gd name="connsiteY29" fmla="*/ 4838613 h 6858000"/>
              <a:gd name="connsiteX30" fmla="*/ 468676 w 5434004"/>
              <a:gd name="connsiteY30" fmla="*/ 4796522 h 6858000"/>
              <a:gd name="connsiteX31" fmla="*/ 430881 w 5434004"/>
              <a:gd name="connsiteY31" fmla="*/ 4672370 h 6858000"/>
              <a:gd name="connsiteX32" fmla="*/ 415292 w 5434004"/>
              <a:gd name="connsiteY32" fmla="*/ 4634253 h 6858000"/>
              <a:gd name="connsiteX33" fmla="*/ 348919 w 5434004"/>
              <a:gd name="connsiteY33" fmla="*/ 4549232 h 6858000"/>
              <a:gd name="connsiteX34" fmla="*/ 292438 w 5434004"/>
              <a:gd name="connsiteY34" fmla="*/ 4479912 h 6858000"/>
              <a:gd name="connsiteX35" fmla="*/ 283567 w 5434004"/>
              <a:gd name="connsiteY35" fmla="*/ 4376609 h 6858000"/>
              <a:gd name="connsiteX36" fmla="*/ 247018 w 5434004"/>
              <a:gd name="connsiteY36" fmla="*/ 4280257 h 6858000"/>
              <a:gd name="connsiteX37" fmla="*/ 243154 w 5434004"/>
              <a:gd name="connsiteY37" fmla="*/ 4208492 h 6858000"/>
              <a:gd name="connsiteX38" fmla="*/ 267243 w 5434004"/>
              <a:gd name="connsiteY38" fmla="*/ 4120636 h 6858000"/>
              <a:gd name="connsiteX39" fmla="*/ 274676 w 5434004"/>
              <a:gd name="connsiteY39" fmla="*/ 4116556 h 6858000"/>
              <a:gd name="connsiteX40" fmla="*/ 274016 w 5434004"/>
              <a:gd name="connsiteY40" fmla="*/ 4109625 h 6858000"/>
              <a:gd name="connsiteX41" fmla="*/ 266711 w 5434004"/>
              <a:gd name="connsiteY41" fmla="*/ 4105624 h 6858000"/>
              <a:gd name="connsiteX42" fmla="*/ 267360 w 5434004"/>
              <a:gd name="connsiteY42" fmla="*/ 4051441 h 6858000"/>
              <a:gd name="connsiteX43" fmla="*/ 280863 w 5434004"/>
              <a:gd name="connsiteY43" fmla="*/ 3988494 h 6858000"/>
              <a:gd name="connsiteX44" fmla="*/ 254473 w 5434004"/>
              <a:gd name="connsiteY44" fmla="*/ 3926485 h 6858000"/>
              <a:gd name="connsiteX45" fmla="*/ 238942 w 5434004"/>
              <a:gd name="connsiteY45" fmla="*/ 3857057 h 6858000"/>
              <a:gd name="connsiteX46" fmla="*/ 229388 w 5434004"/>
              <a:gd name="connsiteY46" fmla="*/ 3815650 h 6858000"/>
              <a:gd name="connsiteX47" fmla="*/ 224025 w 5434004"/>
              <a:gd name="connsiteY47" fmla="*/ 3696745 h 6858000"/>
              <a:gd name="connsiteX48" fmla="*/ 242028 w 5434004"/>
              <a:gd name="connsiteY48" fmla="*/ 3477814 h 6858000"/>
              <a:gd name="connsiteX49" fmla="*/ 239663 w 5434004"/>
              <a:gd name="connsiteY49" fmla="*/ 3375354 h 6858000"/>
              <a:gd name="connsiteX50" fmla="*/ 242939 w 5434004"/>
              <a:gd name="connsiteY50" fmla="*/ 3235494 h 6858000"/>
              <a:gd name="connsiteX51" fmla="*/ 235466 w 5434004"/>
              <a:gd name="connsiteY51" fmla="*/ 3111896 h 6858000"/>
              <a:gd name="connsiteX52" fmla="*/ 225859 w 5434004"/>
              <a:gd name="connsiteY52" fmla="*/ 3061665 h 6858000"/>
              <a:gd name="connsiteX53" fmla="*/ 214543 w 5434004"/>
              <a:gd name="connsiteY53" fmla="*/ 3026187 h 6858000"/>
              <a:gd name="connsiteX54" fmla="*/ 209002 w 5434004"/>
              <a:gd name="connsiteY54" fmla="*/ 2930097 h 6858000"/>
              <a:gd name="connsiteX55" fmla="*/ 209539 w 5434004"/>
              <a:gd name="connsiteY55" fmla="*/ 2768399 h 6858000"/>
              <a:gd name="connsiteX56" fmla="*/ 207490 w 5434004"/>
              <a:gd name="connsiteY56" fmla="*/ 2734615 h 6858000"/>
              <a:gd name="connsiteX57" fmla="*/ 197130 w 5434004"/>
              <a:gd name="connsiteY57" fmla="*/ 2708116 h 6858000"/>
              <a:gd name="connsiteX58" fmla="*/ 187231 w 5434004"/>
              <a:gd name="connsiteY58" fmla="*/ 2704185 h 6858000"/>
              <a:gd name="connsiteX59" fmla="*/ 184723 w 5434004"/>
              <a:gd name="connsiteY59" fmla="*/ 2686011 h 6858000"/>
              <a:gd name="connsiteX60" fmla="*/ 169929 w 5434004"/>
              <a:gd name="connsiteY60" fmla="*/ 2656504 h 6858000"/>
              <a:gd name="connsiteX61" fmla="*/ 188242 w 5434004"/>
              <a:gd name="connsiteY61" fmla="*/ 2589493 h 6858000"/>
              <a:gd name="connsiteX62" fmla="*/ 189125 w 5434004"/>
              <a:gd name="connsiteY62" fmla="*/ 2457617 h 6858000"/>
              <a:gd name="connsiteX63" fmla="*/ 195205 w 5434004"/>
              <a:gd name="connsiteY63" fmla="*/ 2210817 h 6858000"/>
              <a:gd name="connsiteX64" fmla="*/ 175797 w 5434004"/>
              <a:gd name="connsiteY64" fmla="*/ 1901521 h 6858000"/>
              <a:gd name="connsiteX65" fmla="*/ 156134 w 5434004"/>
              <a:gd name="connsiteY65" fmla="*/ 1700722 h 6858000"/>
              <a:gd name="connsiteX66" fmla="*/ 174157 w 5434004"/>
              <a:gd name="connsiteY66" fmla="*/ 1661610 h 6858000"/>
              <a:gd name="connsiteX67" fmla="*/ 180802 w 5434004"/>
              <a:gd name="connsiteY67" fmla="*/ 1640073 h 6858000"/>
              <a:gd name="connsiteX68" fmla="*/ 179221 w 5434004"/>
              <a:gd name="connsiteY68" fmla="*/ 1637398 h 6858000"/>
              <a:gd name="connsiteX69" fmla="*/ 179826 w 5434004"/>
              <a:gd name="connsiteY69" fmla="*/ 1612248 h 6858000"/>
              <a:gd name="connsiteX70" fmla="*/ 198048 w 5434004"/>
              <a:gd name="connsiteY70" fmla="*/ 1498097 h 6858000"/>
              <a:gd name="connsiteX71" fmla="*/ 196329 w 5434004"/>
              <a:gd name="connsiteY71" fmla="*/ 1497364 h 6858000"/>
              <a:gd name="connsiteX72" fmla="*/ 193204 w 5434004"/>
              <a:gd name="connsiteY72" fmla="*/ 1490042 h 6858000"/>
              <a:gd name="connsiteX73" fmla="*/ 211154 w 5434004"/>
              <a:gd name="connsiteY73" fmla="*/ 1451416 h 6858000"/>
              <a:gd name="connsiteX74" fmla="*/ 247750 w 5434004"/>
              <a:gd name="connsiteY74" fmla="*/ 1281781 h 6858000"/>
              <a:gd name="connsiteX75" fmla="*/ 323114 w 5434004"/>
              <a:gd name="connsiteY75" fmla="*/ 1074754 h 6858000"/>
              <a:gd name="connsiteX76" fmla="*/ 357209 w 5434004"/>
              <a:gd name="connsiteY76" fmla="*/ 1019094 h 6858000"/>
              <a:gd name="connsiteX77" fmla="*/ 393176 w 5434004"/>
              <a:gd name="connsiteY77" fmla="*/ 938921 h 6858000"/>
              <a:gd name="connsiteX78" fmla="*/ 451503 w 5434004"/>
              <a:gd name="connsiteY78" fmla="*/ 815814 h 6858000"/>
              <a:gd name="connsiteX79" fmla="*/ 567587 w 5434004"/>
              <a:gd name="connsiteY79" fmla="*/ 584070 h 6858000"/>
              <a:gd name="connsiteX80" fmla="*/ 592609 w 5434004"/>
              <a:gd name="connsiteY80" fmla="*/ 461805 h 6858000"/>
              <a:gd name="connsiteX81" fmla="*/ 624563 w 5434004"/>
              <a:gd name="connsiteY81" fmla="*/ 360945 h 6858000"/>
              <a:gd name="connsiteX82" fmla="*/ 627056 w 5434004"/>
              <a:gd name="connsiteY82" fmla="*/ 226335 h 6858000"/>
              <a:gd name="connsiteX83" fmla="*/ 655851 w 5434004"/>
              <a:gd name="connsiteY83" fmla="*/ 51690 h 6858000"/>
              <a:gd name="connsiteX84" fmla="*/ 653984 w 5434004"/>
              <a:gd name="connsiteY84" fmla="*/ 22133 h 6858000"/>
              <a:gd name="connsiteX85" fmla="*/ 643279 w 5434004"/>
              <a:gd name="connsiteY85" fmla="*/ 1037 h 6858000"/>
              <a:gd name="connsiteX0" fmla="*/ 643741 w 5434004"/>
              <a:gd name="connsiteY0" fmla="*/ 0 h 6858000"/>
              <a:gd name="connsiteX1" fmla="*/ 5434004 w 5434004"/>
              <a:gd name="connsiteY1" fmla="*/ 0 h 6858000"/>
              <a:gd name="connsiteX2" fmla="*/ 5434004 w 5434004"/>
              <a:gd name="connsiteY2" fmla="*/ 6858000 h 6858000"/>
              <a:gd name="connsiteX3" fmla="*/ 0 w 5434004"/>
              <a:gd name="connsiteY3" fmla="*/ 6858000 h 6858000"/>
              <a:gd name="connsiteX4" fmla="*/ 1049407 w 5434004"/>
              <a:gd name="connsiteY4" fmla="*/ 6857998 h 6858000"/>
              <a:gd name="connsiteX5" fmla="*/ 1033092 w 5434004"/>
              <a:gd name="connsiteY5" fmla="*/ 6843615 h 6858000"/>
              <a:gd name="connsiteX6" fmla="*/ 1004585 w 5434004"/>
              <a:gd name="connsiteY6" fmla="*/ 6800899 h 6858000"/>
              <a:gd name="connsiteX7" fmla="*/ 984086 w 5434004"/>
              <a:gd name="connsiteY7" fmla="*/ 6765441 h 6858000"/>
              <a:gd name="connsiteX8" fmla="*/ 955964 w 5434004"/>
              <a:gd name="connsiteY8" fmla="*/ 6739541 h 6858000"/>
              <a:gd name="connsiteX9" fmla="*/ 945820 w 5434004"/>
              <a:gd name="connsiteY9" fmla="*/ 6673829 h 6858000"/>
              <a:gd name="connsiteX10" fmla="*/ 921540 w 5434004"/>
              <a:gd name="connsiteY10" fmla="*/ 6620155 h 6858000"/>
              <a:gd name="connsiteX11" fmla="*/ 876436 w 5434004"/>
              <a:gd name="connsiteY11" fmla="*/ 6610437 h 6858000"/>
              <a:gd name="connsiteX12" fmla="*/ 876973 w 5434004"/>
              <a:gd name="connsiteY12" fmla="*/ 6596307 h 6858000"/>
              <a:gd name="connsiteX13" fmla="*/ 893782 w 5434004"/>
              <a:gd name="connsiteY13" fmla="*/ 6536039 h 6858000"/>
              <a:gd name="connsiteX14" fmla="*/ 830281 w 5434004"/>
              <a:gd name="connsiteY14" fmla="*/ 6239239 h 6858000"/>
              <a:gd name="connsiteX15" fmla="*/ 816373 w 5434004"/>
              <a:gd name="connsiteY15" fmla="*/ 6116986 h 6858000"/>
              <a:gd name="connsiteX16" fmla="*/ 788606 w 5434004"/>
              <a:gd name="connsiteY16" fmla="*/ 5895434 h 6858000"/>
              <a:gd name="connsiteX17" fmla="*/ 762315 w 5434004"/>
              <a:gd name="connsiteY17" fmla="*/ 5848019 h 6858000"/>
              <a:gd name="connsiteX18" fmla="*/ 714842 w 5434004"/>
              <a:gd name="connsiteY18" fmla="*/ 5722306 h 6858000"/>
              <a:gd name="connsiteX19" fmla="*/ 679500 w 5434004"/>
              <a:gd name="connsiteY19" fmla="*/ 5528085 h 6858000"/>
              <a:gd name="connsiteX20" fmla="*/ 660956 w 5434004"/>
              <a:gd name="connsiteY20" fmla="*/ 5506768 h 6858000"/>
              <a:gd name="connsiteX21" fmla="*/ 642957 w 5434004"/>
              <a:gd name="connsiteY21" fmla="*/ 5473318 h 6858000"/>
              <a:gd name="connsiteX22" fmla="*/ 602099 w 5434004"/>
              <a:gd name="connsiteY22" fmla="*/ 5418521 h 6858000"/>
              <a:gd name="connsiteX23" fmla="*/ 563009 w 5434004"/>
              <a:gd name="connsiteY23" fmla="*/ 5337536 h 6858000"/>
              <a:gd name="connsiteX24" fmla="*/ 584675 w 5434004"/>
              <a:gd name="connsiteY24" fmla="*/ 5255190 h 6858000"/>
              <a:gd name="connsiteX25" fmla="*/ 564878 w 5434004"/>
              <a:gd name="connsiteY25" fmla="*/ 5208171 h 6858000"/>
              <a:gd name="connsiteX26" fmla="*/ 540145 w 5434004"/>
              <a:gd name="connsiteY26" fmla="*/ 4993731 h 6858000"/>
              <a:gd name="connsiteX27" fmla="*/ 512099 w 5434004"/>
              <a:gd name="connsiteY27" fmla="*/ 4896399 h 6858000"/>
              <a:gd name="connsiteX28" fmla="*/ 482378 w 5434004"/>
              <a:gd name="connsiteY28" fmla="*/ 4838613 h 6858000"/>
              <a:gd name="connsiteX29" fmla="*/ 468676 w 5434004"/>
              <a:gd name="connsiteY29" fmla="*/ 4796522 h 6858000"/>
              <a:gd name="connsiteX30" fmla="*/ 430881 w 5434004"/>
              <a:gd name="connsiteY30" fmla="*/ 4672370 h 6858000"/>
              <a:gd name="connsiteX31" fmla="*/ 415292 w 5434004"/>
              <a:gd name="connsiteY31" fmla="*/ 4634253 h 6858000"/>
              <a:gd name="connsiteX32" fmla="*/ 348919 w 5434004"/>
              <a:gd name="connsiteY32" fmla="*/ 4549232 h 6858000"/>
              <a:gd name="connsiteX33" fmla="*/ 292438 w 5434004"/>
              <a:gd name="connsiteY33" fmla="*/ 4479912 h 6858000"/>
              <a:gd name="connsiteX34" fmla="*/ 283567 w 5434004"/>
              <a:gd name="connsiteY34" fmla="*/ 4376609 h 6858000"/>
              <a:gd name="connsiteX35" fmla="*/ 247018 w 5434004"/>
              <a:gd name="connsiteY35" fmla="*/ 4280257 h 6858000"/>
              <a:gd name="connsiteX36" fmla="*/ 243154 w 5434004"/>
              <a:gd name="connsiteY36" fmla="*/ 4208492 h 6858000"/>
              <a:gd name="connsiteX37" fmla="*/ 267243 w 5434004"/>
              <a:gd name="connsiteY37" fmla="*/ 4120636 h 6858000"/>
              <a:gd name="connsiteX38" fmla="*/ 274676 w 5434004"/>
              <a:gd name="connsiteY38" fmla="*/ 4116556 h 6858000"/>
              <a:gd name="connsiteX39" fmla="*/ 274016 w 5434004"/>
              <a:gd name="connsiteY39" fmla="*/ 4109625 h 6858000"/>
              <a:gd name="connsiteX40" fmla="*/ 266711 w 5434004"/>
              <a:gd name="connsiteY40" fmla="*/ 4105624 h 6858000"/>
              <a:gd name="connsiteX41" fmla="*/ 267360 w 5434004"/>
              <a:gd name="connsiteY41" fmla="*/ 4051441 h 6858000"/>
              <a:gd name="connsiteX42" fmla="*/ 280863 w 5434004"/>
              <a:gd name="connsiteY42" fmla="*/ 3988494 h 6858000"/>
              <a:gd name="connsiteX43" fmla="*/ 254473 w 5434004"/>
              <a:gd name="connsiteY43" fmla="*/ 3926485 h 6858000"/>
              <a:gd name="connsiteX44" fmla="*/ 238942 w 5434004"/>
              <a:gd name="connsiteY44" fmla="*/ 3857057 h 6858000"/>
              <a:gd name="connsiteX45" fmla="*/ 229388 w 5434004"/>
              <a:gd name="connsiteY45" fmla="*/ 3815650 h 6858000"/>
              <a:gd name="connsiteX46" fmla="*/ 224025 w 5434004"/>
              <a:gd name="connsiteY46" fmla="*/ 3696745 h 6858000"/>
              <a:gd name="connsiteX47" fmla="*/ 242028 w 5434004"/>
              <a:gd name="connsiteY47" fmla="*/ 3477814 h 6858000"/>
              <a:gd name="connsiteX48" fmla="*/ 239663 w 5434004"/>
              <a:gd name="connsiteY48" fmla="*/ 3375354 h 6858000"/>
              <a:gd name="connsiteX49" fmla="*/ 242939 w 5434004"/>
              <a:gd name="connsiteY49" fmla="*/ 3235494 h 6858000"/>
              <a:gd name="connsiteX50" fmla="*/ 235466 w 5434004"/>
              <a:gd name="connsiteY50" fmla="*/ 3111896 h 6858000"/>
              <a:gd name="connsiteX51" fmla="*/ 225859 w 5434004"/>
              <a:gd name="connsiteY51" fmla="*/ 3061665 h 6858000"/>
              <a:gd name="connsiteX52" fmla="*/ 214543 w 5434004"/>
              <a:gd name="connsiteY52" fmla="*/ 3026187 h 6858000"/>
              <a:gd name="connsiteX53" fmla="*/ 209002 w 5434004"/>
              <a:gd name="connsiteY53" fmla="*/ 2930097 h 6858000"/>
              <a:gd name="connsiteX54" fmla="*/ 209539 w 5434004"/>
              <a:gd name="connsiteY54" fmla="*/ 2768399 h 6858000"/>
              <a:gd name="connsiteX55" fmla="*/ 207490 w 5434004"/>
              <a:gd name="connsiteY55" fmla="*/ 2734615 h 6858000"/>
              <a:gd name="connsiteX56" fmla="*/ 197130 w 5434004"/>
              <a:gd name="connsiteY56" fmla="*/ 2708116 h 6858000"/>
              <a:gd name="connsiteX57" fmla="*/ 187231 w 5434004"/>
              <a:gd name="connsiteY57" fmla="*/ 2704185 h 6858000"/>
              <a:gd name="connsiteX58" fmla="*/ 184723 w 5434004"/>
              <a:gd name="connsiteY58" fmla="*/ 2686011 h 6858000"/>
              <a:gd name="connsiteX59" fmla="*/ 169929 w 5434004"/>
              <a:gd name="connsiteY59" fmla="*/ 2656504 h 6858000"/>
              <a:gd name="connsiteX60" fmla="*/ 188242 w 5434004"/>
              <a:gd name="connsiteY60" fmla="*/ 2589493 h 6858000"/>
              <a:gd name="connsiteX61" fmla="*/ 189125 w 5434004"/>
              <a:gd name="connsiteY61" fmla="*/ 2457617 h 6858000"/>
              <a:gd name="connsiteX62" fmla="*/ 195205 w 5434004"/>
              <a:gd name="connsiteY62" fmla="*/ 2210817 h 6858000"/>
              <a:gd name="connsiteX63" fmla="*/ 175797 w 5434004"/>
              <a:gd name="connsiteY63" fmla="*/ 1901521 h 6858000"/>
              <a:gd name="connsiteX64" fmla="*/ 156134 w 5434004"/>
              <a:gd name="connsiteY64" fmla="*/ 1700722 h 6858000"/>
              <a:gd name="connsiteX65" fmla="*/ 174157 w 5434004"/>
              <a:gd name="connsiteY65" fmla="*/ 1661610 h 6858000"/>
              <a:gd name="connsiteX66" fmla="*/ 180802 w 5434004"/>
              <a:gd name="connsiteY66" fmla="*/ 1640073 h 6858000"/>
              <a:gd name="connsiteX67" fmla="*/ 179221 w 5434004"/>
              <a:gd name="connsiteY67" fmla="*/ 1637398 h 6858000"/>
              <a:gd name="connsiteX68" fmla="*/ 179826 w 5434004"/>
              <a:gd name="connsiteY68" fmla="*/ 1612248 h 6858000"/>
              <a:gd name="connsiteX69" fmla="*/ 198048 w 5434004"/>
              <a:gd name="connsiteY69" fmla="*/ 1498097 h 6858000"/>
              <a:gd name="connsiteX70" fmla="*/ 196329 w 5434004"/>
              <a:gd name="connsiteY70" fmla="*/ 1497364 h 6858000"/>
              <a:gd name="connsiteX71" fmla="*/ 193204 w 5434004"/>
              <a:gd name="connsiteY71" fmla="*/ 1490042 h 6858000"/>
              <a:gd name="connsiteX72" fmla="*/ 211154 w 5434004"/>
              <a:gd name="connsiteY72" fmla="*/ 1451416 h 6858000"/>
              <a:gd name="connsiteX73" fmla="*/ 247750 w 5434004"/>
              <a:gd name="connsiteY73" fmla="*/ 1281781 h 6858000"/>
              <a:gd name="connsiteX74" fmla="*/ 323114 w 5434004"/>
              <a:gd name="connsiteY74" fmla="*/ 1074754 h 6858000"/>
              <a:gd name="connsiteX75" fmla="*/ 357209 w 5434004"/>
              <a:gd name="connsiteY75" fmla="*/ 1019094 h 6858000"/>
              <a:gd name="connsiteX76" fmla="*/ 393176 w 5434004"/>
              <a:gd name="connsiteY76" fmla="*/ 938921 h 6858000"/>
              <a:gd name="connsiteX77" fmla="*/ 451503 w 5434004"/>
              <a:gd name="connsiteY77" fmla="*/ 815814 h 6858000"/>
              <a:gd name="connsiteX78" fmla="*/ 567587 w 5434004"/>
              <a:gd name="connsiteY78" fmla="*/ 584070 h 6858000"/>
              <a:gd name="connsiteX79" fmla="*/ 592609 w 5434004"/>
              <a:gd name="connsiteY79" fmla="*/ 461805 h 6858000"/>
              <a:gd name="connsiteX80" fmla="*/ 624563 w 5434004"/>
              <a:gd name="connsiteY80" fmla="*/ 360945 h 6858000"/>
              <a:gd name="connsiteX81" fmla="*/ 627056 w 5434004"/>
              <a:gd name="connsiteY81" fmla="*/ 226335 h 6858000"/>
              <a:gd name="connsiteX82" fmla="*/ 655851 w 5434004"/>
              <a:gd name="connsiteY82" fmla="*/ 51690 h 6858000"/>
              <a:gd name="connsiteX83" fmla="*/ 653984 w 5434004"/>
              <a:gd name="connsiteY83" fmla="*/ 22133 h 6858000"/>
              <a:gd name="connsiteX84" fmla="*/ 643279 w 5434004"/>
              <a:gd name="connsiteY84" fmla="*/ 1037 h 6858000"/>
              <a:gd name="connsiteX85" fmla="*/ 643741 w 5434004"/>
              <a:gd name="connsiteY85" fmla="*/ 0 h 6858000"/>
              <a:gd name="connsiteX0" fmla="*/ 487607 w 5277870"/>
              <a:gd name="connsiteY0" fmla="*/ 0 h 6858000"/>
              <a:gd name="connsiteX1" fmla="*/ 5277870 w 5277870"/>
              <a:gd name="connsiteY1" fmla="*/ 0 h 6858000"/>
              <a:gd name="connsiteX2" fmla="*/ 5277870 w 5277870"/>
              <a:gd name="connsiteY2" fmla="*/ 6858000 h 6858000"/>
              <a:gd name="connsiteX3" fmla="*/ 893273 w 5277870"/>
              <a:gd name="connsiteY3" fmla="*/ 6857998 h 6858000"/>
              <a:gd name="connsiteX4" fmla="*/ 876958 w 5277870"/>
              <a:gd name="connsiteY4" fmla="*/ 6843615 h 6858000"/>
              <a:gd name="connsiteX5" fmla="*/ 848451 w 5277870"/>
              <a:gd name="connsiteY5" fmla="*/ 6800899 h 6858000"/>
              <a:gd name="connsiteX6" fmla="*/ 827952 w 5277870"/>
              <a:gd name="connsiteY6" fmla="*/ 6765441 h 6858000"/>
              <a:gd name="connsiteX7" fmla="*/ 799830 w 5277870"/>
              <a:gd name="connsiteY7" fmla="*/ 6739541 h 6858000"/>
              <a:gd name="connsiteX8" fmla="*/ 789686 w 5277870"/>
              <a:gd name="connsiteY8" fmla="*/ 6673829 h 6858000"/>
              <a:gd name="connsiteX9" fmla="*/ 765406 w 5277870"/>
              <a:gd name="connsiteY9" fmla="*/ 6620155 h 6858000"/>
              <a:gd name="connsiteX10" fmla="*/ 720302 w 5277870"/>
              <a:gd name="connsiteY10" fmla="*/ 6610437 h 6858000"/>
              <a:gd name="connsiteX11" fmla="*/ 720839 w 5277870"/>
              <a:gd name="connsiteY11" fmla="*/ 6596307 h 6858000"/>
              <a:gd name="connsiteX12" fmla="*/ 737648 w 5277870"/>
              <a:gd name="connsiteY12" fmla="*/ 6536039 h 6858000"/>
              <a:gd name="connsiteX13" fmla="*/ 674147 w 5277870"/>
              <a:gd name="connsiteY13" fmla="*/ 6239239 h 6858000"/>
              <a:gd name="connsiteX14" fmla="*/ 660239 w 5277870"/>
              <a:gd name="connsiteY14" fmla="*/ 6116986 h 6858000"/>
              <a:gd name="connsiteX15" fmla="*/ 632472 w 5277870"/>
              <a:gd name="connsiteY15" fmla="*/ 5895434 h 6858000"/>
              <a:gd name="connsiteX16" fmla="*/ 606181 w 5277870"/>
              <a:gd name="connsiteY16" fmla="*/ 5848019 h 6858000"/>
              <a:gd name="connsiteX17" fmla="*/ 558708 w 5277870"/>
              <a:gd name="connsiteY17" fmla="*/ 5722306 h 6858000"/>
              <a:gd name="connsiteX18" fmla="*/ 523366 w 5277870"/>
              <a:gd name="connsiteY18" fmla="*/ 5528085 h 6858000"/>
              <a:gd name="connsiteX19" fmla="*/ 504822 w 5277870"/>
              <a:gd name="connsiteY19" fmla="*/ 5506768 h 6858000"/>
              <a:gd name="connsiteX20" fmla="*/ 486823 w 5277870"/>
              <a:gd name="connsiteY20" fmla="*/ 5473318 h 6858000"/>
              <a:gd name="connsiteX21" fmla="*/ 445965 w 5277870"/>
              <a:gd name="connsiteY21" fmla="*/ 5418521 h 6858000"/>
              <a:gd name="connsiteX22" fmla="*/ 406875 w 5277870"/>
              <a:gd name="connsiteY22" fmla="*/ 5337536 h 6858000"/>
              <a:gd name="connsiteX23" fmla="*/ 428541 w 5277870"/>
              <a:gd name="connsiteY23" fmla="*/ 5255190 h 6858000"/>
              <a:gd name="connsiteX24" fmla="*/ 408744 w 5277870"/>
              <a:gd name="connsiteY24" fmla="*/ 5208171 h 6858000"/>
              <a:gd name="connsiteX25" fmla="*/ 384011 w 5277870"/>
              <a:gd name="connsiteY25" fmla="*/ 4993731 h 6858000"/>
              <a:gd name="connsiteX26" fmla="*/ 355965 w 5277870"/>
              <a:gd name="connsiteY26" fmla="*/ 4896399 h 6858000"/>
              <a:gd name="connsiteX27" fmla="*/ 326244 w 5277870"/>
              <a:gd name="connsiteY27" fmla="*/ 4838613 h 6858000"/>
              <a:gd name="connsiteX28" fmla="*/ 312542 w 5277870"/>
              <a:gd name="connsiteY28" fmla="*/ 4796522 h 6858000"/>
              <a:gd name="connsiteX29" fmla="*/ 274747 w 5277870"/>
              <a:gd name="connsiteY29" fmla="*/ 4672370 h 6858000"/>
              <a:gd name="connsiteX30" fmla="*/ 259158 w 5277870"/>
              <a:gd name="connsiteY30" fmla="*/ 4634253 h 6858000"/>
              <a:gd name="connsiteX31" fmla="*/ 192785 w 5277870"/>
              <a:gd name="connsiteY31" fmla="*/ 4549232 h 6858000"/>
              <a:gd name="connsiteX32" fmla="*/ 136304 w 5277870"/>
              <a:gd name="connsiteY32" fmla="*/ 4479912 h 6858000"/>
              <a:gd name="connsiteX33" fmla="*/ 127433 w 5277870"/>
              <a:gd name="connsiteY33" fmla="*/ 4376609 h 6858000"/>
              <a:gd name="connsiteX34" fmla="*/ 90884 w 5277870"/>
              <a:gd name="connsiteY34" fmla="*/ 4280257 h 6858000"/>
              <a:gd name="connsiteX35" fmla="*/ 87020 w 5277870"/>
              <a:gd name="connsiteY35" fmla="*/ 4208492 h 6858000"/>
              <a:gd name="connsiteX36" fmla="*/ 111109 w 5277870"/>
              <a:gd name="connsiteY36" fmla="*/ 4120636 h 6858000"/>
              <a:gd name="connsiteX37" fmla="*/ 118542 w 5277870"/>
              <a:gd name="connsiteY37" fmla="*/ 4116556 h 6858000"/>
              <a:gd name="connsiteX38" fmla="*/ 117882 w 5277870"/>
              <a:gd name="connsiteY38" fmla="*/ 4109625 h 6858000"/>
              <a:gd name="connsiteX39" fmla="*/ 110577 w 5277870"/>
              <a:gd name="connsiteY39" fmla="*/ 4105624 h 6858000"/>
              <a:gd name="connsiteX40" fmla="*/ 111226 w 5277870"/>
              <a:gd name="connsiteY40" fmla="*/ 4051441 h 6858000"/>
              <a:gd name="connsiteX41" fmla="*/ 124729 w 5277870"/>
              <a:gd name="connsiteY41" fmla="*/ 3988494 h 6858000"/>
              <a:gd name="connsiteX42" fmla="*/ 98339 w 5277870"/>
              <a:gd name="connsiteY42" fmla="*/ 3926485 h 6858000"/>
              <a:gd name="connsiteX43" fmla="*/ 82808 w 5277870"/>
              <a:gd name="connsiteY43" fmla="*/ 3857057 h 6858000"/>
              <a:gd name="connsiteX44" fmla="*/ 73254 w 5277870"/>
              <a:gd name="connsiteY44" fmla="*/ 3815650 h 6858000"/>
              <a:gd name="connsiteX45" fmla="*/ 67891 w 5277870"/>
              <a:gd name="connsiteY45" fmla="*/ 3696745 h 6858000"/>
              <a:gd name="connsiteX46" fmla="*/ 85894 w 5277870"/>
              <a:gd name="connsiteY46" fmla="*/ 3477814 h 6858000"/>
              <a:gd name="connsiteX47" fmla="*/ 83529 w 5277870"/>
              <a:gd name="connsiteY47" fmla="*/ 3375354 h 6858000"/>
              <a:gd name="connsiteX48" fmla="*/ 86805 w 5277870"/>
              <a:gd name="connsiteY48" fmla="*/ 3235494 h 6858000"/>
              <a:gd name="connsiteX49" fmla="*/ 79332 w 5277870"/>
              <a:gd name="connsiteY49" fmla="*/ 3111896 h 6858000"/>
              <a:gd name="connsiteX50" fmla="*/ 69725 w 5277870"/>
              <a:gd name="connsiteY50" fmla="*/ 3061665 h 6858000"/>
              <a:gd name="connsiteX51" fmla="*/ 58409 w 5277870"/>
              <a:gd name="connsiteY51" fmla="*/ 3026187 h 6858000"/>
              <a:gd name="connsiteX52" fmla="*/ 52868 w 5277870"/>
              <a:gd name="connsiteY52" fmla="*/ 2930097 h 6858000"/>
              <a:gd name="connsiteX53" fmla="*/ 53405 w 5277870"/>
              <a:gd name="connsiteY53" fmla="*/ 2768399 h 6858000"/>
              <a:gd name="connsiteX54" fmla="*/ 51356 w 5277870"/>
              <a:gd name="connsiteY54" fmla="*/ 2734615 h 6858000"/>
              <a:gd name="connsiteX55" fmla="*/ 40996 w 5277870"/>
              <a:gd name="connsiteY55" fmla="*/ 2708116 h 6858000"/>
              <a:gd name="connsiteX56" fmla="*/ 31097 w 5277870"/>
              <a:gd name="connsiteY56" fmla="*/ 2704185 h 6858000"/>
              <a:gd name="connsiteX57" fmla="*/ 28589 w 5277870"/>
              <a:gd name="connsiteY57" fmla="*/ 2686011 h 6858000"/>
              <a:gd name="connsiteX58" fmla="*/ 13795 w 5277870"/>
              <a:gd name="connsiteY58" fmla="*/ 2656504 h 6858000"/>
              <a:gd name="connsiteX59" fmla="*/ 32108 w 5277870"/>
              <a:gd name="connsiteY59" fmla="*/ 2589493 h 6858000"/>
              <a:gd name="connsiteX60" fmla="*/ 32991 w 5277870"/>
              <a:gd name="connsiteY60" fmla="*/ 2457617 h 6858000"/>
              <a:gd name="connsiteX61" fmla="*/ 39071 w 5277870"/>
              <a:gd name="connsiteY61" fmla="*/ 2210817 h 6858000"/>
              <a:gd name="connsiteX62" fmla="*/ 19663 w 5277870"/>
              <a:gd name="connsiteY62" fmla="*/ 1901521 h 6858000"/>
              <a:gd name="connsiteX63" fmla="*/ 0 w 5277870"/>
              <a:gd name="connsiteY63" fmla="*/ 1700722 h 6858000"/>
              <a:gd name="connsiteX64" fmla="*/ 18023 w 5277870"/>
              <a:gd name="connsiteY64" fmla="*/ 1661610 h 6858000"/>
              <a:gd name="connsiteX65" fmla="*/ 24668 w 5277870"/>
              <a:gd name="connsiteY65" fmla="*/ 1640073 h 6858000"/>
              <a:gd name="connsiteX66" fmla="*/ 23087 w 5277870"/>
              <a:gd name="connsiteY66" fmla="*/ 1637398 h 6858000"/>
              <a:gd name="connsiteX67" fmla="*/ 23692 w 5277870"/>
              <a:gd name="connsiteY67" fmla="*/ 1612248 h 6858000"/>
              <a:gd name="connsiteX68" fmla="*/ 41914 w 5277870"/>
              <a:gd name="connsiteY68" fmla="*/ 1498097 h 6858000"/>
              <a:gd name="connsiteX69" fmla="*/ 40195 w 5277870"/>
              <a:gd name="connsiteY69" fmla="*/ 1497364 h 6858000"/>
              <a:gd name="connsiteX70" fmla="*/ 37070 w 5277870"/>
              <a:gd name="connsiteY70" fmla="*/ 1490042 h 6858000"/>
              <a:gd name="connsiteX71" fmla="*/ 55020 w 5277870"/>
              <a:gd name="connsiteY71" fmla="*/ 1451416 h 6858000"/>
              <a:gd name="connsiteX72" fmla="*/ 91616 w 5277870"/>
              <a:gd name="connsiteY72" fmla="*/ 1281781 h 6858000"/>
              <a:gd name="connsiteX73" fmla="*/ 166980 w 5277870"/>
              <a:gd name="connsiteY73" fmla="*/ 1074754 h 6858000"/>
              <a:gd name="connsiteX74" fmla="*/ 201075 w 5277870"/>
              <a:gd name="connsiteY74" fmla="*/ 1019094 h 6858000"/>
              <a:gd name="connsiteX75" fmla="*/ 237042 w 5277870"/>
              <a:gd name="connsiteY75" fmla="*/ 938921 h 6858000"/>
              <a:gd name="connsiteX76" fmla="*/ 295369 w 5277870"/>
              <a:gd name="connsiteY76" fmla="*/ 815814 h 6858000"/>
              <a:gd name="connsiteX77" fmla="*/ 411453 w 5277870"/>
              <a:gd name="connsiteY77" fmla="*/ 584070 h 6858000"/>
              <a:gd name="connsiteX78" fmla="*/ 436475 w 5277870"/>
              <a:gd name="connsiteY78" fmla="*/ 461805 h 6858000"/>
              <a:gd name="connsiteX79" fmla="*/ 468429 w 5277870"/>
              <a:gd name="connsiteY79" fmla="*/ 360945 h 6858000"/>
              <a:gd name="connsiteX80" fmla="*/ 470922 w 5277870"/>
              <a:gd name="connsiteY80" fmla="*/ 226335 h 6858000"/>
              <a:gd name="connsiteX81" fmla="*/ 499717 w 5277870"/>
              <a:gd name="connsiteY81" fmla="*/ 51690 h 6858000"/>
              <a:gd name="connsiteX82" fmla="*/ 497850 w 5277870"/>
              <a:gd name="connsiteY82" fmla="*/ 22133 h 6858000"/>
              <a:gd name="connsiteX83" fmla="*/ 487145 w 5277870"/>
              <a:gd name="connsiteY83" fmla="*/ 1037 h 6858000"/>
              <a:gd name="connsiteX84" fmla="*/ 487607 w 5277870"/>
              <a:gd name="connsiteY8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5277870" h="6858000">
                <a:moveTo>
                  <a:pt x="487607" y="0"/>
                </a:moveTo>
                <a:lnTo>
                  <a:pt x="5277870" y="0"/>
                </a:lnTo>
                <a:lnTo>
                  <a:pt x="5277870" y="6858000"/>
                </a:lnTo>
                <a:lnTo>
                  <a:pt x="893273" y="6857998"/>
                </a:lnTo>
                <a:lnTo>
                  <a:pt x="876958" y="6843615"/>
                </a:lnTo>
                <a:lnTo>
                  <a:pt x="848451" y="6800899"/>
                </a:lnTo>
                <a:lnTo>
                  <a:pt x="827952" y="6765441"/>
                </a:lnTo>
                <a:cubicBezTo>
                  <a:pt x="827507" y="6750832"/>
                  <a:pt x="798355" y="6753978"/>
                  <a:pt x="799830" y="6739541"/>
                </a:cubicBezTo>
                <a:cubicBezTo>
                  <a:pt x="786503" y="6723280"/>
                  <a:pt x="803673" y="6682742"/>
                  <a:pt x="789686" y="6673829"/>
                </a:cubicBezTo>
                <a:cubicBezTo>
                  <a:pt x="776006" y="6657903"/>
                  <a:pt x="778015" y="6625745"/>
                  <a:pt x="765406" y="6620155"/>
                </a:cubicBezTo>
                <a:lnTo>
                  <a:pt x="720302" y="6610437"/>
                </a:lnTo>
                <a:lnTo>
                  <a:pt x="720839" y="6596307"/>
                </a:lnTo>
                <a:lnTo>
                  <a:pt x="737648" y="6536039"/>
                </a:lnTo>
                <a:cubicBezTo>
                  <a:pt x="731713" y="6378236"/>
                  <a:pt x="664893" y="6350780"/>
                  <a:pt x="674147" y="6239239"/>
                </a:cubicBezTo>
                <a:cubicBezTo>
                  <a:pt x="668193" y="6196030"/>
                  <a:pt x="677776" y="6168747"/>
                  <a:pt x="660239" y="6116986"/>
                </a:cubicBezTo>
                <a:cubicBezTo>
                  <a:pt x="693882" y="6035788"/>
                  <a:pt x="626477" y="5971885"/>
                  <a:pt x="632472" y="5895434"/>
                </a:cubicBezTo>
                <a:cubicBezTo>
                  <a:pt x="571936" y="5884249"/>
                  <a:pt x="624704" y="5880776"/>
                  <a:pt x="606181" y="5848019"/>
                </a:cubicBezTo>
                <a:cubicBezTo>
                  <a:pt x="593885" y="5819164"/>
                  <a:pt x="572509" y="5775628"/>
                  <a:pt x="558708" y="5722306"/>
                </a:cubicBezTo>
                <a:cubicBezTo>
                  <a:pt x="551746" y="5685812"/>
                  <a:pt x="532346" y="5564008"/>
                  <a:pt x="523366" y="5528085"/>
                </a:cubicBezTo>
                <a:cubicBezTo>
                  <a:pt x="518594" y="5519172"/>
                  <a:pt x="523045" y="5505250"/>
                  <a:pt x="504822" y="5506768"/>
                </a:cubicBezTo>
                <a:cubicBezTo>
                  <a:pt x="482648" y="5506487"/>
                  <a:pt x="511311" y="5459433"/>
                  <a:pt x="486823" y="5473318"/>
                </a:cubicBezTo>
                <a:cubicBezTo>
                  <a:pt x="506358" y="5440194"/>
                  <a:pt x="459463" y="5435836"/>
                  <a:pt x="445965" y="5418521"/>
                </a:cubicBezTo>
                <a:cubicBezTo>
                  <a:pt x="465954" y="5390815"/>
                  <a:pt x="417921" y="5381811"/>
                  <a:pt x="406875" y="5337536"/>
                </a:cubicBezTo>
                <a:cubicBezTo>
                  <a:pt x="430123" y="5306619"/>
                  <a:pt x="399081" y="5307846"/>
                  <a:pt x="428541" y="5255190"/>
                </a:cubicBezTo>
                <a:cubicBezTo>
                  <a:pt x="428852" y="5233629"/>
                  <a:pt x="407502" y="5247189"/>
                  <a:pt x="408744" y="5208171"/>
                </a:cubicBezTo>
                <a:cubicBezTo>
                  <a:pt x="406613" y="5154483"/>
                  <a:pt x="390295" y="5051554"/>
                  <a:pt x="384011" y="4993731"/>
                </a:cubicBezTo>
                <a:cubicBezTo>
                  <a:pt x="373186" y="4967089"/>
                  <a:pt x="370884" y="4912140"/>
                  <a:pt x="355965" y="4896399"/>
                </a:cubicBezTo>
                <a:cubicBezTo>
                  <a:pt x="355837" y="4852829"/>
                  <a:pt x="351078" y="4813709"/>
                  <a:pt x="326244" y="4838613"/>
                </a:cubicBezTo>
                <a:cubicBezTo>
                  <a:pt x="299018" y="4831439"/>
                  <a:pt x="336627" y="4804968"/>
                  <a:pt x="312542" y="4796522"/>
                </a:cubicBezTo>
                <a:lnTo>
                  <a:pt x="274747" y="4672370"/>
                </a:lnTo>
                <a:cubicBezTo>
                  <a:pt x="286762" y="4649487"/>
                  <a:pt x="276585" y="4640072"/>
                  <a:pt x="259158" y="4634253"/>
                </a:cubicBezTo>
                <a:cubicBezTo>
                  <a:pt x="255297" y="4595381"/>
                  <a:pt x="210632" y="4586807"/>
                  <a:pt x="192785" y="4549232"/>
                </a:cubicBezTo>
                <a:cubicBezTo>
                  <a:pt x="175514" y="4501329"/>
                  <a:pt x="155204" y="4520147"/>
                  <a:pt x="136304" y="4479912"/>
                </a:cubicBezTo>
                <a:lnTo>
                  <a:pt x="127433" y="4376609"/>
                </a:lnTo>
                <a:cubicBezTo>
                  <a:pt x="119863" y="4343333"/>
                  <a:pt x="97619" y="4308276"/>
                  <a:pt x="90884" y="4280257"/>
                </a:cubicBezTo>
                <a:cubicBezTo>
                  <a:pt x="94219" y="4220025"/>
                  <a:pt x="104684" y="4233011"/>
                  <a:pt x="87020" y="4208492"/>
                </a:cubicBezTo>
                <a:cubicBezTo>
                  <a:pt x="95065" y="4180444"/>
                  <a:pt x="129022" y="4152083"/>
                  <a:pt x="111109" y="4120636"/>
                </a:cubicBezTo>
                <a:cubicBezTo>
                  <a:pt x="115978" y="4121934"/>
                  <a:pt x="117998" y="4120145"/>
                  <a:pt x="118542" y="4116556"/>
                </a:cubicBezTo>
                <a:cubicBezTo>
                  <a:pt x="118321" y="4114246"/>
                  <a:pt x="118101" y="4111935"/>
                  <a:pt x="117882" y="4109625"/>
                </a:cubicBezTo>
                <a:lnTo>
                  <a:pt x="110577" y="4105624"/>
                </a:lnTo>
                <a:cubicBezTo>
                  <a:pt x="85114" y="4088878"/>
                  <a:pt x="113587" y="4082596"/>
                  <a:pt x="111226" y="4051441"/>
                </a:cubicBezTo>
                <a:cubicBezTo>
                  <a:pt x="111638" y="4036628"/>
                  <a:pt x="118512" y="3985548"/>
                  <a:pt x="124729" y="3988494"/>
                </a:cubicBezTo>
                <a:lnTo>
                  <a:pt x="98339" y="3926485"/>
                </a:lnTo>
                <a:cubicBezTo>
                  <a:pt x="120456" y="3887663"/>
                  <a:pt x="82381" y="3893685"/>
                  <a:pt x="82808" y="3857057"/>
                </a:cubicBezTo>
                <a:cubicBezTo>
                  <a:pt x="89625" y="3836374"/>
                  <a:pt x="88641" y="3824518"/>
                  <a:pt x="73254" y="3815650"/>
                </a:cubicBezTo>
                <a:cubicBezTo>
                  <a:pt x="107452" y="3718923"/>
                  <a:pt x="64680" y="3772318"/>
                  <a:pt x="67891" y="3696745"/>
                </a:cubicBezTo>
                <a:cubicBezTo>
                  <a:pt x="73347" y="3630391"/>
                  <a:pt x="83288" y="3531379"/>
                  <a:pt x="85894" y="3477814"/>
                </a:cubicBezTo>
                <a:cubicBezTo>
                  <a:pt x="88500" y="3424249"/>
                  <a:pt x="86217" y="3377198"/>
                  <a:pt x="83529" y="3375354"/>
                </a:cubicBezTo>
                <a:cubicBezTo>
                  <a:pt x="83101" y="3339059"/>
                  <a:pt x="90016" y="3285266"/>
                  <a:pt x="86805" y="3235494"/>
                </a:cubicBezTo>
                <a:cubicBezTo>
                  <a:pt x="78762" y="3207446"/>
                  <a:pt x="61419" y="3143345"/>
                  <a:pt x="79332" y="3111896"/>
                </a:cubicBezTo>
                <a:cubicBezTo>
                  <a:pt x="59856" y="3117096"/>
                  <a:pt x="85974" y="3072872"/>
                  <a:pt x="69725" y="3061665"/>
                </a:cubicBezTo>
                <a:cubicBezTo>
                  <a:pt x="56184" y="3054621"/>
                  <a:pt x="60953" y="3039562"/>
                  <a:pt x="58409" y="3026187"/>
                </a:cubicBezTo>
                <a:cubicBezTo>
                  <a:pt x="45869" y="3013333"/>
                  <a:pt x="46112" y="2950064"/>
                  <a:pt x="52868" y="2930097"/>
                </a:cubicBezTo>
                <a:cubicBezTo>
                  <a:pt x="80421" y="2876459"/>
                  <a:pt x="32874" y="2811741"/>
                  <a:pt x="53405" y="2768399"/>
                </a:cubicBezTo>
                <a:cubicBezTo>
                  <a:pt x="54801" y="2755814"/>
                  <a:pt x="53816" y="2744722"/>
                  <a:pt x="51356" y="2734615"/>
                </a:cubicBezTo>
                <a:lnTo>
                  <a:pt x="40996" y="2708116"/>
                </a:lnTo>
                <a:lnTo>
                  <a:pt x="31097" y="2704185"/>
                </a:lnTo>
                <a:lnTo>
                  <a:pt x="28589" y="2686011"/>
                </a:lnTo>
                <a:lnTo>
                  <a:pt x="13795" y="2656504"/>
                </a:lnTo>
                <a:cubicBezTo>
                  <a:pt x="56166" y="2648211"/>
                  <a:pt x="-6214" y="2580540"/>
                  <a:pt x="32108" y="2589493"/>
                </a:cubicBezTo>
                <a:cubicBezTo>
                  <a:pt x="22039" y="2539863"/>
                  <a:pt x="41060" y="2531259"/>
                  <a:pt x="32991" y="2457617"/>
                </a:cubicBezTo>
                <a:cubicBezTo>
                  <a:pt x="45635" y="2365891"/>
                  <a:pt x="40786" y="2284833"/>
                  <a:pt x="39071" y="2210817"/>
                </a:cubicBezTo>
                <a:cubicBezTo>
                  <a:pt x="39941" y="2106412"/>
                  <a:pt x="22396" y="1993081"/>
                  <a:pt x="19663" y="1901521"/>
                </a:cubicBezTo>
                <a:cubicBezTo>
                  <a:pt x="10670" y="1826286"/>
                  <a:pt x="4249" y="1796783"/>
                  <a:pt x="0" y="1700722"/>
                </a:cubicBezTo>
                <a:cubicBezTo>
                  <a:pt x="5587" y="1695223"/>
                  <a:pt x="14814" y="1668682"/>
                  <a:pt x="18023" y="1661610"/>
                </a:cubicBezTo>
                <a:lnTo>
                  <a:pt x="24668" y="1640073"/>
                </a:lnTo>
                <a:lnTo>
                  <a:pt x="23087" y="1637398"/>
                </a:lnTo>
                <a:cubicBezTo>
                  <a:pt x="19812" y="1625364"/>
                  <a:pt x="20811" y="1617807"/>
                  <a:pt x="23692" y="1612248"/>
                </a:cubicBezTo>
                <a:lnTo>
                  <a:pt x="41914" y="1498097"/>
                </a:lnTo>
                <a:lnTo>
                  <a:pt x="40195" y="1497364"/>
                </a:lnTo>
                <a:lnTo>
                  <a:pt x="37070" y="1490042"/>
                </a:lnTo>
                <a:lnTo>
                  <a:pt x="55020" y="1451416"/>
                </a:lnTo>
                <a:cubicBezTo>
                  <a:pt x="73102" y="1417430"/>
                  <a:pt x="80421" y="1313985"/>
                  <a:pt x="91616" y="1281781"/>
                </a:cubicBezTo>
                <a:cubicBezTo>
                  <a:pt x="137974" y="1171345"/>
                  <a:pt x="146547" y="1130634"/>
                  <a:pt x="166980" y="1074754"/>
                </a:cubicBezTo>
                <a:cubicBezTo>
                  <a:pt x="181651" y="1040817"/>
                  <a:pt x="190408" y="1034723"/>
                  <a:pt x="201075" y="1019094"/>
                </a:cubicBezTo>
                <a:cubicBezTo>
                  <a:pt x="207201" y="1005265"/>
                  <a:pt x="260932" y="958184"/>
                  <a:pt x="237042" y="938921"/>
                </a:cubicBezTo>
                <a:cubicBezTo>
                  <a:pt x="287348" y="869297"/>
                  <a:pt x="265291" y="876942"/>
                  <a:pt x="295369" y="815814"/>
                </a:cubicBezTo>
                <a:cubicBezTo>
                  <a:pt x="329951" y="751141"/>
                  <a:pt x="383834" y="609442"/>
                  <a:pt x="411453" y="584070"/>
                </a:cubicBezTo>
                <a:cubicBezTo>
                  <a:pt x="438653" y="530431"/>
                  <a:pt x="423178" y="516020"/>
                  <a:pt x="436475" y="461805"/>
                </a:cubicBezTo>
                <a:cubicBezTo>
                  <a:pt x="454281" y="438996"/>
                  <a:pt x="448264" y="386523"/>
                  <a:pt x="468429" y="360945"/>
                </a:cubicBezTo>
                <a:cubicBezTo>
                  <a:pt x="474686" y="267247"/>
                  <a:pt x="468220" y="285413"/>
                  <a:pt x="470922" y="226335"/>
                </a:cubicBezTo>
                <a:cubicBezTo>
                  <a:pt x="481883" y="180653"/>
                  <a:pt x="495229" y="85724"/>
                  <a:pt x="499717" y="51690"/>
                </a:cubicBezTo>
                <a:cubicBezTo>
                  <a:pt x="482601" y="39734"/>
                  <a:pt x="492651" y="34426"/>
                  <a:pt x="497850" y="22133"/>
                </a:cubicBezTo>
                <a:cubicBezTo>
                  <a:pt x="482148" y="14444"/>
                  <a:pt x="483752" y="7720"/>
                  <a:pt x="487145" y="1037"/>
                </a:cubicBezTo>
                <a:lnTo>
                  <a:pt x="487607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72472F-AD8A-4F25-A4AB-67BC6F135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84" y="1562100"/>
            <a:ext cx="3795642" cy="3733800"/>
          </a:xfrm>
        </p:spPr>
        <p:txBody>
          <a:bodyPr>
            <a:normAutofit/>
          </a:bodyPr>
          <a:lstStyle/>
          <a:p>
            <a:pPr algn="ctr"/>
            <a:r>
              <a:rPr lang="cs-CZ" dirty="0" err="1">
                <a:latin typeface="Calibri Light"/>
                <a:ea typeface="+mj-lt"/>
                <a:cs typeface="+mj-lt"/>
              </a:rPr>
              <a:t>Syllabus</a:t>
            </a:r>
            <a:endParaRPr lang="cs-CZ" err="1">
              <a:latin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FADA1A-3BA0-44F3-86D2-58EF99989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95" y="733425"/>
            <a:ext cx="4889480" cy="53911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cs-CZ" dirty="0">
                <a:latin typeface="Calibri Light"/>
                <a:ea typeface="+mn-lt"/>
                <a:cs typeface="+mn-lt"/>
              </a:rPr>
              <a:t>•</a:t>
            </a:r>
            <a:r>
              <a:rPr lang="en-US" dirty="0">
                <a:latin typeface="Calibri Light"/>
                <a:ea typeface="+mn-lt"/>
                <a:cs typeface="+mn-lt"/>
              </a:rPr>
              <a:t>17</a:t>
            </a:r>
            <a:r>
              <a:rPr lang="cs-CZ" dirty="0">
                <a:latin typeface="Calibri Light"/>
                <a:ea typeface="+mn-lt"/>
                <a:cs typeface="+mn-lt"/>
              </a:rPr>
              <a:t>.9. </a:t>
            </a:r>
            <a:r>
              <a:rPr lang="en-US" b="1" dirty="0">
                <a:latin typeface="Calibri Light"/>
                <a:ea typeface="+mn-lt"/>
                <a:cs typeface="+mn-lt"/>
              </a:rPr>
              <a:t>ADHD</a:t>
            </a:r>
            <a:r>
              <a:rPr lang="cs-CZ" dirty="0">
                <a:latin typeface="Calibri Light"/>
                <a:ea typeface="+mn-lt"/>
                <a:cs typeface="+mn-lt"/>
              </a:rPr>
              <a:t>; </a:t>
            </a:r>
            <a:r>
              <a:rPr lang="en-US" dirty="0">
                <a:latin typeface="Calibri Light"/>
                <a:ea typeface="+mn-lt"/>
                <a:cs typeface="+mn-lt"/>
              </a:rPr>
              <a:t>How to identify key points; </a:t>
            </a:r>
            <a:r>
              <a:rPr lang="cs-CZ" dirty="0" err="1">
                <a:latin typeface="Calibri Light"/>
                <a:ea typeface="+mn-lt"/>
                <a:cs typeface="+mn-lt"/>
              </a:rPr>
              <a:t>How</a:t>
            </a:r>
            <a:r>
              <a:rPr lang="cs-CZ" dirty="0">
                <a:latin typeface="Calibri Light"/>
                <a:ea typeface="+mn-lt"/>
                <a:cs typeface="+mn-lt"/>
              </a:rPr>
              <a:t> to </a:t>
            </a:r>
            <a:r>
              <a:rPr lang="cs-CZ" dirty="0" err="1">
                <a:latin typeface="Calibri Light"/>
                <a:ea typeface="+mn-lt"/>
                <a:cs typeface="+mn-lt"/>
              </a:rPr>
              <a:t>write</a:t>
            </a:r>
            <a:r>
              <a:rPr lang="cs-CZ" dirty="0">
                <a:latin typeface="Calibri Light"/>
                <a:ea typeface="+mn-lt"/>
                <a:cs typeface="+mn-lt"/>
              </a:rPr>
              <a:t> a report; </a:t>
            </a:r>
            <a:endParaRPr lang="cs-CZ" dirty="0">
              <a:latin typeface="Calibri Light"/>
              <a:cs typeface="Calibri Light"/>
            </a:endParaRPr>
          </a:p>
          <a:p>
            <a:pPr>
              <a:buNone/>
            </a:pPr>
            <a:r>
              <a:rPr lang="cs-CZ" dirty="0">
                <a:latin typeface="Calibri Light"/>
                <a:ea typeface="+mn-lt"/>
                <a:cs typeface="+mn-lt"/>
              </a:rPr>
              <a:t>•</a:t>
            </a:r>
            <a:r>
              <a:rPr lang="en-US" dirty="0">
                <a:latin typeface="Calibri Light"/>
                <a:ea typeface="+mn-lt"/>
                <a:cs typeface="+mn-lt"/>
              </a:rPr>
              <a:t>7</a:t>
            </a:r>
            <a:r>
              <a:rPr lang="cs-CZ" dirty="0">
                <a:latin typeface="Calibri Light"/>
                <a:ea typeface="+mn-lt"/>
                <a:cs typeface="+mn-lt"/>
              </a:rPr>
              <a:t>.10.</a:t>
            </a:r>
            <a:r>
              <a:rPr lang="en-US" dirty="0">
                <a:latin typeface="Calibri Light"/>
                <a:ea typeface="+mn-lt"/>
                <a:cs typeface="+mn-lt"/>
              </a:rPr>
              <a:t> </a:t>
            </a:r>
            <a:r>
              <a:rPr lang="cs-CZ" b="1" dirty="0" err="1">
                <a:latin typeface="Calibri Light"/>
                <a:ea typeface="+mn-lt"/>
                <a:cs typeface="+mn-lt"/>
              </a:rPr>
              <a:t>Intellectual</a:t>
            </a:r>
            <a:r>
              <a:rPr lang="cs-CZ" b="1" dirty="0">
                <a:latin typeface="Calibri Light"/>
                <a:ea typeface="+mn-lt"/>
                <a:cs typeface="+mn-lt"/>
              </a:rPr>
              <a:t> disability</a:t>
            </a:r>
            <a:r>
              <a:rPr lang="en-US" b="1" dirty="0">
                <a:latin typeface="Calibri Light"/>
                <a:ea typeface="+mn-lt"/>
                <a:cs typeface="+mn-lt"/>
              </a:rPr>
              <a:t>;</a:t>
            </a:r>
            <a:r>
              <a:rPr lang="cs-CZ" b="1" dirty="0">
                <a:latin typeface="Calibri Light"/>
                <a:ea typeface="+mn-lt"/>
                <a:cs typeface="+mn-lt"/>
              </a:rPr>
              <a:t> </a:t>
            </a:r>
            <a:r>
              <a:rPr lang="en-US" dirty="0">
                <a:latin typeface="Calibri Light"/>
                <a:ea typeface="+mn-lt"/>
                <a:cs typeface="+mn-lt"/>
              </a:rPr>
              <a:t>Describing your experience; Presenting; Learning about vocab;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endParaRPr lang="cs-CZ" dirty="0">
              <a:latin typeface="Calibri Light"/>
              <a:cs typeface="Calibri Light"/>
            </a:endParaRPr>
          </a:p>
          <a:p>
            <a:pPr>
              <a:buNone/>
            </a:pPr>
            <a:r>
              <a:rPr lang="cs-CZ" dirty="0">
                <a:latin typeface="Calibri Light"/>
                <a:ea typeface="+mn-lt"/>
                <a:cs typeface="+mn-lt"/>
              </a:rPr>
              <a:t>•</a:t>
            </a:r>
            <a:r>
              <a:rPr lang="en-US" dirty="0">
                <a:latin typeface="Calibri Light"/>
                <a:ea typeface="+mn-lt"/>
                <a:cs typeface="+mn-lt"/>
              </a:rPr>
              <a:t>5.11</a:t>
            </a:r>
            <a:r>
              <a:rPr lang="cs-CZ" dirty="0">
                <a:latin typeface="Calibri Light"/>
                <a:ea typeface="+mn-lt"/>
                <a:cs typeface="+mn-lt"/>
              </a:rPr>
              <a:t>. </a:t>
            </a:r>
            <a:r>
              <a:rPr lang="cs-CZ" b="1" dirty="0" err="1">
                <a:latin typeface="Calibri Light"/>
                <a:ea typeface="+mn-lt"/>
                <a:cs typeface="+mn-lt"/>
              </a:rPr>
              <a:t>Speech</a:t>
            </a:r>
            <a:r>
              <a:rPr lang="cs-CZ" b="1" dirty="0">
                <a:latin typeface="Calibri Light"/>
                <a:ea typeface="+mn-lt"/>
                <a:cs typeface="+mn-lt"/>
              </a:rPr>
              <a:t> </a:t>
            </a:r>
            <a:r>
              <a:rPr lang="cs-CZ" b="1" dirty="0" err="1">
                <a:latin typeface="Calibri Light"/>
                <a:ea typeface="+mn-lt"/>
                <a:cs typeface="+mn-lt"/>
              </a:rPr>
              <a:t>disorders</a:t>
            </a:r>
            <a:r>
              <a:rPr lang="cs-CZ" dirty="0">
                <a:latin typeface="Calibri Light"/>
                <a:ea typeface="+mn-lt"/>
                <a:cs typeface="+mn-lt"/>
              </a:rPr>
              <a:t>; </a:t>
            </a:r>
            <a:r>
              <a:rPr lang="cs-CZ" dirty="0" err="1">
                <a:latin typeface="Calibri Light"/>
                <a:ea typeface="+mn-lt"/>
                <a:cs typeface="+mn-lt"/>
              </a:rPr>
              <a:t>Reading</a:t>
            </a:r>
            <a:r>
              <a:rPr lang="cs-CZ" dirty="0">
                <a:latin typeface="Calibri Light"/>
                <a:ea typeface="+mn-lt"/>
                <a:cs typeface="+mn-lt"/>
              </a:rPr>
              <a:t> and </a:t>
            </a:r>
            <a:r>
              <a:rPr lang="cs-CZ" dirty="0" err="1">
                <a:latin typeface="Calibri Light"/>
                <a:ea typeface="+mn-lt"/>
                <a:cs typeface="+mn-lt"/>
              </a:rPr>
              <a:t>summarizing</a:t>
            </a:r>
            <a:r>
              <a:rPr lang="en-US" dirty="0">
                <a:latin typeface="Calibri Light"/>
                <a:ea typeface="+mn-lt"/>
                <a:cs typeface="+mn-lt"/>
              </a:rPr>
              <a:t>; </a:t>
            </a:r>
            <a:r>
              <a:rPr lang="cs-CZ" dirty="0" err="1">
                <a:latin typeface="Calibri Light"/>
                <a:ea typeface="+mn-lt"/>
                <a:cs typeface="+mn-lt"/>
              </a:rPr>
              <a:t>How</a:t>
            </a:r>
            <a:r>
              <a:rPr lang="cs-CZ" dirty="0">
                <a:latin typeface="Calibri Light"/>
                <a:ea typeface="+mn-lt"/>
                <a:cs typeface="+mn-lt"/>
              </a:rPr>
              <a:t> to </a:t>
            </a:r>
            <a:r>
              <a:rPr lang="cs-CZ" dirty="0" err="1">
                <a:latin typeface="Calibri Light"/>
                <a:ea typeface="+mn-lt"/>
                <a:cs typeface="+mn-lt"/>
              </a:rPr>
              <a:t>give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instructions</a:t>
            </a:r>
            <a:r>
              <a:rPr lang="cs-CZ" dirty="0">
                <a:latin typeface="Calibri Light"/>
                <a:ea typeface="+mn-lt"/>
                <a:cs typeface="+mn-lt"/>
              </a:rPr>
              <a:t>; </a:t>
            </a:r>
            <a:endParaRPr lang="cs-CZ" dirty="0">
              <a:latin typeface="Calibri Light"/>
              <a:cs typeface="+mn-lt"/>
            </a:endParaRPr>
          </a:p>
          <a:p>
            <a:pPr>
              <a:buNone/>
            </a:pPr>
            <a:r>
              <a:rPr lang="cs-CZ" dirty="0">
                <a:latin typeface="Calibri Light"/>
                <a:ea typeface="+mn-lt"/>
                <a:cs typeface="+mn-lt"/>
              </a:rPr>
              <a:t>•</a:t>
            </a:r>
            <a:r>
              <a:rPr lang="en-US" dirty="0">
                <a:latin typeface="Calibri Light"/>
                <a:ea typeface="+mn-lt"/>
                <a:cs typeface="+mn-lt"/>
              </a:rPr>
              <a:t>26.11</a:t>
            </a:r>
            <a:r>
              <a:rPr lang="cs-CZ" dirty="0">
                <a:latin typeface="Calibri Light"/>
                <a:ea typeface="+mn-lt"/>
                <a:cs typeface="+mn-lt"/>
              </a:rPr>
              <a:t>. </a:t>
            </a:r>
            <a:r>
              <a:rPr lang="cs-CZ" b="1" dirty="0" err="1">
                <a:latin typeface="Calibri Light"/>
                <a:ea typeface="+mn-lt"/>
                <a:cs typeface="+mn-lt"/>
              </a:rPr>
              <a:t>Autism</a:t>
            </a:r>
            <a:r>
              <a:rPr lang="cs-CZ" b="1" dirty="0">
                <a:latin typeface="Calibri Light"/>
                <a:ea typeface="+mn-lt"/>
                <a:cs typeface="+mn-lt"/>
              </a:rPr>
              <a:t>;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How</a:t>
            </a:r>
            <a:r>
              <a:rPr lang="cs-CZ" dirty="0">
                <a:latin typeface="Calibri Light"/>
                <a:ea typeface="+mn-lt"/>
                <a:cs typeface="+mn-lt"/>
              </a:rPr>
              <a:t> to </a:t>
            </a:r>
            <a:r>
              <a:rPr lang="cs-CZ" dirty="0" err="1">
                <a:latin typeface="Calibri Light"/>
                <a:ea typeface="+mn-lt"/>
                <a:cs typeface="+mn-lt"/>
              </a:rPr>
              <a:t>write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an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abstract</a:t>
            </a:r>
            <a:r>
              <a:rPr lang="en-US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Sharing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good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practice</a:t>
            </a:r>
            <a:r>
              <a:rPr lang="cs-CZ" dirty="0">
                <a:latin typeface="Calibri Light"/>
                <a:ea typeface="+mn-lt"/>
                <a:cs typeface="+mn-lt"/>
              </a:rPr>
              <a:t>; </a:t>
            </a:r>
            <a:endParaRPr lang="en-US" dirty="0">
              <a:latin typeface="Calibri Light"/>
              <a:ea typeface="+mn-lt"/>
              <a:cs typeface="+mn-lt"/>
            </a:endParaRPr>
          </a:p>
          <a:p>
            <a:pPr>
              <a:buNone/>
            </a:pPr>
            <a:r>
              <a:rPr lang="cs-CZ" dirty="0">
                <a:latin typeface="Calibri Light"/>
                <a:ea typeface="+mn-lt"/>
                <a:cs typeface="+mn-lt"/>
              </a:rPr>
              <a:t>•1</a:t>
            </a:r>
            <a:r>
              <a:rPr lang="en-US" dirty="0">
                <a:latin typeface="Calibri Light"/>
                <a:ea typeface="+mn-lt"/>
                <a:cs typeface="+mn-lt"/>
              </a:rPr>
              <a:t>7</a:t>
            </a:r>
            <a:r>
              <a:rPr lang="cs-CZ" dirty="0">
                <a:latin typeface="Calibri Light"/>
                <a:ea typeface="+mn-lt"/>
                <a:cs typeface="+mn-lt"/>
              </a:rPr>
              <a:t>.12. </a:t>
            </a:r>
            <a:r>
              <a:rPr lang="cs-CZ" b="1" dirty="0" err="1">
                <a:latin typeface="Calibri Light"/>
                <a:ea typeface="+mn-lt"/>
                <a:cs typeface="+mn-lt"/>
              </a:rPr>
              <a:t>Specific</a:t>
            </a:r>
            <a:r>
              <a:rPr lang="cs-CZ" b="1" dirty="0">
                <a:latin typeface="Calibri Light"/>
                <a:ea typeface="+mn-lt"/>
                <a:cs typeface="+mn-lt"/>
              </a:rPr>
              <a:t> learning </a:t>
            </a:r>
            <a:r>
              <a:rPr lang="cs-CZ" b="1" dirty="0" err="1">
                <a:latin typeface="Calibri Light"/>
                <a:ea typeface="+mn-lt"/>
                <a:cs typeface="+mn-lt"/>
              </a:rPr>
              <a:t>difficulties</a:t>
            </a:r>
            <a:r>
              <a:rPr lang="cs-CZ" b="1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How</a:t>
            </a:r>
            <a:r>
              <a:rPr lang="cs-CZ" dirty="0">
                <a:latin typeface="Calibri Light"/>
                <a:ea typeface="+mn-lt"/>
                <a:cs typeface="+mn-lt"/>
              </a:rPr>
              <a:t> to </a:t>
            </a:r>
            <a:r>
              <a:rPr lang="cs-CZ" dirty="0" err="1">
                <a:latin typeface="Calibri Light"/>
                <a:ea typeface="+mn-lt"/>
                <a:cs typeface="+mn-lt"/>
              </a:rPr>
              <a:t>ask</a:t>
            </a:r>
            <a:r>
              <a:rPr lang="cs-CZ" dirty="0">
                <a:latin typeface="Calibri Light"/>
                <a:ea typeface="+mn-lt"/>
                <a:cs typeface="+mn-lt"/>
              </a:rPr>
              <a:t> </a:t>
            </a:r>
            <a:r>
              <a:rPr lang="cs-CZ" dirty="0" err="1">
                <a:latin typeface="Calibri Light"/>
                <a:ea typeface="+mn-lt"/>
                <a:cs typeface="+mn-lt"/>
              </a:rPr>
              <a:t>questions</a:t>
            </a:r>
            <a:r>
              <a:rPr lang="cs-CZ" dirty="0">
                <a:latin typeface="Calibri Light"/>
                <a:ea typeface="+mn-lt"/>
                <a:cs typeface="+mn-lt"/>
              </a:rPr>
              <a:t>;</a:t>
            </a:r>
            <a:r>
              <a:rPr lang="en-US" dirty="0">
                <a:latin typeface="Calibri Light"/>
                <a:ea typeface="+mn-lt"/>
                <a:cs typeface="+mn-lt"/>
              </a:rPr>
              <a:t> Sharing good practice</a:t>
            </a:r>
            <a:endParaRPr lang="cs-CZ" dirty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301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0B4CE1A-EA7D-4A89-AA0C-C7A13CE61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621448" cy="1216024"/>
          </a:xfrm>
        </p:spPr>
        <p:txBody>
          <a:bodyPr>
            <a:normAutofit/>
          </a:bodyPr>
          <a:lstStyle/>
          <a:p>
            <a:r>
              <a:rPr lang="cs-CZ" dirty="0" err="1">
                <a:latin typeface="Calibri Light"/>
                <a:ea typeface="+mj-lt"/>
                <a:cs typeface="+mj-lt"/>
              </a:rPr>
              <a:t>Course</a:t>
            </a:r>
            <a:r>
              <a:rPr lang="cs-CZ" dirty="0">
                <a:latin typeface="Calibri Light"/>
                <a:ea typeface="+mj-lt"/>
                <a:cs typeface="+mj-lt"/>
              </a:rPr>
              <a:t> </a:t>
            </a:r>
            <a:r>
              <a:rPr lang="cs-CZ" dirty="0" err="1">
                <a:latin typeface="Calibri Light"/>
                <a:ea typeface="+mj-lt"/>
                <a:cs typeface="+mj-lt"/>
              </a:rPr>
              <a:t>requirements</a:t>
            </a:r>
            <a:endParaRPr lang="cs-CZ" dirty="0" err="1">
              <a:latin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8569D-1A4D-4167-AE53-ABD5588F6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147357"/>
            <a:ext cx="9621448" cy="41070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1700" b="1" dirty="0">
                <a:latin typeface="Calibri Light"/>
                <a:ea typeface="+mn-lt"/>
                <a:cs typeface="+mn-lt"/>
              </a:rPr>
              <a:t>1) In-term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requirements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Active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participation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in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seminars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and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careful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preparation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for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each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seminar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(</a:t>
            </a:r>
            <a:r>
              <a:rPr lang="en-US" sz="1700" b="1" dirty="0">
                <a:latin typeface="Calibri Light"/>
                <a:ea typeface="+mn-lt"/>
                <a:cs typeface="+mn-lt"/>
              </a:rPr>
              <a:t>1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absence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allowed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) </a:t>
            </a:r>
            <a:r>
              <a:rPr lang="cs-CZ" sz="1700" dirty="0">
                <a:latin typeface="Calibri Light"/>
                <a:ea typeface="+mn-lt"/>
                <a:cs typeface="+mn-lt"/>
              </a:rPr>
              <a:t>–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for</a:t>
            </a:r>
            <a:r>
              <a:rPr lang="cs-CZ" sz="1700" dirty="0">
                <a:latin typeface="Calibri Light"/>
                <a:ea typeface="+mn-lt"/>
                <a:cs typeface="+mn-lt"/>
              </a:rPr>
              <a:t> any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other</a:t>
            </a:r>
            <a:r>
              <a:rPr lang="cs-CZ" sz="1700" dirty="0">
                <a:latin typeface="Calibri Light"/>
                <a:ea typeface="+mn-lt"/>
                <a:cs typeface="+mn-lt"/>
              </a:rPr>
              <a:t> absence,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students</a:t>
            </a:r>
            <a:r>
              <a:rPr lang="cs-CZ" sz="1700" dirty="0">
                <a:latin typeface="Calibri Light"/>
                <a:ea typeface="+mn-lt"/>
                <a:cs typeface="+mn-lt"/>
              </a:rPr>
              <a:t> are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expected</a:t>
            </a:r>
            <a:r>
              <a:rPr lang="cs-CZ" sz="1700" dirty="0">
                <a:latin typeface="Calibri Light"/>
                <a:ea typeface="+mn-lt"/>
                <a:cs typeface="+mn-lt"/>
              </a:rPr>
              <a:t> to </a:t>
            </a:r>
            <a:r>
              <a:rPr lang="en-US" sz="1700" dirty="0">
                <a:latin typeface="Calibri Light"/>
                <a:ea typeface="+mn-lt"/>
                <a:cs typeface="+mn-lt"/>
              </a:rPr>
              <a:t>submit a note to the Studies office</a:t>
            </a:r>
            <a:r>
              <a:rPr lang="cs-CZ" sz="1700" dirty="0">
                <a:latin typeface="Calibri Light"/>
                <a:ea typeface="+mn-lt"/>
                <a:cs typeface="+mn-lt"/>
              </a:rPr>
              <a:t>)</a:t>
            </a:r>
            <a:br>
              <a:rPr lang="cs-CZ" sz="1700" dirty="0">
                <a:latin typeface="Calibri Light"/>
                <a:ea typeface="+mn-lt"/>
                <a:cs typeface="+mn-lt"/>
              </a:rPr>
            </a:b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Students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need</a:t>
            </a:r>
            <a:r>
              <a:rPr lang="cs-CZ" sz="1700" dirty="0">
                <a:latin typeface="Calibri Light"/>
                <a:ea typeface="+mn-lt"/>
                <a:cs typeface="+mn-lt"/>
              </a:rPr>
              <a:t> to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attend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at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least 2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classes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>
                <a:latin typeface="Calibri Light"/>
                <a:ea typeface="+mn-lt"/>
                <a:cs typeface="+mn-lt"/>
              </a:rPr>
              <a:t>to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be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allowed</a:t>
            </a:r>
            <a:r>
              <a:rPr lang="cs-CZ" sz="1700" dirty="0">
                <a:latin typeface="Calibri Light"/>
                <a:ea typeface="+mn-lt"/>
                <a:cs typeface="+mn-lt"/>
              </a:rPr>
              <a:t> to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take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the</a:t>
            </a:r>
            <a:r>
              <a:rPr lang="cs-CZ" sz="1700" dirty="0">
                <a:latin typeface="Calibri Light"/>
                <a:ea typeface="+mn-lt"/>
                <a:cs typeface="+mn-lt"/>
              </a:rPr>
              <a:t> oral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exam</a:t>
            </a:r>
            <a:r>
              <a:rPr lang="cs-CZ" sz="1700" dirty="0">
                <a:latin typeface="Calibri Light"/>
                <a:ea typeface="+mn-lt"/>
                <a:cs typeface="+mn-lt"/>
              </a:rPr>
              <a:t>.</a:t>
            </a:r>
            <a:endParaRPr lang="en-US" sz="1700" dirty="0">
              <a:latin typeface="Calibri Light"/>
              <a:ea typeface="+mn-lt"/>
              <a:cs typeface="+mn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1700" dirty="0">
                <a:latin typeface="Calibri Light"/>
                <a:ea typeface="+mn-lt"/>
                <a:cs typeface="+mn-lt"/>
              </a:rPr>
              <a:t>     </a:t>
            </a:r>
            <a:endParaRPr lang="cs-CZ" sz="17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•TASK 1 –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Write</a:t>
            </a:r>
            <a:r>
              <a:rPr lang="cs-CZ" sz="1700" dirty="0">
                <a:latin typeface="Calibri Light"/>
                <a:ea typeface="+mn-lt"/>
                <a:cs typeface="+mn-lt"/>
              </a:rPr>
              <a:t> a 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report</a:t>
            </a:r>
            <a:r>
              <a:rPr lang="cs-CZ" sz="1700" dirty="0">
                <a:latin typeface="Calibri Light"/>
                <a:ea typeface="+mn-lt"/>
                <a:cs typeface="+mn-lt"/>
              </a:rPr>
              <a:t> and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give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peer-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review</a:t>
            </a:r>
            <a:endParaRPr lang="cs-CZ" sz="1700" dirty="0" err="1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•TASK 2 –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Give</a:t>
            </a:r>
            <a:r>
              <a:rPr lang="cs-CZ" sz="1700" dirty="0">
                <a:latin typeface="Calibri Light"/>
                <a:ea typeface="+mn-lt"/>
                <a:cs typeface="+mn-lt"/>
              </a:rPr>
              <a:t> a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presentation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summarizing</a:t>
            </a:r>
            <a:r>
              <a:rPr lang="cs-CZ" sz="1700" dirty="0">
                <a:latin typeface="Calibri Light"/>
                <a:ea typeface="+mn-lt"/>
                <a:cs typeface="+mn-lt"/>
              </a:rPr>
              <a:t> a text and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describing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your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experience</a:t>
            </a:r>
            <a:endParaRPr lang="cs-CZ" sz="1700" dirty="0" err="1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•TASK 3 – </a:t>
            </a:r>
            <a:r>
              <a:rPr lang="en-US" sz="1700" dirty="0">
                <a:latin typeface="Calibri Light"/>
                <a:ea typeface="+mn-lt"/>
                <a:cs typeface="+mn-lt"/>
              </a:rPr>
              <a:t>Prepare an activity and share it with the class</a:t>
            </a:r>
            <a:endParaRPr lang="cs-CZ" sz="17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•TASK 4 –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Write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an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abstract</a:t>
            </a:r>
            <a:endParaRPr lang="cs-CZ" sz="17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•TASK 5 –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Contribute</a:t>
            </a:r>
            <a:r>
              <a:rPr lang="cs-CZ" sz="1700" dirty="0">
                <a:latin typeface="Calibri Light"/>
                <a:ea typeface="+mn-lt"/>
                <a:cs typeface="+mn-lt"/>
              </a:rPr>
              <a:t> to a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shared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b="1" dirty="0">
                <a:latin typeface="Calibri Light"/>
                <a:ea typeface="+mn-lt"/>
                <a:cs typeface="+mn-lt"/>
              </a:rPr>
              <a:t>terminology </a:t>
            </a:r>
            <a:r>
              <a:rPr lang="cs-CZ" sz="1700" b="1" dirty="0" err="1">
                <a:latin typeface="Calibri Light"/>
                <a:ea typeface="+mn-lt"/>
                <a:cs typeface="+mn-lt"/>
              </a:rPr>
              <a:t>glossary</a:t>
            </a:r>
            <a:endParaRPr lang="en-US" sz="1700" b="1" dirty="0">
              <a:latin typeface="Calibri Light"/>
              <a:ea typeface="+mn-lt"/>
              <a:cs typeface="+mn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1700" b="1" dirty="0">
                <a:latin typeface="Calibri Light"/>
                <a:ea typeface="+mn-lt"/>
                <a:cs typeface="+mn-lt"/>
              </a:rPr>
              <a:t>Students need to complete all the tasks by the end of the semester (December 17</a:t>
            </a:r>
            <a:r>
              <a:rPr lang="en-US" sz="1700" b="1" baseline="30000" dirty="0">
                <a:latin typeface="Calibri Light"/>
                <a:ea typeface="+mn-lt"/>
                <a:cs typeface="+mn-lt"/>
              </a:rPr>
              <a:t>th</a:t>
            </a:r>
            <a:r>
              <a:rPr lang="en-US" sz="1700" b="1" dirty="0">
                <a:latin typeface="Calibri Light"/>
                <a:ea typeface="+mn-lt"/>
                <a:cs typeface="+mn-lt"/>
              </a:rPr>
              <a:t>) and with at least 65% of the points. Otherwise, they get an ‘X’ and cannot take the oral exam.</a:t>
            </a:r>
            <a:endParaRPr lang="cs-CZ" sz="1700" dirty="0" err="1">
              <a:latin typeface="Calibri Light"/>
              <a:cs typeface="Calibri Light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1700" dirty="0"/>
          </a:p>
        </p:txBody>
      </p:sp>
      <p:sp>
        <p:nvSpPr>
          <p:cNvPr id="9" name="Freeform: Shape 9">
            <a:extLst>
              <a:ext uri="{FF2B5EF4-FFF2-40B4-BE49-F238E27FC236}">
                <a16:creationId xmlns:a16="http://schemas.microsoft.com/office/drawing/2014/main" id="{80FB4D7A-9B72-446C-9A0D-C0A2986BC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61483" y="-2"/>
            <a:ext cx="1329192" cy="6858000"/>
          </a:xfrm>
          <a:custGeom>
            <a:avLst/>
            <a:gdLst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593254 w 1605470"/>
              <a:gd name="connsiteY132" fmla="*/ 2766463 h 6858000"/>
              <a:gd name="connsiteX133" fmla="*/ 613412 w 1605470"/>
              <a:gd name="connsiteY133" fmla="*/ 2731184 h 6858000"/>
              <a:gd name="connsiteX134" fmla="*/ 555080 w 1605470"/>
              <a:gd name="connsiteY134" fmla="*/ 2538816 h 6858000"/>
              <a:gd name="connsiteX135" fmla="*/ 551827 w 1605470"/>
              <a:gd name="connsiteY135" fmla="*/ 2485734 h 6858000"/>
              <a:gd name="connsiteX136" fmla="*/ 525179 w 1605470"/>
              <a:gd name="connsiteY136" fmla="*/ 2447068 h 6858000"/>
              <a:gd name="connsiteX137" fmla="*/ 529511 w 1605470"/>
              <a:gd name="connsiteY137" fmla="*/ 2425819 h 6858000"/>
              <a:gd name="connsiteX138" fmla="*/ 530521 w 1605470"/>
              <a:gd name="connsiteY138" fmla="*/ 2422066 h 6858000"/>
              <a:gd name="connsiteX139" fmla="*/ 528878 w 1605470"/>
              <a:gd name="connsiteY139" fmla="*/ 2408971 h 6858000"/>
              <a:gd name="connsiteX140" fmla="*/ 535510 w 1605470"/>
              <a:gd name="connsiteY140" fmla="*/ 2402874 h 6858000"/>
              <a:gd name="connsiteX141" fmla="*/ 538122 w 1605470"/>
              <a:gd name="connsiteY141" fmla="*/ 2381443 h 6858000"/>
              <a:gd name="connsiteX142" fmla="*/ 533116 w 1605470"/>
              <a:gd name="connsiteY142" fmla="*/ 2358011 h 6858000"/>
              <a:gd name="connsiteX143" fmla="*/ 501423 w 1605470"/>
              <a:gd name="connsiteY143" fmla="*/ 2249479 h 6858000"/>
              <a:gd name="connsiteX144" fmla="*/ 486968 w 1605470"/>
              <a:gd name="connsiteY144" fmla="*/ 2182937 h 6858000"/>
              <a:gd name="connsiteX145" fmla="*/ 488555 w 1605470"/>
              <a:gd name="connsiteY145" fmla="*/ 2155135 h 6858000"/>
              <a:gd name="connsiteX146" fmla="*/ 486013 w 1605470"/>
              <a:gd name="connsiteY146" fmla="*/ 2118008 h 6858000"/>
              <a:gd name="connsiteX147" fmla="*/ 487006 w 1605470"/>
              <a:gd name="connsiteY147" fmla="*/ 2050531 h 6858000"/>
              <a:gd name="connsiteX148" fmla="*/ 478812 w 1605470"/>
              <a:gd name="connsiteY148" fmla="*/ 1963269 h 6858000"/>
              <a:gd name="connsiteX149" fmla="*/ 442619 w 1605470"/>
              <a:gd name="connsiteY149" fmla="*/ 1910499 h 6858000"/>
              <a:gd name="connsiteX150" fmla="*/ 446785 w 1605470"/>
              <a:gd name="connsiteY150" fmla="*/ 1903212 h 6858000"/>
              <a:gd name="connsiteX151" fmla="*/ 436547 w 1605470"/>
              <a:gd name="connsiteY151" fmla="*/ 1861531 h 6858000"/>
              <a:gd name="connsiteX152" fmla="*/ 364290 w 1605470"/>
              <a:gd name="connsiteY152" fmla="*/ 1728772 h 6858000"/>
              <a:gd name="connsiteX153" fmla="*/ 345287 w 1605470"/>
              <a:gd name="connsiteY153" fmla="*/ 1646953 h 6858000"/>
              <a:gd name="connsiteX154" fmla="*/ 344412 w 1605470"/>
              <a:gd name="connsiteY154" fmla="*/ 1615777 h 6858000"/>
              <a:gd name="connsiteX155" fmla="*/ 342578 w 1605470"/>
              <a:gd name="connsiteY155" fmla="*/ 1563678 h 6858000"/>
              <a:gd name="connsiteX156" fmla="*/ 355658 w 1605470"/>
              <a:gd name="connsiteY156" fmla="*/ 1519474 h 6858000"/>
              <a:gd name="connsiteX157" fmla="*/ 348400 w 1605470"/>
              <a:gd name="connsiteY157" fmla="*/ 1477995 h 6858000"/>
              <a:gd name="connsiteX158" fmla="*/ 328025 w 1605470"/>
              <a:gd name="connsiteY158" fmla="*/ 1475165 h 6858000"/>
              <a:gd name="connsiteX159" fmla="*/ 326326 w 1605470"/>
              <a:gd name="connsiteY159" fmla="*/ 1428585 h 6858000"/>
              <a:gd name="connsiteX160" fmla="*/ 325799 w 1605470"/>
              <a:gd name="connsiteY160" fmla="*/ 1357181 h 6858000"/>
              <a:gd name="connsiteX161" fmla="*/ 320507 w 1605470"/>
              <a:gd name="connsiteY161" fmla="*/ 1347099 h 6858000"/>
              <a:gd name="connsiteX162" fmla="*/ 335347 w 1605470"/>
              <a:gd name="connsiteY162" fmla="*/ 1334233 h 6858000"/>
              <a:gd name="connsiteX163" fmla="*/ 342792 w 1605470"/>
              <a:gd name="connsiteY163" fmla="*/ 1307086 h 6858000"/>
              <a:gd name="connsiteX164" fmla="*/ 343980 w 1605470"/>
              <a:gd name="connsiteY164" fmla="*/ 1189033 h 6858000"/>
              <a:gd name="connsiteX165" fmla="*/ 348665 w 1605470"/>
              <a:gd name="connsiteY165" fmla="*/ 1168288 h 6858000"/>
              <a:gd name="connsiteX166" fmla="*/ 340947 w 1605470"/>
              <a:gd name="connsiteY166" fmla="*/ 1142577 h 6858000"/>
              <a:gd name="connsiteX167" fmla="*/ 330253 w 1605470"/>
              <a:gd name="connsiteY167" fmla="*/ 1088484 h 6858000"/>
              <a:gd name="connsiteX168" fmla="*/ 314647 w 1605470"/>
              <a:gd name="connsiteY168" fmla="*/ 1053424 h 6858000"/>
              <a:gd name="connsiteX169" fmla="*/ 322906 w 1605470"/>
              <a:gd name="connsiteY169" fmla="*/ 1044367 h 6858000"/>
              <a:gd name="connsiteX170" fmla="*/ 326818 w 1605470"/>
              <a:gd name="connsiteY170" fmla="*/ 1022828 h 6858000"/>
              <a:gd name="connsiteX171" fmla="*/ 320445 w 1605470"/>
              <a:gd name="connsiteY171" fmla="*/ 932283 h 6858000"/>
              <a:gd name="connsiteX172" fmla="*/ 322681 w 1605470"/>
              <a:gd name="connsiteY172" fmla="*/ 915925 h 6858000"/>
              <a:gd name="connsiteX173" fmla="*/ 315310 w 1605470"/>
              <a:gd name="connsiteY173" fmla="*/ 896999 h 6858000"/>
              <a:gd name="connsiteX174" fmla="*/ 284718 w 1605470"/>
              <a:gd name="connsiteY174" fmla="*/ 821517 h 6858000"/>
              <a:gd name="connsiteX175" fmla="*/ 270682 w 1605470"/>
              <a:gd name="connsiteY175" fmla="*/ 786519 h 6858000"/>
              <a:gd name="connsiteX176" fmla="*/ 265483 w 1605470"/>
              <a:gd name="connsiteY176" fmla="*/ 784963 h 6858000"/>
              <a:gd name="connsiteX177" fmla="*/ 270939 w 1605470"/>
              <a:gd name="connsiteY177" fmla="*/ 776648 h 6858000"/>
              <a:gd name="connsiteX178" fmla="*/ 263668 w 1605470"/>
              <a:gd name="connsiteY178" fmla="*/ 751353 h 6858000"/>
              <a:gd name="connsiteX179" fmla="*/ 254540 w 1605470"/>
              <a:gd name="connsiteY179" fmla="*/ 741965 h 6858000"/>
              <a:gd name="connsiteX180" fmla="*/ 252501 w 1605470"/>
              <a:gd name="connsiteY180" fmla="*/ 724635 h 6858000"/>
              <a:gd name="connsiteX181" fmla="*/ 248897 w 1605470"/>
              <a:gd name="connsiteY181" fmla="*/ 681659 h 6858000"/>
              <a:gd name="connsiteX182" fmla="*/ 234316 w 1605470"/>
              <a:gd name="connsiteY182" fmla="*/ 635218 h 6858000"/>
              <a:gd name="connsiteX183" fmla="*/ 239327 w 1605470"/>
              <a:gd name="connsiteY183" fmla="*/ 613763 h 6858000"/>
              <a:gd name="connsiteX184" fmla="*/ 225269 w 1605470"/>
              <a:gd name="connsiteY184" fmla="*/ 598582 h 6858000"/>
              <a:gd name="connsiteX185" fmla="*/ 224950 w 1605470"/>
              <a:gd name="connsiteY185" fmla="*/ 576846 h 6858000"/>
              <a:gd name="connsiteX186" fmla="*/ 204632 w 1605470"/>
              <a:gd name="connsiteY186" fmla="*/ 553868 h 6858000"/>
              <a:gd name="connsiteX187" fmla="*/ 239317 w 1605470"/>
              <a:gd name="connsiteY187" fmla="*/ 517614 h 6858000"/>
              <a:gd name="connsiteX188" fmla="*/ 257645 w 1605470"/>
              <a:gd name="connsiteY188" fmla="*/ 474761 h 6858000"/>
              <a:gd name="connsiteX189" fmla="*/ 201693 w 1605470"/>
              <a:gd name="connsiteY189" fmla="*/ 469651 h 6858000"/>
              <a:gd name="connsiteX190" fmla="*/ 195012 w 1605470"/>
              <a:gd name="connsiteY190" fmla="*/ 448559 h 6858000"/>
              <a:gd name="connsiteX191" fmla="*/ 201434 w 1605470"/>
              <a:gd name="connsiteY191" fmla="*/ 441529 h 6858000"/>
              <a:gd name="connsiteX192" fmla="*/ 200655 w 1605470"/>
              <a:gd name="connsiteY192" fmla="*/ 428927 h 6858000"/>
              <a:gd name="connsiteX193" fmla="*/ 190059 w 1605470"/>
              <a:gd name="connsiteY193" fmla="*/ 430161 h 6858000"/>
              <a:gd name="connsiteX194" fmla="*/ 184450 w 1605470"/>
              <a:gd name="connsiteY194" fmla="*/ 396240 h 6858000"/>
              <a:gd name="connsiteX195" fmla="*/ 146196 w 1605470"/>
              <a:gd name="connsiteY195" fmla="*/ 358810 h 6858000"/>
              <a:gd name="connsiteX196" fmla="*/ 124571 w 1605470"/>
              <a:gd name="connsiteY196" fmla="*/ 302178 h 6858000"/>
              <a:gd name="connsiteX197" fmla="*/ 103243 w 1605470"/>
              <a:gd name="connsiteY197" fmla="*/ 211375 h 6858000"/>
              <a:gd name="connsiteX198" fmla="*/ 94571 w 1605470"/>
              <a:gd name="connsiteY198" fmla="*/ 184179 h 6858000"/>
              <a:gd name="connsiteX199" fmla="*/ 13437 w 1605470"/>
              <a:gd name="connsiteY199" fmla="*/ 19287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593254 w 1605470"/>
              <a:gd name="connsiteY132" fmla="*/ 2766463 h 6858000"/>
              <a:gd name="connsiteX133" fmla="*/ 613412 w 1605470"/>
              <a:gd name="connsiteY133" fmla="*/ 2731184 h 6858000"/>
              <a:gd name="connsiteX134" fmla="*/ 555080 w 1605470"/>
              <a:gd name="connsiteY134" fmla="*/ 2538816 h 6858000"/>
              <a:gd name="connsiteX135" fmla="*/ 551827 w 1605470"/>
              <a:gd name="connsiteY135" fmla="*/ 2485734 h 6858000"/>
              <a:gd name="connsiteX136" fmla="*/ 525179 w 1605470"/>
              <a:gd name="connsiteY136" fmla="*/ 2447068 h 6858000"/>
              <a:gd name="connsiteX137" fmla="*/ 529511 w 1605470"/>
              <a:gd name="connsiteY137" fmla="*/ 2425819 h 6858000"/>
              <a:gd name="connsiteX138" fmla="*/ 530521 w 1605470"/>
              <a:gd name="connsiteY138" fmla="*/ 2422066 h 6858000"/>
              <a:gd name="connsiteX139" fmla="*/ 528878 w 1605470"/>
              <a:gd name="connsiteY139" fmla="*/ 2408971 h 6858000"/>
              <a:gd name="connsiteX140" fmla="*/ 535510 w 1605470"/>
              <a:gd name="connsiteY140" fmla="*/ 2402874 h 6858000"/>
              <a:gd name="connsiteX141" fmla="*/ 538122 w 1605470"/>
              <a:gd name="connsiteY141" fmla="*/ 2381443 h 6858000"/>
              <a:gd name="connsiteX142" fmla="*/ 533116 w 1605470"/>
              <a:gd name="connsiteY142" fmla="*/ 2358011 h 6858000"/>
              <a:gd name="connsiteX143" fmla="*/ 501423 w 1605470"/>
              <a:gd name="connsiteY143" fmla="*/ 2249479 h 6858000"/>
              <a:gd name="connsiteX144" fmla="*/ 486968 w 1605470"/>
              <a:gd name="connsiteY144" fmla="*/ 2182937 h 6858000"/>
              <a:gd name="connsiteX145" fmla="*/ 488555 w 1605470"/>
              <a:gd name="connsiteY145" fmla="*/ 2155135 h 6858000"/>
              <a:gd name="connsiteX146" fmla="*/ 486013 w 1605470"/>
              <a:gd name="connsiteY146" fmla="*/ 2118008 h 6858000"/>
              <a:gd name="connsiteX147" fmla="*/ 487006 w 1605470"/>
              <a:gd name="connsiteY147" fmla="*/ 2050531 h 6858000"/>
              <a:gd name="connsiteX148" fmla="*/ 478812 w 1605470"/>
              <a:gd name="connsiteY148" fmla="*/ 1963269 h 6858000"/>
              <a:gd name="connsiteX149" fmla="*/ 442619 w 1605470"/>
              <a:gd name="connsiteY149" fmla="*/ 1910499 h 6858000"/>
              <a:gd name="connsiteX150" fmla="*/ 446785 w 1605470"/>
              <a:gd name="connsiteY150" fmla="*/ 1903212 h 6858000"/>
              <a:gd name="connsiteX151" fmla="*/ 436547 w 1605470"/>
              <a:gd name="connsiteY151" fmla="*/ 1861531 h 6858000"/>
              <a:gd name="connsiteX152" fmla="*/ 364290 w 1605470"/>
              <a:gd name="connsiteY152" fmla="*/ 1728772 h 6858000"/>
              <a:gd name="connsiteX153" fmla="*/ 345287 w 1605470"/>
              <a:gd name="connsiteY153" fmla="*/ 1646953 h 6858000"/>
              <a:gd name="connsiteX154" fmla="*/ 344412 w 1605470"/>
              <a:gd name="connsiteY154" fmla="*/ 1615777 h 6858000"/>
              <a:gd name="connsiteX155" fmla="*/ 342578 w 1605470"/>
              <a:gd name="connsiteY155" fmla="*/ 1563678 h 6858000"/>
              <a:gd name="connsiteX156" fmla="*/ 355658 w 1605470"/>
              <a:gd name="connsiteY156" fmla="*/ 1519474 h 6858000"/>
              <a:gd name="connsiteX157" fmla="*/ 348400 w 1605470"/>
              <a:gd name="connsiteY157" fmla="*/ 1477995 h 6858000"/>
              <a:gd name="connsiteX158" fmla="*/ 328025 w 1605470"/>
              <a:gd name="connsiteY158" fmla="*/ 1475165 h 6858000"/>
              <a:gd name="connsiteX159" fmla="*/ 326326 w 1605470"/>
              <a:gd name="connsiteY159" fmla="*/ 1428585 h 6858000"/>
              <a:gd name="connsiteX160" fmla="*/ 325799 w 1605470"/>
              <a:gd name="connsiteY160" fmla="*/ 1357181 h 6858000"/>
              <a:gd name="connsiteX161" fmla="*/ 320507 w 1605470"/>
              <a:gd name="connsiteY161" fmla="*/ 1347099 h 6858000"/>
              <a:gd name="connsiteX162" fmla="*/ 335347 w 1605470"/>
              <a:gd name="connsiteY162" fmla="*/ 1334233 h 6858000"/>
              <a:gd name="connsiteX163" fmla="*/ 342792 w 1605470"/>
              <a:gd name="connsiteY163" fmla="*/ 1307086 h 6858000"/>
              <a:gd name="connsiteX164" fmla="*/ 343980 w 1605470"/>
              <a:gd name="connsiteY164" fmla="*/ 1189033 h 6858000"/>
              <a:gd name="connsiteX165" fmla="*/ 348665 w 1605470"/>
              <a:gd name="connsiteY165" fmla="*/ 1168288 h 6858000"/>
              <a:gd name="connsiteX166" fmla="*/ 340947 w 1605470"/>
              <a:gd name="connsiteY166" fmla="*/ 1142577 h 6858000"/>
              <a:gd name="connsiteX167" fmla="*/ 330253 w 1605470"/>
              <a:gd name="connsiteY167" fmla="*/ 1088484 h 6858000"/>
              <a:gd name="connsiteX168" fmla="*/ 314647 w 1605470"/>
              <a:gd name="connsiteY168" fmla="*/ 1053424 h 6858000"/>
              <a:gd name="connsiteX169" fmla="*/ 322906 w 1605470"/>
              <a:gd name="connsiteY169" fmla="*/ 1044367 h 6858000"/>
              <a:gd name="connsiteX170" fmla="*/ 326818 w 1605470"/>
              <a:gd name="connsiteY170" fmla="*/ 1022828 h 6858000"/>
              <a:gd name="connsiteX171" fmla="*/ 320445 w 1605470"/>
              <a:gd name="connsiteY171" fmla="*/ 932283 h 6858000"/>
              <a:gd name="connsiteX172" fmla="*/ 322681 w 1605470"/>
              <a:gd name="connsiteY172" fmla="*/ 915925 h 6858000"/>
              <a:gd name="connsiteX173" fmla="*/ 315310 w 1605470"/>
              <a:gd name="connsiteY173" fmla="*/ 896999 h 6858000"/>
              <a:gd name="connsiteX174" fmla="*/ 284718 w 1605470"/>
              <a:gd name="connsiteY174" fmla="*/ 821517 h 6858000"/>
              <a:gd name="connsiteX175" fmla="*/ 270682 w 1605470"/>
              <a:gd name="connsiteY175" fmla="*/ 786519 h 6858000"/>
              <a:gd name="connsiteX176" fmla="*/ 265483 w 1605470"/>
              <a:gd name="connsiteY176" fmla="*/ 784963 h 6858000"/>
              <a:gd name="connsiteX177" fmla="*/ 270939 w 1605470"/>
              <a:gd name="connsiteY177" fmla="*/ 776648 h 6858000"/>
              <a:gd name="connsiteX178" fmla="*/ 263668 w 1605470"/>
              <a:gd name="connsiteY178" fmla="*/ 751353 h 6858000"/>
              <a:gd name="connsiteX179" fmla="*/ 254540 w 1605470"/>
              <a:gd name="connsiteY179" fmla="*/ 741965 h 6858000"/>
              <a:gd name="connsiteX180" fmla="*/ 252501 w 1605470"/>
              <a:gd name="connsiteY180" fmla="*/ 724635 h 6858000"/>
              <a:gd name="connsiteX181" fmla="*/ 248897 w 1605470"/>
              <a:gd name="connsiteY181" fmla="*/ 681659 h 6858000"/>
              <a:gd name="connsiteX182" fmla="*/ 234316 w 1605470"/>
              <a:gd name="connsiteY182" fmla="*/ 635218 h 6858000"/>
              <a:gd name="connsiteX183" fmla="*/ 239327 w 1605470"/>
              <a:gd name="connsiteY183" fmla="*/ 613763 h 6858000"/>
              <a:gd name="connsiteX184" fmla="*/ 225269 w 1605470"/>
              <a:gd name="connsiteY184" fmla="*/ 598582 h 6858000"/>
              <a:gd name="connsiteX185" fmla="*/ 224950 w 1605470"/>
              <a:gd name="connsiteY185" fmla="*/ 576846 h 6858000"/>
              <a:gd name="connsiteX186" fmla="*/ 204632 w 1605470"/>
              <a:gd name="connsiteY186" fmla="*/ 553868 h 6858000"/>
              <a:gd name="connsiteX187" fmla="*/ 239317 w 1605470"/>
              <a:gd name="connsiteY187" fmla="*/ 517614 h 6858000"/>
              <a:gd name="connsiteX188" fmla="*/ 201693 w 1605470"/>
              <a:gd name="connsiteY188" fmla="*/ 469651 h 6858000"/>
              <a:gd name="connsiteX189" fmla="*/ 195012 w 1605470"/>
              <a:gd name="connsiteY189" fmla="*/ 448559 h 6858000"/>
              <a:gd name="connsiteX190" fmla="*/ 201434 w 1605470"/>
              <a:gd name="connsiteY190" fmla="*/ 441529 h 6858000"/>
              <a:gd name="connsiteX191" fmla="*/ 200655 w 1605470"/>
              <a:gd name="connsiteY191" fmla="*/ 428927 h 6858000"/>
              <a:gd name="connsiteX192" fmla="*/ 190059 w 1605470"/>
              <a:gd name="connsiteY192" fmla="*/ 430161 h 6858000"/>
              <a:gd name="connsiteX193" fmla="*/ 184450 w 1605470"/>
              <a:gd name="connsiteY193" fmla="*/ 396240 h 6858000"/>
              <a:gd name="connsiteX194" fmla="*/ 146196 w 1605470"/>
              <a:gd name="connsiteY194" fmla="*/ 358810 h 6858000"/>
              <a:gd name="connsiteX195" fmla="*/ 124571 w 1605470"/>
              <a:gd name="connsiteY195" fmla="*/ 302178 h 6858000"/>
              <a:gd name="connsiteX196" fmla="*/ 103243 w 1605470"/>
              <a:gd name="connsiteY196" fmla="*/ 211375 h 6858000"/>
              <a:gd name="connsiteX197" fmla="*/ 94571 w 1605470"/>
              <a:gd name="connsiteY197" fmla="*/ 184179 h 6858000"/>
              <a:gd name="connsiteX198" fmla="*/ 13437 w 1605470"/>
              <a:gd name="connsiteY198" fmla="*/ 19287 h 6858000"/>
              <a:gd name="connsiteX199" fmla="*/ 0 w 1605470"/>
              <a:gd name="connsiteY19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613412 w 1605470"/>
              <a:gd name="connsiteY132" fmla="*/ 2731184 h 6858000"/>
              <a:gd name="connsiteX133" fmla="*/ 555080 w 1605470"/>
              <a:gd name="connsiteY133" fmla="*/ 2538816 h 6858000"/>
              <a:gd name="connsiteX134" fmla="*/ 551827 w 1605470"/>
              <a:gd name="connsiteY134" fmla="*/ 2485734 h 6858000"/>
              <a:gd name="connsiteX135" fmla="*/ 525179 w 1605470"/>
              <a:gd name="connsiteY135" fmla="*/ 2447068 h 6858000"/>
              <a:gd name="connsiteX136" fmla="*/ 529511 w 1605470"/>
              <a:gd name="connsiteY136" fmla="*/ 2425819 h 6858000"/>
              <a:gd name="connsiteX137" fmla="*/ 530521 w 1605470"/>
              <a:gd name="connsiteY137" fmla="*/ 2422066 h 6858000"/>
              <a:gd name="connsiteX138" fmla="*/ 528878 w 1605470"/>
              <a:gd name="connsiteY138" fmla="*/ 2408971 h 6858000"/>
              <a:gd name="connsiteX139" fmla="*/ 535510 w 1605470"/>
              <a:gd name="connsiteY139" fmla="*/ 2402874 h 6858000"/>
              <a:gd name="connsiteX140" fmla="*/ 538122 w 1605470"/>
              <a:gd name="connsiteY140" fmla="*/ 2381443 h 6858000"/>
              <a:gd name="connsiteX141" fmla="*/ 533116 w 1605470"/>
              <a:gd name="connsiteY141" fmla="*/ 2358011 h 6858000"/>
              <a:gd name="connsiteX142" fmla="*/ 501423 w 1605470"/>
              <a:gd name="connsiteY142" fmla="*/ 2249479 h 6858000"/>
              <a:gd name="connsiteX143" fmla="*/ 486968 w 1605470"/>
              <a:gd name="connsiteY143" fmla="*/ 2182937 h 6858000"/>
              <a:gd name="connsiteX144" fmla="*/ 488555 w 1605470"/>
              <a:gd name="connsiteY144" fmla="*/ 2155135 h 6858000"/>
              <a:gd name="connsiteX145" fmla="*/ 486013 w 1605470"/>
              <a:gd name="connsiteY145" fmla="*/ 2118008 h 6858000"/>
              <a:gd name="connsiteX146" fmla="*/ 487006 w 1605470"/>
              <a:gd name="connsiteY146" fmla="*/ 2050531 h 6858000"/>
              <a:gd name="connsiteX147" fmla="*/ 478812 w 1605470"/>
              <a:gd name="connsiteY147" fmla="*/ 1963269 h 6858000"/>
              <a:gd name="connsiteX148" fmla="*/ 442619 w 1605470"/>
              <a:gd name="connsiteY148" fmla="*/ 1910499 h 6858000"/>
              <a:gd name="connsiteX149" fmla="*/ 446785 w 1605470"/>
              <a:gd name="connsiteY149" fmla="*/ 1903212 h 6858000"/>
              <a:gd name="connsiteX150" fmla="*/ 436547 w 1605470"/>
              <a:gd name="connsiteY150" fmla="*/ 1861531 h 6858000"/>
              <a:gd name="connsiteX151" fmla="*/ 364290 w 1605470"/>
              <a:gd name="connsiteY151" fmla="*/ 1728772 h 6858000"/>
              <a:gd name="connsiteX152" fmla="*/ 345287 w 1605470"/>
              <a:gd name="connsiteY152" fmla="*/ 1646953 h 6858000"/>
              <a:gd name="connsiteX153" fmla="*/ 344412 w 1605470"/>
              <a:gd name="connsiteY153" fmla="*/ 1615777 h 6858000"/>
              <a:gd name="connsiteX154" fmla="*/ 342578 w 1605470"/>
              <a:gd name="connsiteY154" fmla="*/ 1563678 h 6858000"/>
              <a:gd name="connsiteX155" fmla="*/ 355658 w 1605470"/>
              <a:gd name="connsiteY155" fmla="*/ 1519474 h 6858000"/>
              <a:gd name="connsiteX156" fmla="*/ 348400 w 1605470"/>
              <a:gd name="connsiteY156" fmla="*/ 1477995 h 6858000"/>
              <a:gd name="connsiteX157" fmla="*/ 328025 w 1605470"/>
              <a:gd name="connsiteY157" fmla="*/ 1475165 h 6858000"/>
              <a:gd name="connsiteX158" fmla="*/ 326326 w 1605470"/>
              <a:gd name="connsiteY158" fmla="*/ 1428585 h 6858000"/>
              <a:gd name="connsiteX159" fmla="*/ 325799 w 1605470"/>
              <a:gd name="connsiteY159" fmla="*/ 1357181 h 6858000"/>
              <a:gd name="connsiteX160" fmla="*/ 320507 w 1605470"/>
              <a:gd name="connsiteY160" fmla="*/ 1347099 h 6858000"/>
              <a:gd name="connsiteX161" fmla="*/ 335347 w 1605470"/>
              <a:gd name="connsiteY161" fmla="*/ 1334233 h 6858000"/>
              <a:gd name="connsiteX162" fmla="*/ 342792 w 1605470"/>
              <a:gd name="connsiteY162" fmla="*/ 1307086 h 6858000"/>
              <a:gd name="connsiteX163" fmla="*/ 343980 w 1605470"/>
              <a:gd name="connsiteY163" fmla="*/ 1189033 h 6858000"/>
              <a:gd name="connsiteX164" fmla="*/ 348665 w 1605470"/>
              <a:gd name="connsiteY164" fmla="*/ 1168288 h 6858000"/>
              <a:gd name="connsiteX165" fmla="*/ 340947 w 1605470"/>
              <a:gd name="connsiteY165" fmla="*/ 1142577 h 6858000"/>
              <a:gd name="connsiteX166" fmla="*/ 330253 w 1605470"/>
              <a:gd name="connsiteY166" fmla="*/ 1088484 h 6858000"/>
              <a:gd name="connsiteX167" fmla="*/ 314647 w 1605470"/>
              <a:gd name="connsiteY167" fmla="*/ 1053424 h 6858000"/>
              <a:gd name="connsiteX168" fmla="*/ 322906 w 1605470"/>
              <a:gd name="connsiteY168" fmla="*/ 1044367 h 6858000"/>
              <a:gd name="connsiteX169" fmla="*/ 326818 w 1605470"/>
              <a:gd name="connsiteY169" fmla="*/ 1022828 h 6858000"/>
              <a:gd name="connsiteX170" fmla="*/ 320445 w 1605470"/>
              <a:gd name="connsiteY170" fmla="*/ 932283 h 6858000"/>
              <a:gd name="connsiteX171" fmla="*/ 322681 w 1605470"/>
              <a:gd name="connsiteY171" fmla="*/ 915925 h 6858000"/>
              <a:gd name="connsiteX172" fmla="*/ 315310 w 1605470"/>
              <a:gd name="connsiteY172" fmla="*/ 896999 h 6858000"/>
              <a:gd name="connsiteX173" fmla="*/ 284718 w 1605470"/>
              <a:gd name="connsiteY173" fmla="*/ 821517 h 6858000"/>
              <a:gd name="connsiteX174" fmla="*/ 270682 w 1605470"/>
              <a:gd name="connsiteY174" fmla="*/ 786519 h 6858000"/>
              <a:gd name="connsiteX175" fmla="*/ 265483 w 1605470"/>
              <a:gd name="connsiteY175" fmla="*/ 784963 h 6858000"/>
              <a:gd name="connsiteX176" fmla="*/ 270939 w 1605470"/>
              <a:gd name="connsiteY176" fmla="*/ 776648 h 6858000"/>
              <a:gd name="connsiteX177" fmla="*/ 263668 w 1605470"/>
              <a:gd name="connsiteY177" fmla="*/ 751353 h 6858000"/>
              <a:gd name="connsiteX178" fmla="*/ 254540 w 1605470"/>
              <a:gd name="connsiteY178" fmla="*/ 741965 h 6858000"/>
              <a:gd name="connsiteX179" fmla="*/ 252501 w 1605470"/>
              <a:gd name="connsiteY179" fmla="*/ 724635 h 6858000"/>
              <a:gd name="connsiteX180" fmla="*/ 248897 w 1605470"/>
              <a:gd name="connsiteY180" fmla="*/ 681659 h 6858000"/>
              <a:gd name="connsiteX181" fmla="*/ 234316 w 1605470"/>
              <a:gd name="connsiteY181" fmla="*/ 635218 h 6858000"/>
              <a:gd name="connsiteX182" fmla="*/ 239327 w 1605470"/>
              <a:gd name="connsiteY182" fmla="*/ 613763 h 6858000"/>
              <a:gd name="connsiteX183" fmla="*/ 225269 w 1605470"/>
              <a:gd name="connsiteY183" fmla="*/ 598582 h 6858000"/>
              <a:gd name="connsiteX184" fmla="*/ 224950 w 1605470"/>
              <a:gd name="connsiteY184" fmla="*/ 576846 h 6858000"/>
              <a:gd name="connsiteX185" fmla="*/ 204632 w 1605470"/>
              <a:gd name="connsiteY185" fmla="*/ 553868 h 6858000"/>
              <a:gd name="connsiteX186" fmla="*/ 239317 w 1605470"/>
              <a:gd name="connsiteY186" fmla="*/ 517614 h 6858000"/>
              <a:gd name="connsiteX187" fmla="*/ 201693 w 1605470"/>
              <a:gd name="connsiteY187" fmla="*/ 469651 h 6858000"/>
              <a:gd name="connsiteX188" fmla="*/ 195012 w 1605470"/>
              <a:gd name="connsiteY188" fmla="*/ 448559 h 6858000"/>
              <a:gd name="connsiteX189" fmla="*/ 201434 w 1605470"/>
              <a:gd name="connsiteY189" fmla="*/ 441529 h 6858000"/>
              <a:gd name="connsiteX190" fmla="*/ 200655 w 1605470"/>
              <a:gd name="connsiteY190" fmla="*/ 428927 h 6858000"/>
              <a:gd name="connsiteX191" fmla="*/ 190059 w 1605470"/>
              <a:gd name="connsiteY191" fmla="*/ 430161 h 6858000"/>
              <a:gd name="connsiteX192" fmla="*/ 184450 w 1605470"/>
              <a:gd name="connsiteY192" fmla="*/ 396240 h 6858000"/>
              <a:gd name="connsiteX193" fmla="*/ 146196 w 1605470"/>
              <a:gd name="connsiteY193" fmla="*/ 358810 h 6858000"/>
              <a:gd name="connsiteX194" fmla="*/ 124571 w 1605470"/>
              <a:gd name="connsiteY194" fmla="*/ 302178 h 6858000"/>
              <a:gd name="connsiteX195" fmla="*/ 103243 w 1605470"/>
              <a:gd name="connsiteY195" fmla="*/ 211375 h 6858000"/>
              <a:gd name="connsiteX196" fmla="*/ 94571 w 1605470"/>
              <a:gd name="connsiteY196" fmla="*/ 184179 h 6858000"/>
              <a:gd name="connsiteX197" fmla="*/ 13437 w 1605470"/>
              <a:gd name="connsiteY197" fmla="*/ 19287 h 6858000"/>
              <a:gd name="connsiteX198" fmla="*/ 0 w 1605470"/>
              <a:gd name="connsiteY19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13412 w 1605470"/>
              <a:gd name="connsiteY131" fmla="*/ 2731184 h 6858000"/>
              <a:gd name="connsiteX132" fmla="*/ 555080 w 1605470"/>
              <a:gd name="connsiteY132" fmla="*/ 2538816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55080 w 1605470"/>
              <a:gd name="connsiteY132" fmla="*/ 2538816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63668 w 1605470"/>
              <a:gd name="connsiteY175" fmla="*/ 751353 h 6858000"/>
              <a:gd name="connsiteX176" fmla="*/ 254540 w 1605470"/>
              <a:gd name="connsiteY176" fmla="*/ 741965 h 6858000"/>
              <a:gd name="connsiteX177" fmla="*/ 252501 w 1605470"/>
              <a:gd name="connsiteY177" fmla="*/ 724635 h 6858000"/>
              <a:gd name="connsiteX178" fmla="*/ 248897 w 1605470"/>
              <a:gd name="connsiteY178" fmla="*/ 681659 h 6858000"/>
              <a:gd name="connsiteX179" fmla="*/ 234316 w 1605470"/>
              <a:gd name="connsiteY179" fmla="*/ 635218 h 6858000"/>
              <a:gd name="connsiteX180" fmla="*/ 239327 w 1605470"/>
              <a:gd name="connsiteY180" fmla="*/ 613763 h 6858000"/>
              <a:gd name="connsiteX181" fmla="*/ 225269 w 1605470"/>
              <a:gd name="connsiteY181" fmla="*/ 598582 h 6858000"/>
              <a:gd name="connsiteX182" fmla="*/ 224950 w 1605470"/>
              <a:gd name="connsiteY182" fmla="*/ 576846 h 6858000"/>
              <a:gd name="connsiteX183" fmla="*/ 204632 w 1605470"/>
              <a:gd name="connsiteY183" fmla="*/ 553868 h 6858000"/>
              <a:gd name="connsiteX184" fmla="*/ 239317 w 1605470"/>
              <a:gd name="connsiteY184" fmla="*/ 517614 h 6858000"/>
              <a:gd name="connsiteX185" fmla="*/ 201693 w 1605470"/>
              <a:gd name="connsiteY185" fmla="*/ 469651 h 6858000"/>
              <a:gd name="connsiteX186" fmla="*/ 195012 w 1605470"/>
              <a:gd name="connsiteY186" fmla="*/ 448559 h 6858000"/>
              <a:gd name="connsiteX187" fmla="*/ 201434 w 1605470"/>
              <a:gd name="connsiteY187" fmla="*/ 441529 h 6858000"/>
              <a:gd name="connsiteX188" fmla="*/ 200655 w 1605470"/>
              <a:gd name="connsiteY188" fmla="*/ 428927 h 6858000"/>
              <a:gd name="connsiteX189" fmla="*/ 190059 w 1605470"/>
              <a:gd name="connsiteY189" fmla="*/ 430161 h 6858000"/>
              <a:gd name="connsiteX190" fmla="*/ 184450 w 1605470"/>
              <a:gd name="connsiteY190" fmla="*/ 396240 h 6858000"/>
              <a:gd name="connsiteX191" fmla="*/ 146196 w 1605470"/>
              <a:gd name="connsiteY191" fmla="*/ 358810 h 6858000"/>
              <a:gd name="connsiteX192" fmla="*/ 124571 w 1605470"/>
              <a:gd name="connsiteY192" fmla="*/ 302178 h 6858000"/>
              <a:gd name="connsiteX193" fmla="*/ 103243 w 1605470"/>
              <a:gd name="connsiteY193" fmla="*/ 211375 h 6858000"/>
              <a:gd name="connsiteX194" fmla="*/ 94571 w 1605470"/>
              <a:gd name="connsiteY194" fmla="*/ 184179 h 6858000"/>
              <a:gd name="connsiteX195" fmla="*/ 13437 w 1605470"/>
              <a:gd name="connsiteY195" fmla="*/ 19287 h 6858000"/>
              <a:gd name="connsiteX196" fmla="*/ 0 w 1605470"/>
              <a:gd name="connsiteY19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3668 w 1605470"/>
              <a:gd name="connsiteY174" fmla="*/ 751353 h 6858000"/>
              <a:gd name="connsiteX175" fmla="*/ 254540 w 1605470"/>
              <a:gd name="connsiteY175" fmla="*/ 741965 h 6858000"/>
              <a:gd name="connsiteX176" fmla="*/ 252501 w 1605470"/>
              <a:gd name="connsiteY176" fmla="*/ 724635 h 6858000"/>
              <a:gd name="connsiteX177" fmla="*/ 248897 w 1605470"/>
              <a:gd name="connsiteY177" fmla="*/ 681659 h 6858000"/>
              <a:gd name="connsiteX178" fmla="*/ 234316 w 1605470"/>
              <a:gd name="connsiteY178" fmla="*/ 635218 h 6858000"/>
              <a:gd name="connsiteX179" fmla="*/ 239327 w 1605470"/>
              <a:gd name="connsiteY179" fmla="*/ 613763 h 6858000"/>
              <a:gd name="connsiteX180" fmla="*/ 225269 w 1605470"/>
              <a:gd name="connsiteY180" fmla="*/ 598582 h 6858000"/>
              <a:gd name="connsiteX181" fmla="*/ 224950 w 1605470"/>
              <a:gd name="connsiteY181" fmla="*/ 576846 h 6858000"/>
              <a:gd name="connsiteX182" fmla="*/ 204632 w 1605470"/>
              <a:gd name="connsiteY182" fmla="*/ 553868 h 6858000"/>
              <a:gd name="connsiteX183" fmla="*/ 239317 w 1605470"/>
              <a:gd name="connsiteY183" fmla="*/ 517614 h 6858000"/>
              <a:gd name="connsiteX184" fmla="*/ 201693 w 1605470"/>
              <a:gd name="connsiteY184" fmla="*/ 469651 h 6858000"/>
              <a:gd name="connsiteX185" fmla="*/ 195012 w 1605470"/>
              <a:gd name="connsiteY185" fmla="*/ 448559 h 6858000"/>
              <a:gd name="connsiteX186" fmla="*/ 201434 w 1605470"/>
              <a:gd name="connsiteY186" fmla="*/ 441529 h 6858000"/>
              <a:gd name="connsiteX187" fmla="*/ 200655 w 1605470"/>
              <a:gd name="connsiteY187" fmla="*/ 428927 h 6858000"/>
              <a:gd name="connsiteX188" fmla="*/ 190059 w 1605470"/>
              <a:gd name="connsiteY188" fmla="*/ 430161 h 6858000"/>
              <a:gd name="connsiteX189" fmla="*/ 184450 w 1605470"/>
              <a:gd name="connsiteY189" fmla="*/ 396240 h 6858000"/>
              <a:gd name="connsiteX190" fmla="*/ 146196 w 1605470"/>
              <a:gd name="connsiteY190" fmla="*/ 358810 h 6858000"/>
              <a:gd name="connsiteX191" fmla="*/ 124571 w 1605470"/>
              <a:gd name="connsiteY191" fmla="*/ 302178 h 6858000"/>
              <a:gd name="connsiteX192" fmla="*/ 103243 w 1605470"/>
              <a:gd name="connsiteY192" fmla="*/ 211375 h 6858000"/>
              <a:gd name="connsiteX193" fmla="*/ 94571 w 1605470"/>
              <a:gd name="connsiteY193" fmla="*/ 184179 h 6858000"/>
              <a:gd name="connsiteX194" fmla="*/ 13437 w 1605470"/>
              <a:gd name="connsiteY194" fmla="*/ 19287 h 6858000"/>
              <a:gd name="connsiteX195" fmla="*/ 0 w 1605470"/>
              <a:gd name="connsiteY19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63668 w 1605470"/>
              <a:gd name="connsiteY173" fmla="*/ 751353 h 6858000"/>
              <a:gd name="connsiteX174" fmla="*/ 254540 w 1605470"/>
              <a:gd name="connsiteY174" fmla="*/ 741965 h 6858000"/>
              <a:gd name="connsiteX175" fmla="*/ 252501 w 1605470"/>
              <a:gd name="connsiteY175" fmla="*/ 724635 h 6858000"/>
              <a:gd name="connsiteX176" fmla="*/ 248897 w 1605470"/>
              <a:gd name="connsiteY176" fmla="*/ 681659 h 6858000"/>
              <a:gd name="connsiteX177" fmla="*/ 234316 w 1605470"/>
              <a:gd name="connsiteY177" fmla="*/ 635218 h 6858000"/>
              <a:gd name="connsiteX178" fmla="*/ 239327 w 1605470"/>
              <a:gd name="connsiteY178" fmla="*/ 613763 h 6858000"/>
              <a:gd name="connsiteX179" fmla="*/ 225269 w 1605470"/>
              <a:gd name="connsiteY179" fmla="*/ 598582 h 6858000"/>
              <a:gd name="connsiteX180" fmla="*/ 224950 w 1605470"/>
              <a:gd name="connsiteY180" fmla="*/ 576846 h 6858000"/>
              <a:gd name="connsiteX181" fmla="*/ 204632 w 1605470"/>
              <a:gd name="connsiteY181" fmla="*/ 553868 h 6858000"/>
              <a:gd name="connsiteX182" fmla="*/ 239317 w 1605470"/>
              <a:gd name="connsiteY182" fmla="*/ 517614 h 6858000"/>
              <a:gd name="connsiteX183" fmla="*/ 201693 w 1605470"/>
              <a:gd name="connsiteY183" fmla="*/ 469651 h 6858000"/>
              <a:gd name="connsiteX184" fmla="*/ 195012 w 1605470"/>
              <a:gd name="connsiteY184" fmla="*/ 448559 h 6858000"/>
              <a:gd name="connsiteX185" fmla="*/ 201434 w 1605470"/>
              <a:gd name="connsiteY185" fmla="*/ 441529 h 6858000"/>
              <a:gd name="connsiteX186" fmla="*/ 200655 w 1605470"/>
              <a:gd name="connsiteY186" fmla="*/ 428927 h 6858000"/>
              <a:gd name="connsiteX187" fmla="*/ 190059 w 1605470"/>
              <a:gd name="connsiteY187" fmla="*/ 430161 h 6858000"/>
              <a:gd name="connsiteX188" fmla="*/ 184450 w 1605470"/>
              <a:gd name="connsiteY188" fmla="*/ 396240 h 6858000"/>
              <a:gd name="connsiteX189" fmla="*/ 146196 w 1605470"/>
              <a:gd name="connsiteY189" fmla="*/ 358810 h 6858000"/>
              <a:gd name="connsiteX190" fmla="*/ 124571 w 1605470"/>
              <a:gd name="connsiteY190" fmla="*/ 302178 h 6858000"/>
              <a:gd name="connsiteX191" fmla="*/ 103243 w 1605470"/>
              <a:gd name="connsiteY191" fmla="*/ 211375 h 6858000"/>
              <a:gd name="connsiteX192" fmla="*/ 94571 w 1605470"/>
              <a:gd name="connsiteY192" fmla="*/ 184179 h 6858000"/>
              <a:gd name="connsiteX193" fmla="*/ 13437 w 1605470"/>
              <a:gd name="connsiteY193" fmla="*/ 19287 h 6858000"/>
              <a:gd name="connsiteX194" fmla="*/ 0 w 1605470"/>
              <a:gd name="connsiteY19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01423 w 1605470"/>
              <a:gd name="connsiteY140" fmla="*/ 2249479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64290 w 1605470"/>
              <a:gd name="connsiteY149" fmla="*/ 1728772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64290 w 1605470"/>
              <a:gd name="connsiteY149" fmla="*/ 1728772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6326 w 1605470"/>
              <a:gd name="connsiteY155" fmla="*/ 1428585 h 6858000"/>
              <a:gd name="connsiteX156" fmla="*/ 325799 w 1605470"/>
              <a:gd name="connsiteY156" fmla="*/ 1357181 h 6858000"/>
              <a:gd name="connsiteX157" fmla="*/ 320507 w 1605470"/>
              <a:gd name="connsiteY157" fmla="*/ 1347099 h 6858000"/>
              <a:gd name="connsiteX158" fmla="*/ 335347 w 1605470"/>
              <a:gd name="connsiteY158" fmla="*/ 1334233 h 6858000"/>
              <a:gd name="connsiteX159" fmla="*/ 342792 w 1605470"/>
              <a:gd name="connsiteY159" fmla="*/ 1307086 h 6858000"/>
              <a:gd name="connsiteX160" fmla="*/ 343980 w 1605470"/>
              <a:gd name="connsiteY160" fmla="*/ 1189033 h 6858000"/>
              <a:gd name="connsiteX161" fmla="*/ 348665 w 1605470"/>
              <a:gd name="connsiteY161" fmla="*/ 1168288 h 6858000"/>
              <a:gd name="connsiteX162" fmla="*/ 340947 w 1605470"/>
              <a:gd name="connsiteY162" fmla="*/ 1142577 h 6858000"/>
              <a:gd name="connsiteX163" fmla="*/ 330253 w 1605470"/>
              <a:gd name="connsiteY163" fmla="*/ 1088484 h 6858000"/>
              <a:gd name="connsiteX164" fmla="*/ 314647 w 1605470"/>
              <a:gd name="connsiteY164" fmla="*/ 1053424 h 6858000"/>
              <a:gd name="connsiteX165" fmla="*/ 322906 w 1605470"/>
              <a:gd name="connsiteY165" fmla="*/ 1044367 h 6858000"/>
              <a:gd name="connsiteX166" fmla="*/ 326818 w 1605470"/>
              <a:gd name="connsiteY166" fmla="*/ 1022828 h 6858000"/>
              <a:gd name="connsiteX167" fmla="*/ 320445 w 1605470"/>
              <a:gd name="connsiteY167" fmla="*/ 932283 h 6858000"/>
              <a:gd name="connsiteX168" fmla="*/ 322681 w 1605470"/>
              <a:gd name="connsiteY168" fmla="*/ 915925 h 6858000"/>
              <a:gd name="connsiteX169" fmla="*/ 315310 w 1605470"/>
              <a:gd name="connsiteY169" fmla="*/ 896999 h 6858000"/>
              <a:gd name="connsiteX170" fmla="*/ 284718 w 1605470"/>
              <a:gd name="connsiteY170" fmla="*/ 821517 h 6858000"/>
              <a:gd name="connsiteX171" fmla="*/ 263668 w 1605470"/>
              <a:gd name="connsiteY171" fmla="*/ 751353 h 6858000"/>
              <a:gd name="connsiteX172" fmla="*/ 254540 w 1605470"/>
              <a:gd name="connsiteY172" fmla="*/ 741965 h 6858000"/>
              <a:gd name="connsiteX173" fmla="*/ 252501 w 1605470"/>
              <a:gd name="connsiteY173" fmla="*/ 724635 h 6858000"/>
              <a:gd name="connsiteX174" fmla="*/ 248897 w 1605470"/>
              <a:gd name="connsiteY174" fmla="*/ 681659 h 6858000"/>
              <a:gd name="connsiteX175" fmla="*/ 234316 w 1605470"/>
              <a:gd name="connsiteY175" fmla="*/ 635218 h 6858000"/>
              <a:gd name="connsiteX176" fmla="*/ 239327 w 1605470"/>
              <a:gd name="connsiteY176" fmla="*/ 613763 h 6858000"/>
              <a:gd name="connsiteX177" fmla="*/ 225269 w 1605470"/>
              <a:gd name="connsiteY177" fmla="*/ 598582 h 6858000"/>
              <a:gd name="connsiteX178" fmla="*/ 224950 w 1605470"/>
              <a:gd name="connsiteY178" fmla="*/ 576846 h 6858000"/>
              <a:gd name="connsiteX179" fmla="*/ 204632 w 1605470"/>
              <a:gd name="connsiteY179" fmla="*/ 553868 h 6858000"/>
              <a:gd name="connsiteX180" fmla="*/ 239317 w 1605470"/>
              <a:gd name="connsiteY180" fmla="*/ 517614 h 6858000"/>
              <a:gd name="connsiteX181" fmla="*/ 201693 w 1605470"/>
              <a:gd name="connsiteY181" fmla="*/ 469651 h 6858000"/>
              <a:gd name="connsiteX182" fmla="*/ 195012 w 1605470"/>
              <a:gd name="connsiteY182" fmla="*/ 448559 h 6858000"/>
              <a:gd name="connsiteX183" fmla="*/ 201434 w 1605470"/>
              <a:gd name="connsiteY183" fmla="*/ 441529 h 6858000"/>
              <a:gd name="connsiteX184" fmla="*/ 200655 w 1605470"/>
              <a:gd name="connsiteY184" fmla="*/ 428927 h 6858000"/>
              <a:gd name="connsiteX185" fmla="*/ 190059 w 1605470"/>
              <a:gd name="connsiteY185" fmla="*/ 430161 h 6858000"/>
              <a:gd name="connsiteX186" fmla="*/ 184450 w 1605470"/>
              <a:gd name="connsiteY186" fmla="*/ 396240 h 6858000"/>
              <a:gd name="connsiteX187" fmla="*/ 146196 w 1605470"/>
              <a:gd name="connsiteY187" fmla="*/ 358810 h 6858000"/>
              <a:gd name="connsiteX188" fmla="*/ 124571 w 1605470"/>
              <a:gd name="connsiteY188" fmla="*/ 302178 h 6858000"/>
              <a:gd name="connsiteX189" fmla="*/ 103243 w 1605470"/>
              <a:gd name="connsiteY189" fmla="*/ 211375 h 6858000"/>
              <a:gd name="connsiteX190" fmla="*/ 94571 w 1605470"/>
              <a:gd name="connsiteY190" fmla="*/ 184179 h 6858000"/>
              <a:gd name="connsiteX191" fmla="*/ 13437 w 1605470"/>
              <a:gd name="connsiteY191" fmla="*/ 19287 h 6858000"/>
              <a:gd name="connsiteX192" fmla="*/ 0 w 1605470"/>
              <a:gd name="connsiteY19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2475 w 1605470"/>
              <a:gd name="connsiteY165" fmla="*/ 1002093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475 w 1605470"/>
              <a:gd name="connsiteY164" fmla="*/ 1002093 h 6858000"/>
              <a:gd name="connsiteX165" fmla="*/ 320445 w 1605470"/>
              <a:gd name="connsiteY165" fmla="*/ 932283 h 6858000"/>
              <a:gd name="connsiteX166" fmla="*/ 322681 w 1605470"/>
              <a:gd name="connsiteY166" fmla="*/ 915925 h 6858000"/>
              <a:gd name="connsiteX167" fmla="*/ 315310 w 1605470"/>
              <a:gd name="connsiteY167" fmla="*/ 896999 h 6858000"/>
              <a:gd name="connsiteX168" fmla="*/ 284718 w 1605470"/>
              <a:gd name="connsiteY168" fmla="*/ 821517 h 6858000"/>
              <a:gd name="connsiteX169" fmla="*/ 263668 w 1605470"/>
              <a:gd name="connsiteY169" fmla="*/ 751353 h 6858000"/>
              <a:gd name="connsiteX170" fmla="*/ 254540 w 1605470"/>
              <a:gd name="connsiteY170" fmla="*/ 741965 h 6858000"/>
              <a:gd name="connsiteX171" fmla="*/ 252501 w 1605470"/>
              <a:gd name="connsiteY171" fmla="*/ 724635 h 6858000"/>
              <a:gd name="connsiteX172" fmla="*/ 248897 w 1605470"/>
              <a:gd name="connsiteY172" fmla="*/ 681659 h 6858000"/>
              <a:gd name="connsiteX173" fmla="*/ 234316 w 1605470"/>
              <a:gd name="connsiteY173" fmla="*/ 635218 h 6858000"/>
              <a:gd name="connsiteX174" fmla="*/ 239327 w 1605470"/>
              <a:gd name="connsiteY174" fmla="*/ 613763 h 6858000"/>
              <a:gd name="connsiteX175" fmla="*/ 225269 w 1605470"/>
              <a:gd name="connsiteY175" fmla="*/ 598582 h 6858000"/>
              <a:gd name="connsiteX176" fmla="*/ 224950 w 1605470"/>
              <a:gd name="connsiteY176" fmla="*/ 576846 h 6858000"/>
              <a:gd name="connsiteX177" fmla="*/ 204632 w 1605470"/>
              <a:gd name="connsiteY177" fmla="*/ 553868 h 6858000"/>
              <a:gd name="connsiteX178" fmla="*/ 239317 w 1605470"/>
              <a:gd name="connsiteY178" fmla="*/ 517614 h 6858000"/>
              <a:gd name="connsiteX179" fmla="*/ 201693 w 1605470"/>
              <a:gd name="connsiteY179" fmla="*/ 469651 h 6858000"/>
              <a:gd name="connsiteX180" fmla="*/ 195012 w 1605470"/>
              <a:gd name="connsiteY180" fmla="*/ 448559 h 6858000"/>
              <a:gd name="connsiteX181" fmla="*/ 201434 w 1605470"/>
              <a:gd name="connsiteY181" fmla="*/ 441529 h 6858000"/>
              <a:gd name="connsiteX182" fmla="*/ 200655 w 1605470"/>
              <a:gd name="connsiteY182" fmla="*/ 428927 h 6858000"/>
              <a:gd name="connsiteX183" fmla="*/ 190059 w 1605470"/>
              <a:gd name="connsiteY183" fmla="*/ 430161 h 6858000"/>
              <a:gd name="connsiteX184" fmla="*/ 184450 w 1605470"/>
              <a:gd name="connsiteY184" fmla="*/ 396240 h 6858000"/>
              <a:gd name="connsiteX185" fmla="*/ 146196 w 1605470"/>
              <a:gd name="connsiteY185" fmla="*/ 358810 h 6858000"/>
              <a:gd name="connsiteX186" fmla="*/ 124571 w 1605470"/>
              <a:gd name="connsiteY186" fmla="*/ 302178 h 6858000"/>
              <a:gd name="connsiteX187" fmla="*/ 103243 w 1605470"/>
              <a:gd name="connsiteY187" fmla="*/ 211375 h 6858000"/>
              <a:gd name="connsiteX188" fmla="*/ 94571 w 1605470"/>
              <a:gd name="connsiteY188" fmla="*/ 184179 h 6858000"/>
              <a:gd name="connsiteX189" fmla="*/ 13437 w 1605470"/>
              <a:gd name="connsiteY189" fmla="*/ 19287 h 6858000"/>
              <a:gd name="connsiteX190" fmla="*/ 0 w 1605470"/>
              <a:gd name="connsiteY19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36360 w 1605470"/>
              <a:gd name="connsiteY163" fmla="*/ 1045131 h 6858000"/>
              <a:gd name="connsiteX164" fmla="*/ 322475 w 1605470"/>
              <a:gd name="connsiteY164" fmla="*/ 1002093 h 6858000"/>
              <a:gd name="connsiteX165" fmla="*/ 320445 w 1605470"/>
              <a:gd name="connsiteY165" fmla="*/ 932283 h 6858000"/>
              <a:gd name="connsiteX166" fmla="*/ 322681 w 1605470"/>
              <a:gd name="connsiteY166" fmla="*/ 915925 h 6858000"/>
              <a:gd name="connsiteX167" fmla="*/ 315310 w 1605470"/>
              <a:gd name="connsiteY167" fmla="*/ 896999 h 6858000"/>
              <a:gd name="connsiteX168" fmla="*/ 284718 w 1605470"/>
              <a:gd name="connsiteY168" fmla="*/ 821517 h 6858000"/>
              <a:gd name="connsiteX169" fmla="*/ 263668 w 1605470"/>
              <a:gd name="connsiteY169" fmla="*/ 751353 h 6858000"/>
              <a:gd name="connsiteX170" fmla="*/ 254540 w 1605470"/>
              <a:gd name="connsiteY170" fmla="*/ 741965 h 6858000"/>
              <a:gd name="connsiteX171" fmla="*/ 252501 w 1605470"/>
              <a:gd name="connsiteY171" fmla="*/ 724635 h 6858000"/>
              <a:gd name="connsiteX172" fmla="*/ 248897 w 1605470"/>
              <a:gd name="connsiteY172" fmla="*/ 681659 h 6858000"/>
              <a:gd name="connsiteX173" fmla="*/ 234316 w 1605470"/>
              <a:gd name="connsiteY173" fmla="*/ 635218 h 6858000"/>
              <a:gd name="connsiteX174" fmla="*/ 239327 w 1605470"/>
              <a:gd name="connsiteY174" fmla="*/ 613763 h 6858000"/>
              <a:gd name="connsiteX175" fmla="*/ 225269 w 1605470"/>
              <a:gd name="connsiteY175" fmla="*/ 598582 h 6858000"/>
              <a:gd name="connsiteX176" fmla="*/ 224950 w 1605470"/>
              <a:gd name="connsiteY176" fmla="*/ 576846 h 6858000"/>
              <a:gd name="connsiteX177" fmla="*/ 204632 w 1605470"/>
              <a:gd name="connsiteY177" fmla="*/ 553868 h 6858000"/>
              <a:gd name="connsiteX178" fmla="*/ 239317 w 1605470"/>
              <a:gd name="connsiteY178" fmla="*/ 517614 h 6858000"/>
              <a:gd name="connsiteX179" fmla="*/ 201693 w 1605470"/>
              <a:gd name="connsiteY179" fmla="*/ 469651 h 6858000"/>
              <a:gd name="connsiteX180" fmla="*/ 195012 w 1605470"/>
              <a:gd name="connsiteY180" fmla="*/ 448559 h 6858000"/>
              <a:gd name="connsiteX181" fmla="*/ 201434 w 1605470"/>
              <a:gd name="connsiteY181" fmla="*/ 441529 h 6858000"/>
              <a:gd name="connsiteX182" fmla="*/ 200655 w 1605470"/>
              <a:gd name="connsiteY182" fmla="*/ 428927 h 6858000"/>
              <a:gd name="connsiteX183" fmla="*/ 190059 w 1605470"/>
              <a:gd name="connsiteY183" fmla="*/ 430161 h 6858000"/>
              <a:gd name="connsiteX184" fmla="*/ 184450 w 1605470"/>
              <a:gd name="connsiteY184" fmla="*/ 396240 h 6858000"/>
              <a:gd name="connsiteX185" fmla="*/ 146196 w 1605470"/>
              <a:gd name="connsiteY185" fmla="*/ 358810 h 6858000"/>
              <a:gd name="connsiteX186" fmla="*/ 124571 w 1605470"/>
              <a:gd name="connsiteY186" fmla="*/ 302178 h 6858000"/>
              <a:gd name="connsiteX187" fmla="*/ 103243 w 1605470"/>
              <a:gd name="connsiteY187" fmla="*/ 211375 h 6858000"/>
              <a:gd name="connsiteX188" fmla="*/ 94571 w 1605470"/>
              <a:gd name="connsiteY188" fmla="*/ 184179 h 6858000"/>
              <a:gd name="connsiteX189" fmla="*/ 13437 w 1605470"/>
              <a:gd name="connsiteY189" fmla="*/ 19287 h 6858000"/>
              <a:gd name="connsiteX190" fmla="*/ 0 w 1605470"/>
              <a:gd name="connsiteY19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42792 w 1605470"/>
              <a:gd name="connsiteY157" fmla="*/ 1307086 h 6858000"/>
              <a:gd name="connsiteX158" fmla="*/ 343980 w 1605470"/>
              <a:gd name="connsiteY158" fmla="*/ 1189033 h 6858000"/>
              <a:gd name="connsiteX159" fmla="*/ 348665 w 1605470"/>
              <a:gd name="connsiteY159" fmla="*/ 1168288 h 6858000"/>
              <a:gd name="connsiteX160" fmla="*/ 340947 w 1605470"/>
              <a:gd name="connsiteY160" fmla="*/ 1142577 h 6858000"/>
              <a:gd name="connsiteX161" fmla="*/ 330253 w 1605470"/>
              <a:gd name="connsiteY161" fmla="*/ 1088484 h 6858000"/>
              <a:gd name="connsiteX162" fmla="*/ 336360 w 1605470"/>
              <a:gd name="connsiteY162" fmla="*/ 1045131 h 6858000"/>
              <a:gd name="connsiteX163" fmla="*/ 322475 w 1605470"/>
              <a:gd name="connsiteY163" fmla="*/ 1002093 h 6858000"/>
              <a:gd name="connsiteX164" fmla="*/ 320445 w 1605470"/>
              <a:gd name="connsiteY164" fmla="*/ 932283 h 6858000"/>
              <a:gd name="connsiteX165" fmla="*/ 322681 w 1605470"/>
              <a:gd name="connsiteY165" fmla="*/ 915925 h 6858000"/>
              <a:gd name="connsiteX166" fmla="*/ 315310 w 1605470"/>
              <a:gd name="connsiteY166" fmla="*/ 896999 h 6858000"/>
              <a:gd name="connsiteX167" fmla="*/ 284718 w 1605470"/>
              <a:gd name="connsiteY167" fmla="*/ 821517 h 6858000"/>
              <a:gd name="connsiteX168" fmla="*/ 263668 w 1605470"/>
              <a:gd name="connsiteY168" fmla="*/ 751353 h 6858000"/>
              <a:gd name="connsiteX169" fmla="*/ 254540 w 1605470"/>
              <a:gd name="connsiteY169" fmla="*/ 741965 h 6858000"/>
              <a:gd name="connsiteX170" fmla="*/ 252501 w 1605470"/>
              <a:gd name="connsiteY170" fmla="*/ 724635 h 6858000"/>
              <a:gd name="connsiteX171" fmla="*/ 248897 w 1605470"/>
              <a:gd name="connsiteY171" fmla="*/ 681659 h 6858000"/>
              <a:gd name="connsiteX172" fmla="*/ 234316 w 1605470"/>
              <a:gd name="connsiteY172" fmla="*/ 635218 h 6858000"/>
              <a:gd name="connsiteX173" fmla="*/ 239327 w 1605470"/>
              <a:gd name="connsiteY173" fmla="*/ 613763 h 6858000"/>
              <a:gd name="connsiteX174" fmla="*/ 225269 w 1605470"/>
              <a:gd name="connsiteY174" fmla="*/ 598582 h 6858000"/>
              <a:gd name="connsiteX175" fmla="*/ 224950 w 1605470"/>
              <a:gd name="connsiteY175" fmla="*/ 576846 h 6858000"/>
              <a:gd name="connsiteX176" fmla="*/ 204632 w 1605470"/>
              <a:gd name="connsiteY176" fmla="*/ 553868 h 6858000"/>
              <a:gd name="connsiteX177" fmla="*/ 239317 w 1605470"/>
              <a:gd name="connsiteY177" fmla="*/ 517614 h 6858000"/>
              <a:gd name="connsiteX178" fmla="*/ 201693 w 1605470"/>
              <a:gd name="connsiteY178" fmla="*/ 469651 h 6858000"/>
              <a:gd name="connsiteX179" fmla="*/ 195012 w 1605470"/>
              <a:gd name="connsiteY179" fmla="*/ 448559 h 6858000"/>
              <a:gd name="connsiteX180" fmla="*/ 201434 w 1605470"/>
              <a:gd name="connsiteY180" fmla="*/ 441529 h 6858000"/>
              <a:gd name="connsiteX181" fmla="*/ 200655 w 1605470"/>
              <a:gd name="connsiteY181" fmla="*/ 428927 h 6858000"/>
              <a:gd name="connsiteX182" fmla="*/ 190059 w 1605470"/>
              <a:gd name="connsiteY182" fmla="*/ 430161 h 6858000"/>
              <a:gd name="connsiteX183" fmla="*/ 184450 w 1605470"/>
              <a:gd name="connsiteY183" fmla="*/ 396240 h 6858000"/>
              <a:gd name="connsiteX184" fmla="*/ 146196 w 1605470"/>
              <a:gd name="connsiteY184" fmla="*/ 358810 h 6858000"/>
              <a:gd name="connsiteX185" fmla="*/ 124571 w 1605470"/>
              <a:gd name="connsiteY185" fmla="*/ 302178 h 6858000"/>
              <a:gd name="connsiteX186" fmla="*/ 103243 w 1605470"/>
              <a:gd name="connsiteY186" fmla="*/ 211375 h 6858000"/>
              <a:gd name="connsiteX187" fmla="*/ 94571 w 1605470"/>
              <a:gd name="connsiteY187" fmla="*/ 184179 h 6858000"/>
              <a:gd name="connsiteX188" fmla="*/ 13437 w 1605470"/>
              <a:gd name="connsiteY188" fmla="*/ 19287 h 6858000"/>
              <a:gd name="connsiteX189" fmla="*/ 0 w 1605470"/>
              <a:gd name="connsiteY18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52501 w 1605470"/>
              <a:gd name="connsiteY169" fmla="*/ 724635 h 6858000"/>
              <a:gd name="connsiteX170" fmla="*/ 248897 w 1605470"/>
              <a:gd name="connsiteY170" fmla="*/ 681659 h 6858000"/>
              <a:gd name="connsiteX171" fmla="*/ 234316 w 1605470"/>
              <a:gd name="connsiteY171" fmla="*/ 635218 h 6858000"/>
              <a:gd name="connsiteX172" fmla="*/ 239327 w 1605470"/>
              <a:gd name="connsiteY172" fmla="*/ 613763 h 6858000"/>
              <a:gd name="connsiteX173" fmla="*/ 225269 w 1605470"/>
              <a:gd name="connsiteY173" fmla="*/ 598582 h 6858000"/>
              <a:gd name="connsiteX174" fmla="*/ 224950 w 1605470"/>
              <a:gd name="connsiteY174" fmla="*/ 576846 h 6858000"/>
              <a:gd name="connsiteX175" fmla="*/ 204632 w 1605470"/>
              <a:gd name="connsiteY175" fmla="*/ 553868 h 6858000"/>
              <a:gd name="connsiteX176" fmla="*/ 239317 w 1605470"/>
              <a:gd name="connsiteY176" fmla="*/ 517614 h 6858000"/>
              <a:gd name="connsiteX177" fmla="*/ 201693 w 1605470"/>
              <a:gd name="connsiteY177" fmla="*/ 469651 h 6858000"/>
              <a:gd name="connsiteX178" fmla="*/ 195012 w 1605470"/>
              <a:gd name="connsiteY178" fmla="*/ 448559 h 6858000"/>
              <a:gd name="connsiteX179" fmla="*/ 201434 w 1605470"/>
              <a:gd name="connsiteY179" fmla="*/ 441529 h 6858000"/>
              <a:gd name="connsiteX180" fmla="*/ 200655 w 1605470"/>
              <a:gd name="connsiteY180" fmla="*/ 428927 h 6858000"/>
              <a:gd name="connsiteX181" fmla="*/ 190059 w 1605470"/>
              <a:gd name="connsiteY181" fmla="*/ 430161 h 6858000"/>
              <a:gd name="connsiteX182" fmla="*/ 184450 w 1605470"/>
              <a:gd name="connsiteY182" fmla="*/ 396240 h 6858000"/>
              <a:gd name="connsiteX183" fmla="*/ 146196 w 1605470"/>
              <a:gd name="connsiteY183" fmla="*/ 358810 h 6858000"/>
              <a:gd name="connsiteX184" fmla="*/ 124571 w 1605470"/>
              <a:gd name="connsiteY184" fmla="*/ 302178 h 6858000"/>
              <a:gd name="connsiteX185" fmla="*/ 103243 w 1605470"/>
              <a:gd name="connsiteY185" fmla="*/ 211375 h 6858000"/>
              <a:gd name="connsiteX186" fmla="*/ 94571 w 1605470"/>
              <a:gd name="connsiteY186" fmla="*/ 184179 h 6858000"/>
              <a:gd name="connsiteX187" fmla="*/ 13437 w 1605470"/>
              <a:gd name="connsiteY187" fmla="*/ 19287 h 6858000"/>
              <a:gd name="connsiteX188" fmla="*/ 0 w 1605470"/>
              <a:gd name="connsiteY18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52501 w 1605470"/>
              <a:gd name="connsiteY169" fmla="*/ 724635 h 6858000"/>
              <a:gd name="connsiteX170" fmla="*/ 248897 w 1605470"/>
              <a:gd name="connsiteY170" fmla="*/ 681659 h 6858000"/>
              <a:gd name="connsiteX171" fmla="*/ 234316 w 1605470"/>
              <a:gd name="connsiteY171" fmla="*/ 635218 h 6858000"/>
              <a:gd name="connsiteX172" fmla="*/ 239327 w 1605470"/>
              <a:gd name="connsiteY172" fmla="*/ 613763 h 6858000"/>
              <a:gd name="connsiteX173" fmla="*/ 225269 w 1605470"/>
              <a:gd name="connsiteY173" fmla="*/ 598582 h 6858000"/>
              <a:gd name="connsiteX174" fmla="*/ 224950 w 1605470"/>
              <a:gd name="connsiteY174" fmla="*/ 576846 h 6858000"/>
              <a:gd name="connsiteX175" fmla="*/ 204632 w 1605470"/>
              <a:gd name="connsiteY175" fmla="*/ 553868 h 6858000"/>
              <a:gd name="connsiteX176" fmla="*/ 239317 w 1605470"/>
              <a:gd name="connsiteY176" fmla="*/ 517614 h 6858000"/>
              <a:gd name="connsiteX177" fmla="*/ 201693 w 1605470"/>
              <a:gd name="connsiteY177" fmla="*/ 469651 h 6858000"/>
              <a:gd name="connsiteX178" fmla="*/ 195012 w 1605470"/>
              <a:gd name="connsiteY178" fmla="*/ 448559 h 6858000"/>
              <a:gd name="connsiteX179" fmla="*/ 201434 w 1605470"/>
              <a:gd name="connsiteY179" fmla="*/ 441529 h 6858000"/>
              <a:gd name="connsiteX180" fmla="*/ 200655 w 1605470"/>
              <a:gd name="connsiteY180" fmla="*/ 428927 h 6858000"/>
              <a:gd name="connsiteX181" fmla="*/ 190059 w 1605470"/>
              <a:gd name="connsiteY181" fmla="*/ 430161 h 6858000"/>
              <a:gd name="connsiteX182" fmla="*/ 184450 w 1605470"/>
              <a:gd name="connsiteY182" fmla="*/ 396240 h 6858000"/>
              <a:gd name="connsiteX183" fmla="*/ 146196 w 1605470"/>
              <a:gd name="connsiteY183" fmla="*/ 358810 h 6858000"/>
              <a:gd name="connsiteX184" fmla="*/ 124571 w 1605470"/>
              <a:gd name="connsiteY184" fmla="*/ 302178 h 6858000"/>
              <a:gd name="connsiteX185" fmla="*/ 103243 w 1605470"/>
              <a:gd name="connsiteY185" fmla="*/ 211375 h 6858000"/>
              <a:gd name="connsiteX186" fmla="*/ 94571 w 1605470"/>
              <a:gd name="connsiteY186" fmla="*/ 184179 h 6858000"/>
              <a:gd name="connsiteX187" fmla="*/ 13437 w 1605470"/>
              <a:gd name="connsiteY187" fmla="*/ 19287 h 6858000"/>
              <a:gd name="connsiteX188" fmla="*/ 0 w 1605470"/>
              <a:gd name="connsiteY18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04632 w 1605470"/>
              <a:gd name="connsiteY174" fmla="*/ 553868 h 6858000"/>
              <a:gd name="connsiteX175" fmla="*/ 239317 w 1605470"/>
              <a:gd name="connsiteY175" fmla="*/ 517614 h 6858000"/>
              <a:gd name="connsiteX176" fmla="*/ 201693 w 1605470"/>
              <a:gd name="connsiteY176" fmla="*/ 469651 h 6858000"/>
              <a:gd name="connsiteX177" fmla="*/ 195012 w 1605470"/>
              <a:gd name="connsiteY177" fmla="*/ 448559 h 6858000"/>
              <a:gd name="connsiteX178" fmla="*/ 201434 w 1605470"/>
              <a:gd name="connsiteY178" fmla="*/ 441529 h 6858000"/>
              <a:gd name="connsiteX179" fmla="*/ 200655 w 1605470"/>
              <a:gd name="connsiteY179" fmla="*/ 428927 h 6858000"/>
              <a:gd name="connsiteX180" fmla="*/ 190059 w 1605470"/>
              <a:gd name="connsiteY180" fmla="*/ 430161 h 6858000"/>
              <a:gd name="connsiteX181" fmla="*/ 184450 w 1605470"/>
              <a:gd name="connsiteY181" fmla="*/ 396240 h 6858000"/>
              <a:gd name="connsiteX182" fmla="*/ 146196 w 1605470"/>
              <a:gd name="connsiteY182" fmla="*/ 358810 h 6858000"/>
              <a:gd name="connsiteX183" fmla="*/ 124571 w 1605470"/>
              <a:gd name="connsiteY183" fmla="*/ 302178 h 6858000"/>
              <a:gd name="connsiteX184" fmla="*/ 103243 w 1605470"/>
              <a:gd name="connsiteY184" fmla="*/ 211375 h 6858000"/>
              <a:gd name="connsiteX185" fmla="*/ 94571 w 1605470"/>
              <a:gd name="connsiteY185" fmla="*/ 184179 h 6858000"/>
              <a:gd name="connsiteX186" fmla="*/ 13437 w 1605470"/>
              <a:gd name="connsiteY186" fmla="*/ 19287 h 6858000"/>
              <a:gd name="connsiteX187" fmla="*/ 0 w 1605470"/>
              <a:gd name="connsiteY18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84450 w 1605470"/>
              <a:gd name="connsiteY180" fmla="*/ 396240 h 6858000"/>
              <a:gd name="connsiteX181" fmla="*/ 146196 w 1605470"/>
              <a:gd name="connsiteY181" fmla="*/ 358810 h 6858000"/>
              <a:gd name="connsiteX182" fmla="*/ 124571 w 1605470"/>
              <a:gd name="connsiteY182" fmla="*/ 302178 h 6858000"/>
              <a:gd name="connsiteX183" fmla="*/ 103243 w 1605470"/>
              <a:gd name="connsiteY183" fmla="*/ 211375 h 6858000"/>
              <a:gd name="connsiteX184" fmla="*/ 94571 w 1605470"/>
              <a:gd name="connsiteY184" fmla="*/ 184179 h 6858000"/>
              <a:gd name="connsiteX185" fmla="*/ 13437 w 1605470"/>
              <a:gd name="connsiteY185" fmla="*/ 19287 h 6858000"/>
              <a:gd name="connsiteX186" fmla="*/ 0 w 1605470"/>
              <a:gd name="connsiteY18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84450 w 1605470"/>
              <a:gd name="connsiteY180" fmla="*/ 396240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19064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04576 w 1605470"/>
              <a:gd name="connsiteY174" fmla="*/ 530055 h 6858000"/>
              <a:gd name="connsiteX175" fmla="*/ 219064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54540 w 1605470"/>
              <a:gd name="connsiteY167" fmla="*/ 741965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54540 w 1605470"/>
              <a:gd name="connsiteY167" fmla="*/ 741965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0868 w 1605470"/>
              <a:gd name="connsiteY81" fmla="*/ 4048827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25908 w 1605470"/>
              <a:gd name="connsiteY93" fmla="*/ 3851605 h 6858000"/>
              <a:gd name="connsiteX94" fmla="*/ 719207 w 1605470"/>
              <a:gd name="connsiteY94" fmla="*/ 3813873 h 6858000"/>
              <a:gd name="connsiteX95" fmla="*/ 718632 w 1605470"/>
              <a:gd name="connsiteY95" fmla="*/ 3806161 h 6858000"/>
              <a:gd name="connsiteX96" fmla="*/ 718939 w 1605470"/>
              <a:gd name="connsiteY96" fmla="*/ 3805957 h 6858000"/>
              <a:gd name="connsiteX97" fmla="*/ 718966 w 1605470"/>
              <a:gd name="connsiteY97" fmla="*/ 3797724 h 6858000"/>
              <a:gd name="connsiteX98" fmla="*/ 717581 w 1605470"/>
              <a:gd name="connsiteY98" fmla="*/ 3792098 h 6858000"/>
              <a:gd name="connsiteX99" fmla="*/ 716465 w 1605470"/>
              <a:gd name="connsiteY99" fmla="*/ 3777135 h 6858000"/>
              <a:gd name="connsiteX100" fmla="*/ 718198 w 1605470"/>
              <a:gd name="connsiteY100" fmla="*/ 3771656 h 6858000"/>
              <a:gd name="connsiteX101" fmla="*/ 721941 w 1605470"/>
              <a:gd name="connsiteY101" fmla="*/ 3769007 h 6858000"/>
              <a:gd name="connsiteX102" fmla="*/ 721407 w 1605470"/>
              <a:gd name="connsiteY102" fmla="*/ 3767709 h 6858000"/>
              <a:gd name="connsiteX103" fmla="*/ 730103 w 1605470"/>
              <a:gd name="connsiteY103" fmla="*/ 3738082 h 6858000"/>
              <a:gd name="connsiteX104" fmla="*/ 737449 w 1605470"/>
              <a:gd name="connsiteY104" fmla="*/ 3673397 h 6858000"/>
              <a:gd name="connsiteX105" fmla="*/ 736745 w 1605470"/>
              <a:gd name="connsiteY105" fmla="*/ 3637109 h 6858000"/>
              <a:gd name="connsiteX106" fmla="*/ 740188 w 1605470"/>
              <a:gd name="connsiteY106" fmla="*/ 3536883 h 6858000"/>
              <a:gd name="connsiteX107" fmla="*/ 747726 w 1605470"/>
              <a:gd name="connsiteY107" fmla="*/ 3435652 h 6858000"/>
              <a:gd name="connsiteX108" fmla="*/ 774383 w 1605470"/>
              <a:gd name="connsiteY108" fmla="*/ 3381564 h 6858000"/>
              <a:gd name="connsiteX109" fmla="*/ 774870 w 1605470"/>
              <a:gd name="connsiteY109" fmla="*/ 3375761 h 6858000"/>
              <a:gd name="connsiteX110" fmla="*/ 770510 w 1605470"/>
              <a:gd name="connsiteY110" fmla="*/ 3361844 h 6858000"/>
              <a:gd name="connsiteX111" fmla="*/ 767933 w 1605470"/>
              <a:gd name="connsiteY111" fmla="*/ 3356929 h 6858000"/>
              <a:gd name="connsiteX112" fmla="*/ 766158 w 1605470"/>
              <a:gd name="connsiteY112" fmla="*/ 3349058 h 6858000"/>
              <a:gd name="connsiteX113" fmla="*/ 766414 w 1605470"/>
              <a:gd name="connsiteY113" fmla="*/ 3348763 h 6858000"/>
              <a:gd name="connsiteX114" fmla="*/ 764166 w 1605470"/>
              <a:gd name="connsiteY114" fmla="*/ 3341588 h 6858000"/>
              <a:gd name="connsiteX115" fmla="*/ 749397 w 1605470"/>
              <a:gd name="connsiteY115" fmla="*/ 3307769 h 6858000"/>
              <a:gd name="connsiteX116" fmla="*/ 766960 w 1605470"/>
              <a:gd name="connsiteY116" fmla="*/ 3250522 h 6858000"/>
              <a:gd name="connsiteX117" fmla="*/ 767385 w 1605470"/>
              <a:gd name="connsiteY117" fmla="*/ 3229163 h 6858000"/>
              <a:gd name="connsiteX118" fmla="*/ 769208 w 1605470"/>
              <a:gd name="connsiteY118" fmla="*/ 3217217 h 6858000"/>
              <a:gd name="connsiteX119" fmla="*/ 770350 w 1605470"/>
              <a:gd name="connsiteY119" fmla="*/ 3216125 h 6858000"/>
              <a:gd name="connsiteX120" fmla="*/ 756043 w 1605470"/>
              <a:gd name="connsiteY120" fmla="*/ 3183755 h 6858000"/>
              <a:gd name="connsiteX121" fmla="*/ 756544 w 1605470"/>
              <a:gd name="connsiteY121" fmla="*/ 3178642 h 6858000"/>
              <a:gd name="connsiteX122" fmla="*/ 744144 w 1605470"/>
              <a:gd name="connsiteY122" fmla="*/ 3158586 h 6858000"/>
              <a:gd name="connsiteX123" fmla="*/ 739378 w 1605470"/>
              <a:gd name="connsiteY123" fmla="*/ 3147669 h 6858000"/>
              <a:gd name="connsiteX124" fmla="*/ 734648 w 1605470"/>
              <a:gd name="connsiteY124" fmla="*/ 3145733 h 6858000"/>
              <a:gd name="connsiteX125" fmla="*/ 729329 w 1605470"/>
              <a:gd name="connsiteY125" fmla="*/ 3129034 h 6858000"/>
              <a:gd name="connsiteX126" fmla="*/ 729994 w 1605470"/>
              <a:gd name="connsiteY126" fmla="*/ 3126682 h 6858000"/>
              <a:gd name="connsiteX127" fmla="*/ 720862 w 1605470"/>
              <a:gd name="connsiteY127" fmla="*/ 3114519 h 6858000"/>
              <a:gd name="connsiteX128" fmla="*/ 707471 w 1605470"/>
              <a:gd name="connsiteY128" fmla="*/ 3106272 h 6858000"/>
              <a:gd name="connsiteX129" fmla="*/ 680201 w 1605470"/>
              <a:gd name="connsiteY129" fmla="*/ 2958185 h 6858000"/>
              <a:gd name="connsiteX130" fmla="*/ 622815 w 1605470"/>
              <a:gd name="connsiteY130" fmla="*/ 2762989 h 6858000"/>
              <a:gd name="connsiteX131" fmla="*/ 571733 w 1605470"/>
              <a:gd name="connsiteY131" fmla="*/ 2554718 h 6858000"/>
              <a:gd name="connsiteX132" fmla="*/ 551827 w 1605470"/>
              <a:gd name="connsiteY132" fmla="*/ 2485734 h 6858000"/>
              <a:gd name="connsiteX133" fmla="*/ 542550 w 1605470"/>
              <a:gd name="connsiteY133" fmla="*/ 2447068 h 6858000"/>
              <a:gd name="connsiteX134" fmla="*/ 529511 w 1605470"/>
              <a:gd name="connsiteY134" fmla="*/ 2425819 h 6858000"/>
              <a:gd name="connsiteX135" fmla="*/ 528878 w 1605470"/>
              <a:gd name="connsiteY135" fmla="*/ 2408971 h 6858000"/>
              <a:gd name="connsiteX136" fmla="*/ 535510 w 1605470"/>
              <a:gd name="connsiteY136" fmla="*/ 2402874 h 6858000"/>
              <a:gd name="connsiteX137" fmla="*/ 538122 w 1605470"/>
              <a:gd name="connsiteY137" fmla="*/ 2381443 h 6858000"/>
              <a:gd name="connsiteX138" fmla="*/ 514451 w 1605470"/>
              <a:gd name="connsiteY138" fmla="*/ 2261920 h 6858000"/>
              <a:gd name="connsiteX139" fmla="*/ 486968 w 1605470"/>
              <a:gd name="connsiteY139" fmla="*/ 2182937 h 6858000"/>
              <a:gd name="connsiteX140" fmla="*/ 488555 w 1605470"/>
              <a:gd name="connsiteY140" fmla="*/ 2155135 h 6858000"/>
              <a:gd name="connsiteX141" fmla="*/ 486013 w 1605470"/>
              <a:gd name="connsiteY141" fmla="*/ 2118008 h 6858000"/>
              <a:gd name="connsiteX142" fmla="*/ 487006 w 1605470"/>
              <a:gd name="connsiteY142" fmla="*/ 2050531 h 6858000"/>
              <a:gd name="connsiteX143" fmla="*/ 478812 w 1605470"/>
              <a:gd name="connsiteY143" fmla="*/ 1963269 h 6858000"/>
              <a:gd name="connsiteX144" fmla="*/ 442619 w 1605470"/>
              <a:gd name="connsiteY144" fmla="*/ 1910499 h 6858000"/>
              <a:gd name="connsiteX145" fmla="*/ 446785 w 1605470"/>
              <a:gd name="connsiteY145" fmla="*/ 1903212 h 6858000"/>
              <a:gd name="connsiteX146" fmla="*/ 436547 w 1605470"/>
              <a:gd name="connsiteY146" fmla="*/ 1861531 h 6858000"/>
              <a:gd name="connsiteX147" fmla="*/ 390346 w 1605470"/>
              <a:gd name="connsiteY147" fmla="*/ 1732919 h 6858000"/>
              <a:gd name="connsiteX148" fmla="*/ 362657 w 1605470"/>
              <a:gd name="connsiteY148" fmla="*/ 1663540 h 6858000"/>
              <a:gd name="connsiteX149" fmla="*/ 361783 w 1605470"/>
              <a:gd name="connsiteY149" fmla="*/ 1615777 h 6858000"/>
              <a:gd name="connsiteX150" fmla="*/ 342578 w 1605470"/>
              <a:gd name="connsiteY150" fmla="*/ 1563678 h 6858000"/>
              <a:gd name="connsiteX151" fmla="*/ 355658 w 1605470"/>
              <a:gd name="connsiteY151" fmla="*/ 1519474 h 6858000"/>
              <a:gd name="connsiteX152" fmla="*/ 348400 w 1605470"/>
              <a:gd name="connsiteY152" fmla="*/ 1477995 h 6858000"/>
              <a:gd name="connsiteX153" fmla="*/ 334485 w 1605470"/>
              <a:gd name="connsiteY153" fmla="*/ 1373769 h 6858000"/>
              <a:gd name="connsiteX154" fmla="*/ 342792 w 1605470"/>
              <a:gd name="connsiteY154" fmla="*/ 1307086 h 6858000"/>
              <a:gd name="connsiteX155" fmla="*/ 343980 w 1605470"/>
              <a:gd name="connsiteY155" fmla="*/ 1189033 h 6858000"/>
              <a:gd name="connsiteX156" fmla="*/ 348665 w 1605470"/>
              <a:gd name="connsiteY156" fmla="*/ 1168288 h 6858000"/>
              <a:gd name="connsiteX157" fmla="*/ 340947 w 1605470"/>
              <a:gd name="connsiteY157" fmla="*/ 1142577 h 6858000"/>
              <a:gd name="connsiteX158" fmla="*/ 330253 w 1605470"/>
              <a:gd name="connsiteY158" fmla="*/ 1088484 h 6858000"/>
              <a:gd name="connsiteX159" fmla="*/ 318989 w 1605470"/>
              <a:gd name="connsiteY159" fmla="*/ 1016103 h 6858000"/>
              <a:gd name="connsiteX160" fmla="*/ 320445 w 1605470"/>
              <a:gd name="connsiteY160" fmla="*/ 932283 h 6858000"/>
              <a:gd name="connsiteX161" fmla="*/ 322681 w 1605470"/>
              <a:gd name="connsiteY161" fmla="*/ 915925 h 6858000"/>
              <a:gd name="connsiteX162" fmla="*/ 315310 w 1605470"/>
              <a:gd name="connsiteY162" fmla="*/ 896999 h 6858000"/>
              <a:gd name="connsiteX163" fmla="*/ 284718 w 1605470"/>
              <a:gd name="connsiteY163" fmla="*/ 821517 h 6858000"/>
              <a:gd name="connsiteX164" fmla="*/ 263668 w 1605470"/>
              <a:gd name="connsiteY164" fmla="*/ 751353 h 6858000"/>
              <a:gd name="connsiteX165" fmla="*/ 263226 w 1605470"/>
              <a:gd name="connsiteY165" fmla="*/ 721230 h 6858000"/>
              <a:gd name="connsiteX166" fmla="*/ 248897 w 1605470"/>
              <a:gd name="connsiteY166" fmla="*/ 681659 h 6858000"/>
              <a:gd name="connsiteX167" fmla="*/ 234316 w 1605470"/>
              <a:gd name="connsiteY167" fmla="*/ 635218 h 6858000"/>
              <a:gd name="connsiteX168" fmla="*/ 239327 w 1605470"/>
              <a:gd name="connsiteY168" fmla="*/ 613763 h 6858000"/>
              <a:gd name="connsiteX169" fmla="*/ 225269 w 1605470"/>
              <a:gd name="connsiteY169" fmla="*/ 598582 h 6858000"/>
              <a:gd name="connsiteX170" fmla="*/ 224950 w 1605470"/>
              <a:gd name="connsiteY170" fmla="*/ 576846 h 6858000"/>
              <a:gd name="connsiteX171" fmla="*/ 204576 w 1605470"/>
              <a:gd name="connsiteY171" fmla="*/ 530055 h 6858000"/>
              <a:gd name="connsiteX172" fmla="*/ 219064 w 1605470"/>
              <a:gd name="connsiteY172" fmla="*/ 469651 h 6858000"/>
              <a:gd name="connsiteX173" fmla="*/ 195012 w 1605470"/>
              <a:gd name="connsiteY173" fmla="*/ 448559 h 6858000"/>
              <a:gd name="connsiteX174" fmla="*/ 201434 w 1605470"/>
              <a:gd name="connsiteY174" fmla="*/ 441529 h 6858000"/>
              <a:gd name="connsiteX175" fmla="*/ 200655 w 1605470"/>
              <a:gd name="connsiteY175" fmla="*/ 428927 h 6858000"/>
              <a:gd name="connsiteX176" fmla="*/ 190059 w 1605470"/>
              <a:gd name="connsiteY176" fmla="*/ 430161 h 6858000"/>
              <a:gd name="connsiteX177" fmla="*/ 167079 w 1605470"/>
              <a:gd name="connsiteY177" fmla="*/ 367211 h 6858000"/>
              <a:gd name="connsiteX178" fmla="*/ 124571 w 1605470"/>
              <a:gd name="connsiteY178" fmla="*/ 302178 h 6858000"/>
              <a:gd name="connsiteX179" fmla="*/ 103243 w 1605470"/>
              <a:gd name="connsiteY179" fmla="*/ 211375 h 6858000"/>
              <a:gd name="connsiteX180" fmla="*/ 94571 w 1605470"/>
              <a:gd name="connsiteY180" fmla="*/ 184179 h 6858000"/>
              <a:gd name="connsiteX181" fmla="*/ 13437 w 1605470"/>
              <a:gd name="connsiteY181" fmla="*/ 19287 h 6858000"/>
              <a:gd name="connsiteX182" fmla="*/ 0 w 1605470"/>
              <a:gd name="connsiteY18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9554 w 1605470"/>
              <a:gd name="connsiteY81" fmla="*/ 4090296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25908 w 1605470"/>
              <a:gd name="connsiteY93" fmla="*/ 3851605 h 6858000"/>
              <a:gd name="connsiteX94" fmla="*/ 719207 w 1605470"/>
              <a:gd name="connsiteY94" fmla="*/ 3813873 h 6858000"/>
              <a:gd name="connsiteX95" fmla="*/ 718632 w 1605470"/>
              <a:gd name="connsiteY95" fmla="*/ 3806161 h 6858000"/>
              <a:gd name="connsiteX96" fmla="*/ 718939 w 1605470"/>
              <a:gd name="connsiteY96" fmla="*/ 3805957 h 6858000"/>
              <a:gd name="connsiteX97" fmla="*/ 718966 w 1605470"/>
              <a:gd name="connsiteY97" fmla="*/ 3797724 h 6858000"/>
              <a:gd name="connsiteX98" fmla="*/ 717581 w 1605470"/>
              <a:gd name="connsiteY98" fmla="*/ 3792098 h 6858000"/>
              <a:gd name="connsiteX99" fmla="*/ 716465 w 1605470"/>
              <a:gd name="connsiteY99" fmla="*/ 3777135 h 6858000"/>
              <a:gd name="connsiteX100" fmla="*/ 718198 w 1605470"/>
              <a:gd name="connsiteY100" fmla="*/ 3771656 h 6858000"/>
              <a:gd name="connsiteX101" fmla="*/ 721941 w 1605470"/>
              <a:gd name="connsiteY101" fmla="*/ 3769007 h 6858000"/>
              <a:gd name="connsiteX102" fmla="*/ 721407 w 1605470"/>
              <a:gd name="connsiteY102" fmla="*/ 3767709 h 6858000"/>
              <a:gd name="connsiteX103" fmla="*/ 730103 w 1605470"/>
              <a:gd name="connsiteY103" fmla="*/ 3738082 h 6858000"/>
              <a:gd name="connsiteX104" fmla="*/ 737449 w 1605470"/>
              <a:gd name="connsiteY104" fmla="*/ 3673397 h 6858000"/>
              <a:gd name="connsiteX105" fmla="*/ 736745 w 1605470"/>
              <a:gd name="connsiteY105" fmla="*/ 3637109 h 6858000"/>
              <a:gd name="connsiteX106" fmla="*/ 740188 w 1605470"/>
              <a:gd name="connsiteY106" fmla="*/ 3536883 h 6858000"/>
              <a:gd name="connsiteX107" fmla="*/ 747726 w 1605470"/>
              <a:gd name="connsiteY107" fmla="*/ 3435652 h 6858000"/>
              <a:gd name="connsiteX108" fmla="*/ 774383 w 1605470"/>
              <a:gd name="connsiteY108" fmla="*/ 3381564 h 6858000"/>
              <a:gd name="connsiteX109" fmla="*/ 774870 w 1605470"/>
              <a:gd name="connsiteY109" fmla="*/ 3375761 h 6858000"/>
              <a:gd name="connsiteX110" fmla="*/ 770510 w 1605470"/>
              <a:gd name="connsiteY110" fmla="*/ 3361844 h 6858000"/>
              <a:gd name="connsiteX111" fmla="*/ 767933 w 1605470"/>
              <a:gd name="connsiteY111" fmla="*/ 3356929 h 6858000"/>
              <a:gd name="connsiteX112" fmla="*/ 766158 w 1605470"/>
              <a:gd name="connsiteY112" fmla="*/ 3349058 h 6858000"/>
              <a:gd name="connsiteX113" fmla="*/ 766414 w 1605470"/>
              <a:gd name="connsiteY113" fmla="*/ 3348763 h 6858000"/>
              <a:gd name="connsiteX114" fmla="*/ 764166 w 1605470"/>
              <a:gd name="connsiteY114" fmla="*/ 3341588 h 6858000"/>
              <a:gd name="connsiteX115" fmla="*/ 749397 w 1605470"/>
              <a:gd name="connsiteY115" fmla="*/ 3307769 h 6858000"/>
              <a:gd name="connsiteX116" fmla="*/ 766960 w 1605470"/>
              <a:gd name="connsiteY116" fmla="*/ 3250522 h 6858000"/>
              <a:gd name="connsiteX117" fmla="*/ 767385 w 1605470"/>
              <a:gd name="connsiteY117" fmla="*/ 3229163 h 6858000"/>
              <a:gd name="connsiteX118" fmla="*/ 769208 w 1605470"/>
              <a:gd name="connsiteY118" fmla="*/ 3217217 h 6858000"/>
              <a:gd name="connsiteX119" fmla="*/ 770350 w 1605470"/>
              <a:gd name="connsiteY119" fmla="*/ 3216125 h 6858000"/>
              <a:gd name="connsiteX120" fmla="*/ 756043 w 1605470"/>
              <a:gd name="connsiteY120" fmla="*/ 3183755 h 6858000"/>
              <a:gd name="connsiteX121" fmla="*/ 756544 w 1605470"/>
              <a:gd name="connsiteY121" fmla="*/ 3178642 h 6858000"/>
              <a:gd name="connsiteX122" fmla="*/ 744144 w 1605470"/>
              <a:gd name="connsiteY122" fmla="*/ 3158586 h 6858000"/>
              <a:gd name="connsiteX123" fmla="*/ 739378 w 1605470"/>
              <a:gd name="connsiteY123" fmla="*/ 3147669 h 6858000"/>
              <a:gd name="connsiteX124" fmla="*/ 734648 w 1605470"/>
              <a:gd name="connsiteY124" fmla="*/ 3145733 h 6858000"/>
              <a:gd name="connsiteX125" fmla="*/ 729329 w 1605470"/>
              <a:gd name="connsiteY125" fmla="*/ 3129034 h 6858000"/>
              <a:gd name="connsiteX126" fmla="*/ 729994 w 1605470"/>
              <a:gd name="connsiteY126" fmla="*/ 3126682 h 6858000"/>
              <a:gd name="connsiteX127" fmla="*/ 720862 w 1605470"/>
              <a:gd name="connsiteY127" fmla="*/ 3114519 h 6858000"/>
              <a:gd name="connsiteX128" fmla="*/ 707471 w 1605470"/>
              <a:gd name="connsiteY128" fmla="*/ 3106272 h 6858000"/>
              <a:gd name="connsiteX129" fmla="*/ 680201 w 1605470"/>
              <a:gd name="connsiteY129" fmla="*/ 2958185 h 6858000"/>
              <a:gd name="connsiteX130" fmla="*/ 622815 w 1605470"/>
              <a:gd name="connsiteY130" fmla="*/ 2762989 h 6858000"/>
              <a:gd name="connsiteX131" fmla="*/ 571733 w 1605470"/>
              <a:gd name="connsiteY131" fmla="*/ 2554718 h 6858000"/>
              <a:gd name="connsiteX132" fmla="*/ 551827 w 1605470"/>
              <a:gd name="connsiteY132" fmla="*/ 2485734 h 6858000"/>
              <a:gd name="connsiteX133" fmla="*/ 542550 w 1605470"/>
              <a:gd name="connsiteY133" fmla="*/ 2447068 h 6858000"/>
              <a:gd name="connsiteX134" fmla="*/ 529511 w 1605470"/>
              <a:gd name="connsiteY134" fmla="*/ 2425819 h 6858000"/>
              <a:gd name="connsiteX135" fmla="*/ 528878 w 1605470"/>
              <a:gd name="connsiteY135" fmla="*/ 2408971 h 6858000"/>
              <a:gd name="connsiteX136" fmla="*/ 535510 w 1605470"/>
              <a:gd name="connsiteY136" fmla="*/ 2402874 h 6858000"/>
              <a:gd name="connsiteX137" fmla="*/ 538122 w 1605470"/>
              <a:gd name="connsiteY137" fmla="*/ 2381443 h 6858000"/>
              <a:gd name="connsiteX138" fmla="*/ 514451 w 1605470"/>
              <a:gd name="connsiteY138" fmla="*/ 2261920 h 6858000"/>
              <a:gd name="connsiteX139" fmla="*/ 486968 w 1605470"/>
              <a:gd name="connsiteY139" fmla="*/ 2182937 h 6858000"/>
              <a:gd name="connsiteX140" fmla="*/ 488555 w 1605470"/>
              <a:gd name="connsiteY140" fmla="*/ 2155135 h 6858000"/>
              <a:gd name="connsiteX141" fmla="*/ 486013 w 1605470"/>
              <a:gd name="connsiteY141" fmla="*/ 2118008 h 6858000"/>
              <a:gd name="connsiteX142" fmla="*/ 487006 w 1605470"/>
              <a:gd name="connsiteY142" fmla="*/ 2050531 h 6858000"/>
              <a:gd name="connsiteX143" fmla="*/ 478812 w 1605470"/>
              <a:gd name="connsiteY143" fmla="*/ 1963269 h 6858000"/>
              <a:gd name="connsiteX144" fmla="*/ 442619 w 1605470"/>
              <a:gd name="connsiteY144" fmla="*/ 1910499 h 6858000"/>
              <a:gd name="connsiteX145" fmla="*/ 446785 w 1605470"/>
              <a:gd name="connsiteY145" fmla="*/ 1903212 h 6858000"/>
              <a:gd name="connsiteX146" fmla="*/ 436547 w 1605470"/>
              <a:gd name="connsiteY146" fmla="*/ 1861531 h 6858000"/>
              <a:gd name="connsiteX147" fmla="*/ 390346 w 1605470"/>
              <a:gd name="connsiteY147" fmla="*/ 1732919 h 6858000"/>
              <a:gd name="connsiteX148" fmla="*/ 362657 w 1605470"/>
              <a:gd name="connsiteY148" fmla="*/ 1663540 h 6858000"/>
              <a:gd name="connsiteX149" fmla="*/ 361783 w 1605470"/>
              <a:gd name="connsiteY149" fmla="*/ 1615777 h 6858000"/>
              <a:gd name="connsiteX150" fmla="*/ 342578 w 1605470"/>
              <a:gd name="connsiteY150" fmla="*/ 1563678 h 6858000"/>
              <a:gd name="connsiteX151" fmla="*/ 355658 w 1605470"/>
              <a:gd name="connsiteY151" fmla="*/ 1519474 h 6858000"/>
              <a:gd name="connsiteX152" fmla="*/ 348400 w 1605470"/>
              <a:gd name="connsiteY152" fmla="*/ 1477995 h 6858000"/>
              <a:gd name="connsiteX153" fmla="*/ 334485 w 1605470"/>
              <a:gd name="connsiteY153" fmla="*/ 1373769 h 6858000"/>
              <a:gd name="connsiteX154" fmla="*/ 342792 w 1605470"/>
              <a:gd name="connsiteY154" fmla="*/ 1307086 h 6858000"/>
              <a:gd name="connsiteX155" fmla="*/ 343980 w 1605470"/>
              <a:gd name="connsiteY155" fmla="*/ 1189033 h 6858000"/>
              <a:gd name="connsiteX156" fmla="*/ 348665 w 1605470"/>
              <a:gd name="connsiteY156" fmla="*/ 1168288 h 6858000"/>
              <a:gd name="connsiteX157" fmla="*/ 340947 w 1605470"/>
              <a:gd name="connsiteY157" fmla="*/ 1142577 h 6858000"/>
              <a:gd name="connsiteX158" fmla="*/ 330253 w 1605470"/>
              <a:gd name="connsiteY158" fmla="*/ 1088484 h 6858000"/>
              <a:gd name="connsiteX159" fmla="*/ 318989 w 1605470"/>
              <a:gd name="connsiteY159" fmla="*/ 1016103 h 6858000"/>
              <a:gd name="connsiteX160" fmla="*/ 320445 w 1605470"/>
              <a:gd name="connsiteY160" fmla="*/ 932283 h 6858000"/>
              <a:gd name="connsiteX161" fmla="*/ 322681 w 1605470"/>
              <a:gd name="connsiteY161" fmla="*/ 915925 h 6858000"/>
              <a:gd name="connsiteX162" fmla="*/ 315310 w 1605470"/>
              <a:gd name="connsiteY162" fmla="*/ 896999 h 6858000"/>
              <a:gd name="connsiteX163" fmla="*/ 284718 w 1605470"/>
              <a:gd name="connsiteY163" fmla="*/ 821517 h 6858000"/>
              <a:gd name="connsiteX164" fmla="*/ 263668 w 1605470"/>
              <a:gd name="connsiteY164" fmla="*/ 751353 h 6858000"/>
              <a:gd name="connsiteX165" fmla="*/ 263226 w 1605470"/>
              <a:gd name="connsiteY165" fmla="*/ 721230 h 6858000"/>
              <a:gd name="connsiteX166" fmla="*/ 248897 w 1605470"/>
              <a:gd name="connsiteY166" fmla="*/ 681659 h 6858000"/>
              <a:gd name="connsiteX167" fmla="*/ 234316 w 1605470"/>
              <a:gd name="connsiteY167" fmla="*/ 635218 h 6858000"/>
              <a:gd name="connsiteX168" fmla="*/ 239327 w 1605470"/>
              <a:gd name="connsiteY168" fmla="*/ 613763 h 6858000"/>
              <a:gd name="connsiteX169" fmla="*/ 225269 w 1605470"/>
              <a:gd name="connsiteY169" fmla="*/ 598582 h 6858000"/>
              <a:gd name="connsiteX170" fmla="*/ 224950 w 1605470"/>
              <a:gd name="connsiteY170" fmla="*/ 576846 h 6858000"/>
              <a:gd name="connsiteX171" fmla="*/ 204576 w 1605470"/>
              <a:gd name="connsiteY171" fmla="*/ 530055 h 6858000"/>
              <a:gd name="connsiteX172" fmla="*/ 219064 w 1605470"/>
              <a:gd name="connsiteY172" fmla="*/ 469651 h 6858000"/>
              <a:gd name="connsiteX173" fmla="*/ 195012 w 1605470"/>
              <a:gd name="connsiteY173" fmla="*/ 448559 h 6858000"/>
              <a:gd name="connsiteX174" fmla="*/ 201434 w 1605470"/>
              <a:gd name="connsiteY174" fmla="*/ 441529 h 6858000"/>
              <a:gd name="connsiteX175" fmla="*/ 200655 w 1605470"/>
              <a:gd name="connsiteY175" fmla="*/ 428927 h 6858000"/>
              <a:gd name="connsiteX176" fmla="*/ 190059 w 1605470"/>
              <a:gd name="connsiteY176" fmla="*/ 430161 h 6858000"/>
              <a:gd name="connsiteX177" fmla="*/ 167079 w 1605470"/>
              <a:gd name="connsiteY177" fmla="*/ 367211 h 6858000"/>
              <a:gd name="connsiteX178" fmla="*/ 124571 w 1605470"/>
              <a:gd name="connsiteY178" fmla="*/ 302178 h 6858000"/>
              <a:gd name="connsiteX179" fmla="*/ 103243 w 1605470"/>
              <a:gd name="connsiteY179" fmla="*/ 211375 h 6858000"/>
              <a:gd name="connsiteX180" fmla="*/ 94571 w 1605470"/>
              <a:gd name="connsiteY180" fmla="*/ 184179 h 6858000"/>
              <a:gd name="connsiteX181" fmla="*/ 13437 w 1605470"/>
              <a:gd name="connsiteY181" fmla="*/ 19287 h 6858000"/>
              <a:gd name="connsiteX182" fmla="*/ 0 w 1605470"/>
              <a:gd name="connsiteY18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9554 w 1605470"/>
              <a:gd name="connsiteY81" fmla="*/ 4090296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19207 w 1605470"/>
              <a:gd name="connsiteY93" fmla="*/ 3813873 h 6858000"/>
              <a:gd name="connsiteX94" fmla="*/ 718632 w 1605470"/>
              <a:gd name="connsiteY94" fmla="*/ 3806161 h 6858000"/>
              <a:gd name="connsiteX95" fmla="*/ 718939 w 1605470"/>
              <a:gd name="connsiteY95" fmla="*/ 3805957 h 6858000"/>
              <a:gd name="connsiteX96" fmla="*/ 718966 w 1605470"/>
              <a:gd name="connsiteY96" fmla="*/ 3797724 h 6858000"/>
              <a:gd name="connsiteX97" fmla="*/ 717581 w 1605470"/>
              <a:gd name="connsiteY97" fmla="*/ 3792098 h 6858000"/>
              <a:gd name="connsiteX98" fmla="*/ 716465 w 1605470"/>
              <a:gd name="connsiteY98" fmla="*/ 3777135 h 6858000"/>
              <a:gd name="connsiteX99" fmla="*/ 718198 w 1605470"/>
              <a:gd name="connsiteY99" fmla="*/ 3771656 h 6858000"/>
              <a:gd name="connsiteX100" fmla="*/ 721941 w 1605470"/>
              <a:gd name="connsiteY100" fmla="*/ 3769007 h 6858000"/>
              <a:gd name="connsiteX101" fmla="*/ 721407 w 1605470"/>
              <a:gd name="connsiteY101" fmla="*/ 3767709 h 6858000"/>
              <a:gd name="connsiteX102" fmla="*/ 730103 w 1605470"/>
              <a:gd name="connsiteY102" fmla="*/ 3738082 h 6858000"/>
              <a:gd name="connsiteX103" fmla="*/ 737449 w 1605470"/>
              <a:gd name="connsiteY103" fmla="*/ 3673397 h 6858000"/>
              <a:gd name="connsiteX104" fmla="*/ 736745 w 1605470"/>
              <a:gd name="connsiteY104" fmla="*/ 3637109 h 6858000"/>
              <a:gd name="connsiteX105" fmla="*/ 740188 w 1605470"/>
              <a:gd name="connsiteY105" fmla="*/ 3536883 h 6858000"/>
              <a:gd name="connsiteX106" fmla="*/ 747726 w 1605470"/>
              <a:gd name="connsiteY106" fmla="*/ 3435652 h 6858000"/>
              <a:gd name="connsiteX107" fmla="*/ 774383 w 1605470"/>
              <a:gd name="connsiteY107" fmla="*/ 3381564 h 6858000"/>
              <a:gd name="connsiteX108" fmla="*/ 774870 w 1605470"/>
              <a:gd name="connsiteY108" fmla="*/ 3375761 h 6858000"/>
              <a:gd name="connsiteX109" fmla="*/ 770510 w 1605470"/>
              <a:gd name="connsiteY109" fmla="*/ 3361844 h 6858000"/>
              <a:gd name="connsiteX110" fmla="*/ 767933 w 1605470"/>
              <a:gd name="connsiteY110" fmla="*/ 3356929 h 6858000"/>
              <a:gd name="connsiteX111" fmla="*/ 766158 w 1605470"/>
              <a:gd name="connsiteY111" fmla="*/ 3349058 h 6858000"/>
              <a:gd name="connsiteX112" fmla="*/ 766414 w 1605470"/>
              <a:gd name="connsiteY112" fmla="*/ 3348763 h 6858000"/>
              <a:gd name="connsiteX113" fmla="*/ 764166 w 1605470"/>
              <a:gd name="connsiteY113" fmla="*/ 3341588 h 6858000"/>
              <a:gd name="connsiteX114" fmla="*/ 749397 w 1605470"/>
              <a:gd name="connsiteY114" fmla="*/ 3307769 h 6858000"/>
              <a:gd name="connsiteX115" fmla="*/ 766960 w 1605470"/>
              <a:gd name="connsiteY115" fmla="*/ 3250522 h 6858000"/>
              <a:gd name="connsiteX116" fmla="*/ 767385 w 1605470"/>
              <a:gd name="connsiteY116" fmla="*/ 3229163 h 6858000"/>
              <a:gd name="connsiteX117" fmla="*/ 769208 w 1605470"/>
              <a:gd name="connsiteY117" fmla="*/ 3217217 h 6858000"/>
              <a:gd name="connsiteX118" fmla="*/ 770350 w 1605470"/>
              <a:gd name="connsiteY118" fmla="*/ 3216125 h 6858000"/>
              <a:gd name="connsiteX119" fmla="*/ 756043 w 1605470"/>
              <a:gd name="connsiteY119" fmla="*/ 3183755 h 6858000"/>
              <a:gd name="connsiteX120" fmla="*/ 756544 w 1605470"/>
              <a:gd name="connsiteY120" fmla="*/ 3178642 h 6858000"/>
              <a:gd name="connsiteX121" fmla="*/ 744144 w 1605470"/>
              <a:gd name="connsiteY121" fmla="*/ 3158586 h 6858000"/>
              <a:gd name="connsiteX122" fmla="*/ 739378 w 1605470"/>
              <a:gd name="connsiteY122" fmla="*/ 3147669 h 6858000"/>
              <a:gd name="connsiteX123" fmla="*/ 734648 w 1605470"/>
              <a:gd name="connsiteY123" fmla="*/ 3145733 h 6858000"/>
              <a:gd name="connsiteX124" fmla="*/ 729329 w 1605470"/>
              <a:gd name="connsiteY124" fmla="*/ 3129034 h 6858000"/>
              <a:gd name="connsiteX125" fmla="*/ 729994 w 1605470"/>
              <a:gd name="connsiteY125" fmla="*/ 3126682 h 6858000"/>
              <a:gd name="connsiteX126" fmla="*/ 720862 w 1605470"/>
              <a:gd name="connsiteY126" fmla="*/ 3114519 h 6858000"/>
              <a:gd name="connsiteX127" fmla="*/ 707471 w 1605470"/>
              <a:gd name="connsiteY127" fmla="*/ 3106272 h 6858000"/>
              <a:gd name="connsiteX128" fmla="*/ 680201 w 1605470"/>
              <a:gd name="connsiteY128" fmla="*/ 2958185 h 6858000"/>
              <a:gd name="connsiteX129" fmla="*/ 622815 w 1605470"/>
              <a:gd name="connsiteY129" fmla="*/ 2762989 h 6858000"/>
              <a:gd name="connsiteX130" fmla="*/ 571733 w 1605470"/>
              <a:gd name="connsiteY130" fmla="*/ 2554718 h 6858000"/>
              <a:gd name="connsiteX131" fmla="*/ 551827 w 1605470"/>
              <a:gd name="connsiteY131" fmla="*/ 2485734 h 6858000"/>
              <a:gd name="connsiteX132" fmla="*/ 542550 w 1605470"/>
              <a:gd name="connsiteY132" fmla="*/ 2447068 h 6858000"/>
              <a:gd name="connsiteX133" fmla="*/ 529511 w 1605470"/>
              <a:gd name="connsiteY133" fmla="*/ 2425819 h 6858000"/>
              <a:gd name="connsiteX134" fmla="*/ 528878 w 1605470"/>
              <a:gd name="connsiteY134" fmla="*/ 2408971 h 6858000"/>
              <a:gd name="connsiteX135" fmla="*/ 535510 w 1605470"/>
              <a:gd name="connsiteY135" fmla="*/ 2402874 h 6858000"/>
              <a:gd name="connsiteX136" fmla="*/ 538122 w 1605470"/>
              <a:gd name="connsiteY136" fmla="*/ 2381443 h 6858000"/>
              <a:gd name="connsiteX137" fmla="*/ 514451 w 1605470"/>
              <a:gd name="connsiteY137" fmla="*/ 2261920 h 6858000"/>
              <a:gd name="connsiteX138" fmla="*/ 486968 w 1605470"/>
              <a:gd name="connsiteY138" fmla="*/ 2182937 h 6858000"/>
              <a:gd name="connsiteX139" fmla="*/ 488555 w 1605470"/>
              <a:gd name="connsiteY139" fmla="*/ 2155135 h 6858000"/>
              <a:gd name="connsiteX140" fmla="*/ 486013 w 1605470"/>
              <a:gd name="connsiteY140" fmla="*/ 2118008 h 6858000"/>
              <a:gd name="connsiteX141" fmla="*/ 487006 w 1605470"/>
              <a:gd name="connsiteY141" fmla="*/ 2050531 h 6858000"/>
              <a:gd name="connsiteX142" fmla="*/ 478812 w 1605470"/>
              <a:gd name="connsiteY142" fmla="*/ 1963269 h 6858000"/>
              <a:gd name="connsiteX143" fmla="*/ 442619 w 1605470"/>
              <a:gd name="connsiteY143" fmla="*/ 1910499 h 6858000"/>
              <a:gd name="connsiteX144" fmla="*/ 446785 w 1605470"/>
              <a:gd name="connsiteY144" fmla="*/ 1903212 h 6858000"/>
              <a:gd name="connsiteX145" fmla="*/ 436547 w 1605470"/>
              <a:gd name="connsiteY145" fmla="*/ 1861531 h 6858000"/>
              <a:gd name="connsiteX146" fmla="*/ 390346 w 1605470"/>
              <a:gd name="connsiteY146" fmla="*/ 1732919 h 6858000"/>
              <a:gd name="connsiteX147" fmla="*/ 362657 w 1605470"/>
              <a:gd name="connsiteY147" fmla="*/ 1663540 h 6858000"/>
              <a:gd name="connsiteX148" fmla="*/ 361783 w 1605470"/>
              <a:gd name="connsiteY148" fmla="*/ 1615777 h 6858000"/>
              <a:gd name="connsiteX149" fmla="*/ 342578 w 1605470"/>
              <a:gd name="connsiteY149" fmla="*/ 1563678 h 6858000"/>
              <a:gd name="connsiteX150" fmla="*/ 355658 w 1605470"/>
              <a:gd name="connsiteY150" fmla="*/ 1519474 h 6858000"/>
              <a:gd name="connsiteX151" fmla="*/ 348400 w 1605470"/>
              <a:gd name="connsiteY151" fmla="*/ 1477995 h 6858000"/>
              <a:gd name="connsiteX152" fmla="*/ 334485 w 1605470"/>
              <a:gd name="connsiteY152" fmla="*/ 1373769 h 6858000"/>
              <a:gd name="connsiteX153" fmla="*/ 342792 w 1605470"/>
              <a:gd name="connsiteY153" fmla="*/ 1307086 h 6858000"/>
              <a:gd name="connsiteX154" fmla="*/ 343980 w 1605470"/>
              <a:gd name="connsiteY154" fmla="*/ 1189033 h 6858000"/>
              <a:gd name="connsiteX155" fmla="*/ 348665 w 1605470"/>
              <a:gd name="connsiteY155" fmla="*/ 1168288 h 6858000"/>
              <a:gd name="connsiteX156" fmla="*/ 340947 w 1605470"/>
              <a:gd name="connsiteY156" fmla="*/ 1142577 h 6858000"/>
              <a:gd name="connsiteX157" fmla="*/ 330253 w 1605470"/>
              <a:gd name="connsiteY157" fmla="*/ 1088484 h 6858000"/>
              <a:gd name="connsiteX158" fmla="*/ 318989 w 1605470"/>
              <a:gd name="connsiteY158" fmla="*/ 1016103 h 6858000"/>
              <a:gd name="connsiteX159" fmla="*/ 320445 w 1605470"/>
              <a:gd name="connsiteY159" fmla="*/ 932283 h 6858000"/>
              <a:gd name="connsiteX160" fmla="*/ 322681 w 1605470"/>
              <a:gd name="connsiteY160" fmla="*/ 915925 h 6858000"/>
              <a:gd name="connsiteX161" fmla="*/ 315310 w 1605470"/>
              <a:gd name="connsiteY161" fmla="*/ 896999 h 6858000"/>
              <a:gd name="connsiteX162" fmla="*/ 284718 w 1605470"/>
              <a:gd name="connsiteY162" fmla="*/ 821517 h 6858000"/>
              <a:gd name="connsiteX163" fmla="*/ 263668 w 1605470"/>
              <a:gd name="connsiteY163" fmla="*/ 751353 h 6858000"/>
              <a:gd name="connsiteX164" fmla="*/ 263226 w 1605470"/>
              <a:gd name="connsiteY164" fmla="*/ 721230 h 6858000"/>
              <a:gd name="connsiteX165" fmla="*/ 248897 w 1605470"/>
              <a:gd name="connsiteY165" fmla="*/ 681659 h 6858000"/>
              <a:gd name="connsiteX166" fmla="*/ 234316 w 1605470"/>
              <a:gd name="connsiteY166" fmla="*/ 635218 h 6858000"/>
              <a:gd name="connsiteX167" fmla="*/ 239327 w 1605470"/>
              <a:gd name="connsiteY167" fmla="*/ 613763 h 6858000"/>
              <a:gd name="connsiteX168" fmla="*/ 225269 w 1605470"/>
              <a:gd name="connsiteY168" fmla="*/ 598582 h 6858000"/>
              <a:gd name="connsiteX169" fmla="*/ 224950 w 1605470"/>
              <a:gd name="connsiteY169" fmla="*/ 576846 h 6858000"/>
              <a:gd name="connsiteX170" fmla="*/ 204576 w 1605470"/>
              <a:gd name="connsiteY170" fmla="*/ 530055 h 6858000"/>
              <a:gd name="connsiteX171" fmla="*/ 219064 w 1605470"/>
              <a:gd name="connsiteY171" fmla="*/ 469651 h 6858000"/>
              <a:gd name="connsiteX172" fmla="*/ 195012 w 1605470"/>
              <a:gd name="connsiteY172" fmla="*/ 448559 h 6858000"/>
              <a:gd name="connsiteX173" fmla="*/ 201434 w 1605470"/>
              <a:gd name="connsiteY173" fmla="*/ 441529 h 6858000"/>
              <a:gd name="connsiteX174" fmla="*/ 200655 w 1605470"/>
              <a:gd name="connsiteY174" fmla="*/ 428927 h 6858000"/>
              <a:gd name="connsiteX175" fmla="*/ 190059 w 1605470"/>
              <a:gd name="connsiteY175" fmla="*/ 430161 h 6858000"/>
              <a:gd name="connsiteX176" fmla="*/ 167079 w 1605470"/>
              <a:gd name="connsiteY176" fmla="*/ 367211 h 6858000"/>
              <a:gd name="connsiteX177" fmla="*/ 124571 w 1605470"/>
              <a:gd name="connsiteY177" fmla="*/ 302178 h 6858000"/>
              <a:gd name="connsiteX178" fmla="*/ 103243 w 1605470"/>
              <a:gd name="connsiteY178" fmla="*/ 211375 h 6858000"/>
              <a:gd name="connsiteX179" fmla="*/ 94571 w 1605470"/>
              <a:gd name="connsiteY179" fmla="*/ 184179 h 6858000"/>
              <a:gd name="connsiteX180" fmla="*/ 13437 w 1605470"/>
              <a:gd name="connsiteY180" fmla="*/ 19287 h 6858000"/>
              <a:gd name="connsiteX181" fmla="*/ 0 w 1605470"/>
              <a:gd name="connsiteY18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13201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47700 w 1605470"/>
              <a:gd name="connsiteY75" fmla="*/ 4690749 h 6858000"/>
              <a:gd name="connsiteX76" fmla="*/ 743180 w 1605470"/>
              <a:gd name="connsiteY76" fmla="*/ 4613201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935 w 1605470"/>
              <a:gd name="connsiteY68" fmla="*/ 4821504 h 6858000"/>
              <a:gd name="connsiteX69" fmla="*/ 732118 w 1605470"/>
              <a:gd name="connsiteY69" fmla="*/ 4801535 h 6858000"/>
              <a:gd name="connsiteX70" fmla="*/ 739787 w 1605470"/>
              <a:gd name="connsiteY70" fmla="*/ 4797794 h 6858000"/>
              <a:gd name="connsiteX71" fmla="*/ 741081 w 1605470"/>
              <a:gd name="connsiteY71" fmla="*/ 4784526 h 6858000"/>
              <a:gd name="connsiteX72" fmla="*/ 742865 w 1605470"/>
              <a:gd name="connsiteY72" fmla="*/ 4781211 h 6858000"/>
              <a:gd name="connsiteX73" fmla="*/ 751652 w 1605470"/>
              <a:gd name="connsiteY73" fmla="*/ 4761984 h 6858000"/>
              <a:gd name="connsiteX74" fmla="*/ 747700 w 1605470"/>
              <a:gd name="connsiteY74" fmla="*/ 4690749 h 6858000"/>
              <a:gd name="connsiteX75" fmla="*/ 743180 w 1605470"/>
              <a:gd name="connsiteY75" fmla="*/ 4613201 h 6858000"/>
              <a:gd name="connsiteX76" fmla="*/ 738263 w 1605470"/>
              <a:gd name="connsiteY76" fmla="*/ 4444346 h 6858000"/>
              <a:gd name="connsiteX77" fmla="*/ 756542 w 1605470"/>
              <a:gd name="connsiteY77" fmla="*/ 4350346 h 6858000"/>
              <a:gd name="connsiteX78" fmla="*/ 715481 w 1605470"/>
              <a:gd name="connsiteY78" fmla="*/ 4214165 h 6858000"/>
              <a:gd name="connsiteX79" fmla="*/ 719554 w 1605470"/>
              <a:gd name="connsiteY79" fmla="*/ 4090296 h 6858000"/>
              <a:gd name="connsiteX80" fmla="*/ 704810 w 1605470"/>
              <a:gd name="connsiteY80" fmla="*/ 4033999 h 6858000"/>
              <a:gd name="connsiteX81" fmla="*/ 705959 w 1605470"/>
              <a:gd name="connsiteY81" fmla="*/ 4031933 h 6858000"/>
              <a:gd name="connsiteX82" fmla="*/ 704535 w 1605470"/>
              <a:gd name="connsiteY82" fmla="*/ 4013953 h 6858000"/>
              <a:gd name="connsiteX83" fmla="*/ 700443 w 1605470"/>
              <a:gd name="connsiteY83" fmla="*/ 4010511 h 6858000"/>
              <a:gd name="connsiteX84" fmla="*/ 698282 w 1605470"/>
              <a:gd name="connsiteY84" fmla="*/ 3998331 h 6858000"/>
              <a:gd name="connsiteX85" fmla="*/ 690830 w 1605470"/>
              <a:gd name="connsiteY85" fmla="*/ 3974753 h 6858000"/>
              <a:gd name="connsiteX86" fmla="*/ 692428 w 1605470"/>
              <a:gd name="connsiteY86" fmla="*/ 3969950 h 6858000"/>
              <a:gd name="connsiteX87" fmla="*/ 685850 w 1605470"/>
              <a:gd name="connsiteY87" fmla="*/ 3933779 h 6858000"/>
              <a:gd name="connsiteX88" fmla="*/ 687181 w 1605470"/>
              <a:gd name="connsiteY88" fmla="*/ 3933093 h 6858000"/>
              <a:gd name="connsiteX89" fmla="*/ 691535 w 1605470"/>
              <a:gd name="connsiteY89" fmla="*/ 3922082 h 6858000"/>
              <a:gd name="connsiteX90" fmla="*/ 696613 w 1605470"/>
              <a:gd name="connsiteY90" fmla="*/ 3901461 h 6858000"/>
              <a:gd name="connsiteX91" fmla="*/ 719207 w 1605470"/>
              <a:gd name="connsiteY91" fmla="*/ 3813873 h 6858000"/>
              <a:gd name="connsiteX92" fmla="*/ 718632 w 1605470"/>
              <a:gd name="connsiteY92" fmla="*/ 3806161 h 6858000"/>
              <a:gd name="connsiteX93" fmla="*/ 718939 w 1605470"/>
              <a:gd name="connsiteY93" fmla="*/ 3805957 h 6858000"/>
              <a:gd name="connsiteX94" fmla="*/ 718966 w 1605470"/>
              <a:gd name="connsiteY94" fmla="*/ 3797724 h 6858000"/>
              <a:gd name="connsiteX95" fmla="*/ 717581 w 1605470"/>
              <a:gd name="connsiteY95" fmla="*/ 3792098 h 6858000"/>
              <a:gd name="connsiteX96" fmla="*/ 716465 w 1605470"/>
              <a:gd name="connsiteY96" fmla="*/ 3777135 h 6858000"/>
              <a:gd name="connsiteX97" fmla="*/ 718198 w 1605470"/>
              <a:gd name="connsiteY97" fmla="*/ 3771656 h 6858000"/>
              <a:gd name="connsiteX98" fmla="*/ 721941 w 1605470"/>
              <a:gd name="connsiteY98" fmla="*/ 3769007 h 6858000"/>
              <a:gd name="connsiteX99" fmla="*/ 721407 w 1605470"/>
              <a:gd name="connsiteY99" fmla="*/ 3767709 h 6858000"/>
              <a:gd name="connsiteX100" fmla="*/ 730103 w 1605470"/>
              <a:gd name="connsiteY100" fmla="*/ 3738082 h 6858000"/>
              <a:gd name="connsiteX101" fmla="*/ 737449 w 1605470"/>
              <a:gd name="connsiteY101" fmla="*/ 3673397 h 6858000"/>
              <a:gd name="connsiteX102" fmla="*/ 736745 w 1605470"/>
              <a:gd name="connsiteY102" fmla="*/ 3637109 h 6858000"/>
              <a:gd name="connsiteX103" fmla="*/ 740188 w 1605470"/>
              <a:gd name="connsiteY103" fmla="*/ 3536883 h 6858000"/>
              <a:gd name="connsiteX104" fmla="*/ 747726 w 1605470"/>
              <a:gd name="connsiteY104" fmla="*/ 3435652 h 6858000"/>
              <a:gd name="connsiteX105" fmla="*/ 774383 w 1605470"/>
              <a:gd name="connsiteY105" fmla="*/ 3381564 h 6858000"/>
              <a:gd name="connsiteX106" fmla="*/ 774870 w 1605470"/>
              <a:gd name="connsiteY106" fmla="*/ 3375761 h 6858000"/>
              <a:gd name="connsiteX107" fmla="*/ 770510 w 1605470"/>
              <a:gd name="connsiteY107" fmla="*/ 3361844 h 6858000"/>
              <a:gd name="connsiteX108" fmla="*/ 767933 w 1605470"/>
              <a:gd name="connsiteY108" fmla="*/ 3356929 h 6858000"/>
              <a:gd name="connsiteX109" fmla="*/ 766158 w 1605470"/>
              <a:gd name="connsiteY109" fmla="*/ 3349058 h 6858000"/>
              <a:gd name="connsiteX110" fmla="*/ 766414 w 1605470"/>
              <a:gd name="connsiteY110" fmla="*/ 3348763 h 6858000"/>
              <a:gd name="connsiteX111" fmla="*/ 764166 w 1605470"/>
              <a:gd name="connsiteY111" fmla="*/ 3341588 h 6858000"/>
              <a:gd name="connsiteX112" fmla="*/ 749397 w 1605470"/>
              <a:gd name="connsiteY112" fmla="*/ 3307769 h 6858000"/>
              <a:gd name="connsiteX113" fmla="*/ 766960 w 1605470"/>
              <a:gd name="connsiteY113" fmla="*/ 3250522 h 6858000"/>
              <a:gd name="connsiteX114" fmla="*/ 767385 w 1605470"/>
              <a:gd name="connsiteY114" fmla="*/ 3229163 h 6858000"/>
              <a:gd name="connsiteX115" fmla="*/ 769208 w 1605470"/>
              <a:gd name="connsiteY115" fmla="*/ 3217217 h 6858000"/>
              <a:gd name="connsiteX116" fmla="*/ 770350 w 1605470"/>
              <a:gd name="connsiteY116" fmla="*/ 3216125 h 6858000"/>
              <a:gd name="connsiteX117" fmla="*/ 756043 w 1605470"/>
              <a:gd name="connsiteY117" fmla="*/ 3183755 h 6858000"/>
              <a:gd name="connsiteX118" fmla="*/ 756544 w 1605470"/>
              <a:gd name="connsiteY118" fmla="*/ 3178642 h 6858000"/>
              <a:gd name="connsiteX119" fmla="*/ 744144 w 1605470"/>
              <a:gd name="connsiteY119" fmla="*/ 3158586 h 6858000"/>
              <a:gd name="connsiteX120" fmla="*/ 739378 w 1605470"/>
              <a:gd name="connsiteY120" fmla="*/ 3147669 h 6858000"/>
              <a:gd name="connsiteX121" fmla="*/ 734648 w 1605470"/>
              <a:gd name="connsiteY121" fmla="*/ 3145733 h 6858000"/>
              <a:gd name="connsiteX122" fmla="*/ 729329 w 1605470"/>
              <a:gd name="connsiteY122" fmla="*/ 3129034 h 6858000"/>
              <a:gd name="connsiteX123" fmla="*/ 729994 w 1605470"/>
              <a:gd name="connsiteY123" fmla="*/ 3126682 h 6858000"/>
              <a:gd name="connsiteX124" fmla="*/ 720862 w 1605470"/>
              <a:gd name="connsiteY124" fmla="*/ 3114519 h 6858000"/>
              <a:gd name="connsiteX125" fmla="*/ 707471 w 1605470"/>
              <a:gd name="connsiteY125" fmla="*/ 3106272 h 6858000"/>
              <a:gd name="connsiteX126" fmla="*/ 680201 w 1605470"/>
              <a:gd name="connsiteY126" fmla="*/ 2958185 h 6858000"/>
              <a:gd name="connsiteX127" fmla="*/ 622815 w 1605470"/>
              <a:gd name="connsiteY127" fmla="*/ 2762989 h 6858000"/>
              <a:gd name="connsiteX128" fmla="*/ 571733 w 1605470"/>
              <a:gd name="connsiteY128" fmla="*/ 2554718 h 6858000"/>
              <a:gd name="connsiteX129" fmla="*/ 551827 w 1605470"/>
              <a:gd name="connsiteY129" fmla="*/ 2485734 h 6858000"/>
              <a:gd name="connsiteX130" fmla="*/ 542550 w 1605470"/>
              <a:gd name="connsiteY130" fmla="*/ 2447068 h 6858000"/>
              <a:gd name="connsiteX131" fmla="*/ 529511 w 1605470"/>
              <a:gd name="connsiteY131" fmla="*/ 2425819 h 6858000"/>
              <a:gd name="connsiteX132" fmla="*/ 528878 w 1605470"/>
              <a:gd name="connsiteY132" fmla="*/ 2408971 h 6858000"/>
              <a:gd name="connsiteX133" fmla="*/ 535510 w 1605470"/>
              <a:gd name="connsiteY133" fmla="*/ 2402874 h 6858000"/>
              <a:gd name="connsiteX134" fmla="*/ 538122 w 1605470"/>
              <a:gd name="connsiteY134" fmla="*/ 2381443 h 6858000"/>
              <a:gd name="connsiteX135" fmla="*/ 514451 w 1605470"/>
              <a:gd name="connsiteY135" fmla="*/ 2261920 h 6858000"/>
              <a:gd name="connsiteX136" fmla="*/ 486968 w 1605470"/>
              <a:gd name="connsiteY136" fmla="*/ 2182937 h 6858000"/>
              <a:gd name="connsiteX137" fmla="*/ 488555 w 1605470"/>
              <a:gd name="connsiteY137" fmla="*/ 2155135 h 6858000"/>
              <a:gd name="connsiteX138" fmla="*/ 486013 w 1605470"/>
              <a:gd name="connsiteY138" fmla="*/ 2118008 h 6858000"/>
              <a:gd name="connsiteX139" fmla="*/ 487006 w 1605470"/>
              <a:gd name="connsiteY139" fmla="*/ 2050531 h 6858000"/>
              <a:gd name="connsiteX140" fmla="*/ 478812 w 1605470"/>
              <a:gd name="connsiteY140" fmla="*/ 1963269 h 6858000"/>
              <a:gd name="connsiteX141" fmla="*/ 442619 w 1605470"/>
              <a:gd name="connsiteY141" fmla="*/ 1910499 h 6858000"/>
              <a:gd name="connsiteX142" fmla="*/ 446785 w 1605470"/>
              <a:gd name="connsiteY142" fmla="*/ 1903212 h 6858000"/>
              <a:gd name="connsiteX143" fmla="*/ 436547 w 1605470"/>
              <a:gd name="connsiteY143" fmla="*/ 1861531 h 6858000"/>
              <a:gd name="connsiteX144" fmla="*/ 390346 w 1605470"/>
              <a:gd name="connsiteY144" fmla="*/ 1732919 h 6858000"/>
              <a:gd name="connsiteX145" fmla="*/ 362657 w 1605470"/>
              <a:gd name="connsiteY145" fmla="*/ 1663540 h 6858000"/>
              <a:gd name="connsiteX146" fmla="*/ 361783 w 1605470"/>
              <a:gd name="connsiteY146" fmla="*/ 1615777 h 6858000"/>
              <a:gd name="connsiteX147" fmla="*/ 342578 w 1605470"/>
              <a:gd name="connsiteY147" fmla="*/ 1563678 h 6858000"/>
              <a:gd name="connsiteX148" fmla="*/ 355658 w 1605470"/>
              <a:gd name="connsiteY148" fmla="*/ 1519474 h 6858000"/>
              <a:gd name="connsiteX149" fmla="*/ 348400 w 1605470"/>
              <a:gd name="connsiteY149" fmla="*/ 1477995 h 6858000"/>
              <a:gd name="connsiteX150" fmla="*/ 334485 w 1605470"/>
              <a:gd name="connsiteY150" fmla="*/ 1373769 h 6858000"/>
              <a:gd name="connsiteX151" fmla="*/ 342792 w 1605470"/>
              <a:gd name="connsiteY151" fmla="*/ 1307086 h 6858000"/>
              <a:gd name="connsiteX152" fmla="*/ 343980 w 1605470"/>
              <a:gd name="connsiteY152" fmla="*/ 1189033 h 6858000"/>
              <a:gd name="connsiteX153" fmla="*/ 348665 w 1605470"/>
              <a:gd name="connsiteY153" fmla="*/ 1168288 h 6858000"/>
              <a:gd name="connsiteX154" fmla="*/ 340947 w 1605470"/>
              <a:gd name="connsiteY154" fmla="*/ 1142577 h 6858000"/>
              <a:gd name="connsiteX155" fmla="*/ 330253 w 1605470"/>
              <a:gd name="connsiteY155" fmla="*/ 1088484 h 6858000"/>
              <a:gd name="connsiteX156" fmla="*/ 318989 w 1605470"/>
              <a:gd name="connsiteY156" fmla="*/ 1016103 h 6858000"/>
              <a:gd name="connsiteX157" fmla="*/ 320445 w 1605470"/>
              <a:gd name="connsiteY157" fmla="*/ 932283 h 6858000"/>
              <a:gd name="connsiteX158" fmla="*/ 322681 w 1605470"/>
              <a:gd name="connsiteY158" fmla="*/ 915925 h 6858000"/>
              <a:gd name="connsiteX159" fmla="*/ 315310 w 1605470"/>
              <a:gd name="connsiteY159" fmla="*/ 896999 h 6858000"/>
              <a:gd name="connsiteX160" fmla="*/ 284718 w 1605470"/>
              <a:gd name="connsiteY160" fmla="*/ 821517 h 6858000"/>
              <a:gd name="connsiteX161" fmla="*/ 263668 w 1605470"/>
              <a:gd name="connsiteY161" fmla="*/ 751353 h 6858000"/>
              <a:gd name="connsiteX162" fmla="*/ 263226 w 1605470"/>
              <a:gd name="connsiteY162" fmla="*/ 721230 h 6858000"/>
              <a:gd name="connsiteX163" fmla="*/ 248897 w 1605470"/>
              <a:gd name="connsiteY163" fmla="*/ 681659 h 6858000"/>
              <a:gd name="connsiteX164" fmla="*/ 234316 w 1605470"/>
              <a:gd name="connsiteY164" fmla="*/ 635218 h 6858000"/>
              <a:gd name="connsiteX165" fmla="*/ 239327 w 1605470"/>
              <a:gd name="connsiteY165" fmla="*/ 613763 h 6858000"/>
              <a:gd name="connsiteX166" fmla="*/ 225269 w 1605470"/>
              <a:gd name="connsiteY166" fmla="*/ 598582 h 6858000"/>
              <a:gd name="connsiteX167" fmla="*/ 224950 w 1605470"/>
              <a:gd name="connsiteY167" fmla="*/ 576846 h 6858000"/>
              <a:gd name="connsiteX168" fmla="*/ 204576 w 1605470"/>
              <a:gd name="connsiteY168" fmla="*/ 530055 h 6858000"/>
              <a:gd name="connsiteX169" fmla="*/ 219064 w 1605470"/>
              <a:gd name="connsiteY169" fmla="*/ 469651 h 6858000"/>
              <a:gd name="connsiteX170" fmla="*/ 195012 w 1605470"/>
              <a:gd name="connsiteY170" fmla="*/ 448559 h 6858000"/>
              <a:gd name="connsiteX171" fmla="*/ 201434 w 1605470"/>
              <a:gd name="connsiteY171" fmla="*/ 441529 h 6858000"/>
              <a:gd name="connsiteX172" fmla="*/ 200655 w 1605470"/>
              <a:gd name="connsiteY172" fmla="*/ 428927 h 6858000"/>
              <a:gd name="connsiteX173" fmla="*/ 190059 w 1605470"/>
              <a:gd name="connsiteY173" fmla="*/ 430161 h 6858000"/>
              <a:gd name="connsiteX174" fmla="*/ 167079 w 1605470"/>
              <a:gd name="connsiteY174" fmla="*/ 367211 h 6858000"/>
              <a:gd name="connsiteX175" fmla="*/ 124571 w 1605470"/>
              <a:gd name="connsiteY175" fmla="*/ 302178 h 6858000"/>
              <a:gd name="connsiteX176" fmla="*/ 103243 w 1605470"/>
              <a:gd name="connsiteY176" fmla="*/ 211375 h 6858000"/>
              <a:gd name="connsiteX177" fmla="*/ 94571 w 1605470"/>
              <a:gd name="connsiteY177" fmla="*/ 184179 h 6858000"/>
              <a:gd name="connsiteX178" fmla="*/ 13437 w 1605470"/>
              <a:gd name="connsiteY178" fmla="*/ 19287 h 6858000"/>
              <a:gd name="connsiteX179" fmla="*/ 0 w 1605470"/>
              <a:gd name="connsiteY17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31653 w 1605470"/>
              <a:gd name="connsiteY39" fmla="*/ 5604904 h 6858000"/>
              <a:gd name="connsiteX40" fmla="*/ 539863 w 1605470"/>
              <a:gd name="connsiteY40" fmla="*/ 5604298 h 6858000"/>
              <a:gd name="connsiteX41" fmla="*/ 552319 w 1605470"/>
              <a:gd name="connsiteY41" fmla="*/ 5587997 h 6858000"/>
              <a:gd name="connsiteX42" fmla="*/ 559710 w 1605470"/>
              <a:gd name="connsiteY42" fmla="*/ 5564796 h 6858000"/>
              <a:gd name="connsiteX43" fmla="*/ 587214 w 1605470"/>
              <a:gd name="connsiteY43" fmla="*/ 5451511 h 6858000"/>
              <a:gd name="connsiteX44" fmla="*/ 608019 w 1605470"/>
              <a:gd name="connsiteY44" fmla="*/ 5385461 h 6858000"/>
              <a:gd name="connsiteX45" fmla="*/ 622750 w 1605470"/>
              <a:gd name="connsiteY45" fmla="*/ 5363084 h 6858000"/>
              <a:gd name="connsiteX46" fmla="*/ 638731 w 1605470"/>
              <a:gd name="connsiteY46" fmla="*/ 5330009 h 6858000"/>
              <a:gd name="connsiteX47" fmla="*/ 672224 w 1605470"/>
              <a:gd name="connsiteY47" fmla="*/ 5273739 h 6858000"/>
              <a:gd name="connsiteX48" fmla="*/ 681823 w 1605470"/>
              <a:gd name="connsiteY48" fmla="*/ 5241779 h 6858000"/>
              <a:gd name="connsiteX49" fmla="*/ 693049 w 1605470"/>
              <a:gd name="connsiteY49" fmla="*/ 5225268 h 6858000"/>
              <a:gd name="connsiteX50" fmla="*/ 694069 w 1605470"/>
              <a:gd name="connsiteY50" fmla="*/ 5217684 h 6858000"/>
              <a:gd name="connsiteX51" fmla="*/ 701410 w 1605470"/>
              <a:gd name="connsiteY51" fmla="*/ 5193377 h 6858000"/>
              <a:gd name="connsiteX52" fmla="*/ 704713 w 1605470"/>
              <a:gd name="connsiteY52" fmla="*/ 5179288 h 6858000"/>
              <a:gd name="connsiteX53" fmla="*/ 705697 w 1605470"/>
              <a:gd name="connsiteY53" fmla="*/ 5173621 h 6858000"/>
              <a:gd name="connsiteX54" fmla="*/ 701331 w 1605470"/>
              <a:gd name="connsiteY54" fmla="*/ 5159961 h 6858000"/>
              <a:gd name="connsiteX55" fmla="*/ 708008 w 1605470"/>
              <a:gd name="connsiteY55" fmla="*/ 5144295 h 6858000"/>
              <a:gd name="connsiteX56" fmla="*/ 704941 w 1605470"/>
              <a:gd name="connsiteY56" fmla="*/ 5125185 h 6858000"/>
              <a:gd name="connsiteX57" fmla="*/ 711771 w 1605470"/>
              <a:gd name="connsiteY57" fmla="*/ 5121884 h 6858000"/>
              <a:gd name="connsiteX58" fmla="*/ 721092 w 1605470"/>
              <a:gd name="connsiteY58" fmla="*/ 5108383 h 6858000"/>
              <a:gd name="connsiteX59" fmla="*/ 717045 w 1605470"/>
              <a:gd name="connsiteY59" fmla="*/ 5094705 h 6858000"/>
              <a:gd name="connsiteX60" fmla="*/ 718807 w 1605470"/>
              <a:gd name="connsiteY60" fmla="*/ 5067850 h 6858000"/>
              <a:gd name="connsiteX61" fmla="*/ 721538 w 1605470"/>
              <a:gd name="connsiteY61" fmla="*/ 5060861 h 6858000"/>
              <a:gd name="connsiteX62" fmla="*/ 718242 w 1605470"/>
              <a:gd name="connsiteY62" fmla="*/ 5034192 h 6858000"/>
              <a:gd name="connsiteX63" fmla="*/ 719796 w 1605470"/>
              <a:gd name="connsiteY63" fmla="*/ 4993030 h 6858000"/>
              <a:gd name="connsiteX64" fmla="*/ 726705 w 1605470"/>
              <a:gd name="connsiteY64" fmla="*/ 4946844 h 6858000"/>
              <a:gd name="connsiteX65" fmla="*/ 722561 w 1605470"/>
              <a:gd name="connsiteY65" fmla="*/ 4932692 h 6858000"/>
              <a:gd name="connsiteX66" fmla="*/ 724935 w 1605470"/>
              <a:gd name="connsiteY66" fmla="*/ 4821504 h 6858000"/>
              <a:gd name="connsiteX67" fmla="*/ 732118 w 1605470"/>
              <a:gd name="connsiteY67" fmla="*/ 4801535 h 6858000"/>
              <a:gd name="connsiteX68" fmla="*/ 739787 w 1605470"/>
              <a:gd name="connsiteY68" fmla="*/ 4797794 h 6858000"/>
              <a:gd name="connsiteX69" fmla="*/ 741081 w 1605470"/>
              <a:gd name="connsiteY69" fmla="*/ 4784526 h 6858000"/>
              <a:gd name="connsiteX70" fmla="*/ 742865 w 1605470"/>
              <a:gd name="connsiteY70" fmla="*/ 4781211 h 6858000"/>
              <a:gd name="connsiteX71" fmla="*/ 751652 w 1605470"/>
              <a:gd name="connsiteY71" fmla="*/ 4761984 h 6858000"/>
              <a:gd name="connsiteX72" fmla="*/ 747700 w 1605470"/>
              <a:gd name="connsiteY72" fmla="*/ 4690749 h 6858000"/>
              <a:gd name="connsiteX73" fmla="*/ 743180 w 1605470"/>
              <a:gd name="connsiteY73" fmla="*/ 4613201 h 6858000"/>
              <a:gd name="connsiteX74" fmla="*/ 738263 w 1605470"/>
              <a:gd name="connsiteY74" fmla="*/ 4444346 h 6858000"/>
              <a:gd name="connsiteX75" fmla="*/ 756542 w 1605470"/>
              <a:gd name="connsiteY75" fmla="*/ 4350346 h 6858000"/>
              <a:gd name="connsiteX76" fmla="*/ 715481 w 1605470"/>
              <a:gd name="connsiteY76" fmla="*/ 4214165 h 6858000"/>
              <a:gd name="connsiteX77" fmla="*/ 719554 w 1605470"/>
              <a:gd name="connsiteY77" fmla="*/ 4090296 h 6858000"/>
              <a:gd name="connsiteX78" fmla="*/ 704810 w 1605470"/>
              <a:gd name="connsiteY78" fmla="*/ 4033999 h 6858000"/>
              <a:gd name="connsiteX79" fmla="*/ 705959 w 1605470"/>
              <a:gd name="connsiteY79" fmla="*/ 4031933 h 6858000"/>
              <a:gd name="connsiteX80" fmla="*/ 704535 w 1605470"/>
              <a:gd name="connsiteY80" fmla="*/ 4013953 h 6858000"/>
              <a:gd name="connsiteX81" fmla="*/ 700443 w 1605470"/>
              <a:gd name="connsiteY81" fmla="*/ 4010511 h 6858000"/>
              <a:gd name="connsiteX82" fmla="*/ 698282 w 1605470"/>
              <a:gd name="connsiteY82" fmla="*/ 3998331 h 6858000"/>
              <a:gd name="connsiteX83" fmla="*/ 690830 w 1605470"/>
              <a:gd name="connsiteY83" fmla="*/ 3974753 h 6858000"/>
              <a:gd name="connsiteX84" fmla="*/ 692428 w 1605470"/>
              <a:gd name="connsiteY84" fmla="*/ 3969950 h 6858000"/>
              <a:gd name="connsiteX85" fmla="*/ 685850 w 1605470"/>
              <a:gd name="connsiteY85" fmla="*/ 3933779 h 6858000"/>
              <a:gd name="connsiteX86" fmla="*/ 687181 w 1605470"/>
              <a:gd name="connsiteY86" fmla="*/ 3933093 h 6858000"/>
              <a:gd name="connsiteX87" fmla="*/ 691535 w 1605470"/>
              <a:gd name="connsiteY87" fmla="*/ 3922082 h 6858000"/>
              <a:gd name="connsiteX88" fmla="*/ 696613 w 1605470"/>
              <a:gd name="connsiteY88" fmla="*/ 3901461 h 6858000"/>
              <a:gd name="connsiteX89" fmla="*/ 719207 w 1605470"/>
              <a:gd name="connsiteY89" fmla="*/ 3813873 h 6858000"/>
              <a:gd name="connsiteX90" fmla="*/ 718632 w 1605470"/>
              <a:gd name="connsiteY90" fmla="*/ 3806161 h 6858000"/>
              <a:gd name="connsiteX91" fmla="*/ 718939 w 1605470"/>
              <a:gd name="connsiteY91" fmla="*/ 3805957 h 6858000"/>
              <a:gd name="connsiteX92" fmla="*/ 718966 w 1605470"/>
              <a:gd name="connsiteY92" fmla="*/ 3797724 h 6858000"/>
              <a:gd name="connsiteX93" fmla="*/ 717581 w 1605470"/>
              <a:gd name="connsiteY93" fmla="*/ 3792098 h 6858000"/>
              <a:gd name="connsiteX94" fmla="*/ 716465 w 1605470"/>
              <a:gd name="connsiteY94" fmla="*/ 3777135 h 6858000"/>
              <a:gd name="connsiteX95" fmla="*/ 718198 w 1605470"/>
              <a:gd name="connsiteY95" fmla="*/ 3771656 h 6858000"/>
              <a:gd name="connsiteX96" fmla="*/ 721941 w 1605470"/>
              <a:gd name="connsiteY96" fmla="*/ 3769007 h 6858000"/>
              <a:gd name="connsiteX97" fmla="*/ 721407 w 1605470"/>
              <a:gd name="connsiteY97" fmla="*/ 3767709 h 6858000"/>
              <a:gd name="connsiteX98" fmla="*/ 730103 w 1605470"/>
              <a:gd name="connsiteY98" fmla="*/ 3738082 h 6858000"/>
              <a:gd name="connsiteX99" fmla="*/ 737449 w 1605470"/>
              <a:gd name="connsiteY99" fmla="*/ 3673397 h 6858000"/>
              <a:gd name="connsiteX100" fmla="*/ 736745 w 1605470"/>
              <a:gd name="connsiteY100" fmla="*/ 3637109 h 6858000"/>
              <a:gd name="connsiteX101" fmla="*/ 740188 w 1605470"/>
              <a:gd name="connsiteY101" fmla="*/ 3536883 h 6858000"/>
              <a:gd name="connsiteX102" fmla="*/ 747726 w 1605470"/>
              <a:gd name="connsiteY102" fmla="*/ 3435652 h 6858000"/>
              <a:gd name="connsiteX103" fmla="*/ 774383 w 1605470"/>
              <a:gd name="connsiteY103" fmla="*/ 3381564 h 6858000"/>
              <a:gd name="connsiteX104" fmla="*/ 774870 w 1605470"/>
              <a:gd name="connsiteY104" fmla="*/ 3375761 h 6858000"/>
              <a:gd name="connsiteX105" fmla="*/ 770510 w 1605470"/>
              <a:gd name="connsiteY105" fmla="*/ 3361844 h 6858000"/>
              <a:gd name="connsiteX106" fmla="*/ 767933 w 1605470"/>
              <a:gd name="connsiteY106" fmla="*/ 3356929 h 6858000"/>
              <a:gd name="connsiteX107" fmla="*/ 766158 w 1605470"/>
              <a:gd name="connsiteY107" fmla="*/ 3349058 h 6858000"/>
              <a:gd name="connsiteX108" fmla="*/ 766414 w 1605470"/>
              <a:gd name="connsiteY108" fmla="*/ 3348763 h 6858000"/>
              <a:gd name="connsiteX109" fmla="*/ 764166 w 1605470"/>
              <a:gd name="connsiteY109" fmla="*/ 3341588 h 6858000"/>
              <a:gd name="connsiteX110" fmla="*/ 749397 w 1605470"/>
              <a:gd name="connsiteY110" fmla="*/ 3307769 h 6858000"/>
              <a:gd name="connsiteX111" fmla="*/ 766960 w 1605470"/>
              <a:gd name="connsiteY111" fmla="*/ 3250522 h 6858000"/>
              <a:gd name="connsiteX112" fmla="*/ 767385 w 1605470"/>
              <a:gd name="connsiteY112" fmla="*/ 3229163 h 6858000"/>
              <a:gd name="connsiteX113" fmla="*/ 769208 w 1605470"/>
              <a:gd name="connsiteY113" fmla="*/ 3217217 h 6858000"/>
              <a:gd name="connsiteX114" fmla="*/ 770350 w 1605470"/>
              <a:gd name="connsiteY114" fmla="*/ 3216125 h 6858000"/>
              <a:gd name="connsiteX115" fmla="*/ 756043 w 1605470"/>
              <a:gd name="connsiteY115" fmla="*/ 3183755 h 6858000"/>
              <a:gd name="connsiteX116" fmla="*/ 756544 w 1605470"/>
              <a:gd name="connsiteY116" fmla="*/ 3178642 h 6858000"/>
              <a:gd name="connsiteX117" fmla="*/ 744144 w 1605470"/>
              <a:gd name="connsiteY117" fmla="*/ 3158586 h 6858000"/>
              <a:gd name="connsiteX118" fmla="*/ 739378 w 1605470"/>
              <a:gd name="connsiteY118" fmla="*/ 3147669 h 6858000"/>
              <a:gd name="connsiteX119" fmla="*/ 734648 w 1605470"/>
              <a:gd name="connsiteY119" fmla="*/ 3145733 h 6858000"/>
              <a:gd name="connsiteX120" fmla="*/ 729329 w 1605470"/>
              <a:gd name="connsiteY120" fmla="*/ 3129034 h 6858000"/>
              <a:gd name="connsiteX121" fmla="*/ 729994 w 1605470"/>
              <a:gd name="connsiteY121" fmla="*/ 3126682 h 6858000"/>
              <a:gd name="connsiteX122" fmla="*/ 720862 w 1605470"/>
              <a:gd name="connsiteY122" fmla="*/ 3114519 h 6858000"/>
              <a:gd name="connsiteX123" fmla="*/ 707471 w 1605470"/>
              <a:gd name="connsiteY123" fmla="*/ 3106272 h 6858000"/>
              <a:gd name="connsiteX124" fmla="*/ 680201 w 1605470"/>
              <a:gd name="connsiteY124" fmla="*/ 2958185 h 6858000"/>
              <a:gd name="connsiteX125" fmla="*/ 622815 w 1605470"/>
              <a:gd name="connsiteY125" fmla="*/ 2762989 h 6858000"/>
              <a:gd name="connsiteX126" fmla="*/ 571733 w 1605470"/>
              <a:gd name="connsiteY126" fmla="*/ 2554718 h 6858000"/>
              <a:gd name="connsiteX127" fmla="*/ 551827 w 1605470"/>
              <a:gd name="connsiteY127" fmla="*/ 2485734 h 6858000"/>
              <a:gd name="connsiteX128" fmla="*/ 542550 w 1605470"/>
              <a:gd name="connsiteY128" fmla="*/ 2447068 h 6858000"/>
              <a:gd name="connsiteX129" fmla="*/ 529511 w 1605470"/>
              <a:gd name="connsiteY129" fmla="*/ 2425819 h 6858000"/>
              <a:gd name="connsiteX130" fmla="*/ 528878 w 1605470"/>
              <a:gd name="connsiteY130" fmla="*/ 2408971 h 6858000"/>
              <a:gd name="connsiteX131" fmla="*/ 535510 w 1605470"/>
              <a:gd name="connsiteY131" fmla="*/ 2402874 h 6858000"/>
              <a:gd name="connsiteX132" fmla="*/ 538122 w 1605470"/>
              <a:gd name="connsiteY132" fmla="*/ 2381443 h 6858000"/>
              <a:gd name="connsiteX133" fmla="*/ 514451 w 1605470"/>
              <a:gd name="connsiteY133" fmla="*/ 2261920 h 6858000"/>
              <a:gd name="connsiteX134" fmla="*/ 486968 w 1605470"/>
              <a:gd name="connsiteY134" fmla="*/ 2182937 h 6858000"/>
              <a:gd name="connsiteX135" fmla="*/ 488555 w 1605470"/>
              <a:gd name="connsiteY135" fmla="*/ 2155135 h 6858000"/>
              <a:gd name="connsiteX136" fmla="*/ 486013 w 1605470"/>
              <a:gd name="connsiteY136" fmla="*/ 2118008 h 6858000"/>
              <a:gd name="connsiteX137" fmla="*/ 487006 w 1605470"/>
              <a:gd name="connsiteY137" fmla="*/ 2050531 h 6858000"/>
              <a:gd name="connsiteX138" fmla="*/ 478812 w 1605470"/>
              <a:gd name="connsiteY138" fmla="*/ 1963269 h 6858000"/>
              <a:gd name="connsiteX139" fmla="*/ 442619 w 1605470"/>
              <a:gd name="connsiteY139" fmla="*/ 1910499 h 6858000"/>
              <a:gd name="connsiteX140" fmla="*/ 446785 w 1605470"/>
              <a:gd name="connsiteY140" fmla="*/ 1903212 h 6858000"/>
              <a:gd name="connsiteX141" fmla="*/ 436547 w 1605470"/>
              <a:gd name="connsiteY141" fmla="*/ 1861531 h 6858000"/>
              <a:gd name="connsiteX142" fmla="*/ 390346 w 1605470"/>
              <a:gd name="connsiteY142" fmla="*/ 1732919 h 6858000"/>
              <a:gd name="connsiteX143" fmla="*/ 362657 w 1605470"/>
              <a:gd name="connsiteY143" fmla="*/ 1663540 h 6858000"/>
              <a:gd name="connsiteX144" fmla="*/ 361783 w 1605470"/>
              <a:gd name="connsiteY144" fmla="*/ 1615777 h 6858000"/>
              <a:gd name="connsiteX145" fmla="*/ 342578 w 1605470"/>
              <a:gd name="connsiteY145" fmla="*/ 1563678 h 6858000"/>
              <a:gd name="connsiteX146" fmla="*/ 355658 w 1605470"/>
              <a:gd name="connsiteY146" fmla="*/ 1519474 h 6858000"/>
              <a:gd name="connsiteX147" fmla="*/ 348400 w 1605470"/>
              <a:gd name="connsiteY147" fmla="*/ 1477995 h 6858000"/>
              <a:gd name="connsiteX148" fmla="*/ 334485 w 1605470"/>
              <a:gd name="connsiteY148" fmla="*/ 1373769 h 6858000"/>
              <a:gd name="connsiteX149" fmla="*/ 342792 w 1605470"/>
              <a:gd name="connsiteY149" fmla="*/ 1307086 h 6858000"/>
              <a:gd name="connsiteX150" fmla="*/ 343980 w 1605470"/>
              <a:gd name="connsiteY150" fmla="*/ 1189033 h 6858000"/>
              <a:gd name="connsiteX151" fmla="*/ 348665 w 1605470"/>
              <a:gd name="connsiteY151" fmla="*/ 1168288 h 6858000"/>
              <a:gd name="connsiteX152" fmla="*/ 340947 w 1605470"/>
              <a:gd name="connsiteY152" fmla="*/ 1142577 h 6858000"/>
              <a:gd name="connsiteX153" fmla="*/ 330253 w 1605470"/>
              <a:gd name="connsiteY153" fmla="*/ 1088484 h 6858000"/>
              <a:gd name="connsiteX154" fmla="*/ 318989 w 1605470"/>
              <a:gd name="connsiteY154" fmla="*/ 1016103 h 6858000"/>
              <a:gd name="connsiteX155" fmla="*/ 320445 w 1605470"/>
              <a:gd name="connsiteY155" fmla="*/ 932283 h 6858000"/>
              <a:gd name="connsiteX156" fmla="*/ 322681 w 1605470"/>
              <a:gd name="connsiteY156" fmla="*/ 915925 h 6858000"/>
              <a:gd name="connsiteX157" fmla="*/ 315310 w 1605470"/>
              <a:gd name="connsiteY157" fmla="*/ 896999 h 6858000"/>
              <a:gd name="connsiteX158" fmla="*/ 284718 w 1605470"/>
              <a:gd name="connsiteY158" fmla="*/ 821517 h 6858000"/>
              <a:gd name="connsiteX159" fmla="*/ 263668 w 1605470"/>
              <a:gd name="connsiteY159" fmla="*/ 751353 h 6858000"/>
              <a:gd name="connsiteX160" fmla="*/ 263226 w 1605470"/>
              <a:gd name="connsiteY160" fmla="*/ 721230 h 6858000"/>
              <a:gd name="connsiteX161" fmla="*/ 248897 w 1605470"/>
              <a:gd name="connsiteY161" fmla="*/ 681659 h 6858000"/>
              <a:gd name="connsiteX162" fmla="*/ 234316 w 1605470"/>
              <a:gd name="connsiteY162" fmla="*/ 635218 h 6858000"/>
              <a:gd name="connsiteX163" fmla="*/ 239327 w 1605470"/>
              <a:gd name="connsiteY163" fmla="*/ 613763 h 6858000"/>
              <a:gd name="connsiteX164" fmla="*/ 225269 w 1605470"/>
              <a:gd name="connsiteY164" fmla="*/ 598582 h 6858000"/>
              <a:gd name="connsiteX165" fmla="*/ 224950 w 1605470"/>
              <a:gd name="connsiteY165" fmla="*/ 576846 h 6858000"/>
              <a:gd name="connsiteX166" fmla="*/ 204576 w 1605470"/>
              <a:gd name="connsiteY166" fmla="*/ 530055 h 6858000"/>
              <a:gd name="connsiteX167" fmla="*/ 219064 w 1605470"/>
              <a:gd name="connsiteY167" fmla="*/ 469651 h 6858000"/>
              <a:gd name="connsiteX168" fmla="*/ 195012 w 1605470"/>
              <a:gd name="connsiteY168" fmla="*/ 448559 h 6858000"/>
              <a:gd name="connsiteX169" fmla="*/ 201434 w 1605470"/>
              <a:gd name="connsiteY169" fmla="*/ 441529 h 6858000"/>
              <a:gd name="connsiteX170" fmla="*/ 200655 w 1605470"/>
              <a:gd name="connsiteY170" fmla="*/ 428927 h 6858000"/>
              <a:gd name="connsiteX171" fmla="*/ 190059 w 1605470"/>
              <a:gd name="connsiteY171" fmla="*/ 430161 h 6858000"/>
              <a:gd name="connsiteX172" fmla="*/ 167079 w 1605470"/>
              <a:gd name="connsiteY172" fmla="*/ 367211 h 6858000"/>
              <a:gd name="connsiteX173" fmla="*/ 124571 w 1605470"/>
              <a:gd name="connsiteY173" fmla="*/ 302178 h 6858000"/>
              <a:gd name="connsiteX174" fmla="*/ 103243 w 1605470"/>
              <a:gd name="connsiteY174" fmla="*/ 211375 h 6858000"/>
              <a:gd name="connsiteX175" fmla="*/ 94571 w 1605470"/>
              <a:gd name="connsiteY175" fmla="*/ 184179 h 6858000"/>
              <a:gd name="connsiteX176" fmla="*/ 13437 w 1605470"/>
              <a:gd name="connsiteY176" fmla="*/ 19287 h 6858000"/>
              <a:gd name="connsiteX177" fmla="*/ 0 w 1605470"/>
              <a:gd name="connsiteY17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59710 w 1605470"/>
              <a:gd name="connsiteY41" fmla="*/ 5564796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613201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613201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584173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584173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8807 w 1605470"/>
              <a:gd name="connsiteY58" fmla="*/ 5067850 h 6858000"/>
              <a:gd name="connsiteX59" fmla="*/ 721538 w 1605470"/>
              <a:gd name="connsiteY59" fmla="*/ 5060861 h 6858000"/>
              <a:gd name="connsiteX60" fmla="*/ 718242 w 1605470"/>
              <a:gd name="connsiteY60" fmla="*/ 5034192 h 6858000"/>
              <a:gd name="connsiteX61" fmla="*/ 719796 w 1605470"/>
              <a:gd name="connsiteY61" fmla="*/ 4993030 h 6858000"/>
              <a:gd name="connsiteX62" fmla="*/ 726705 w 1605470"/>
              <a:gd name="connsiteY62" fmla="*/ 4946844 h 6858000"/>
              <a:gd name="connsiteX63" fmla="*/ 722561 w 1605470"/>
              <a:gd name="connsiteY63" fmla="*/ 4932692 h 6858000"/>
              <a:gd name="connsiteX64" fmla="*/ 724935 w 1605470"/>
              <a:gd name="connsiteY64" fmla="*/ 4821504 h 6858000"/>
              <a:gd name="connsiteX65" fmla="*/ 732118 w 1605470"/>
              <a:gd name="connsiteY65" fmla="*/ 4801535 h 6858000"/>
              <a:gd name="connsiteX66" fmla="*/ 739787 w 1605470"/>
              <a:gd name="connsiteY66" fmla="*/ 4797794 h 6858000"/>
              <a:gd name="connsiteX67" fmla="*/ 741081 w 1605470"/>
              <a:gd name="connsiteY67" fmla="*/ 4784526 h 6858000"/>
              <a:gd name="connsiteX68" fmla="*/ 742865 w 1605470"/>
              <a:gd name="connsiteY68" fmla="*/ 4781211 h 6858000"/>
              <a:gd name="connsiteX69" fmla="*/ 751652 w 1605470"/>
              <a:gd name="connsiteY69" fmla="*/ 4761984 h 6858000"/>
              <a:gd name="connsiteX70" fmla="*/ 747700 w 1605470"/>
              <a:gd name="connsiteY70" fmla="*/ 4690749 h 6858000"/>
              <a:gd name="connsiteX71" fmla="*/ 743180 w 1605470"/>
              <a:gd name="connsiteY71" fmla="*/ 4584173 h 6858000"/>
              <a:gd name="connsiteX72" fmla="*/ 738263 w 1605470"/>
              <a:gd name="connsiteY72" fmla="*/ 4444346 h 6858000"/>
              <a:gd name="connsiteX73" fmla="*/ 756542 w 1605470"/>
              <a:gd name="connsiteY73" fmla="*/ 4350346 h 6858000"/>
              <a:gd name="connsiteX74" fmla="*/ 715481 w 1605470"/>
              <a:gd name="connsiteY74" fmla="*/ 4214165 h 6858000"/>
              <a:gd name="connsiteX75" fmla="*/ 719554 w 1605470"/>
              <a:gd name="connsiteY75" fmla="*/ 4090296 h 6858000"/>
              <a:gd name="connsiteX76" fmla="*/ 704810 w 1605470"/>
              <a:gd name="connsiteY76" fmla="*/ 4033999 h 6858000"/>
              <a:gd name="connsiteX77" fmla="*/ 705959 w 1605470"/>
              <a:gd name="connsiteY77" fmla="*/ 4031933 h 6858000"/>
              <a:gd name="connsiteX78" fmla="*/ 704535 w 1605470"/>
              <a:gd name="connsiteY78" fmla="*/ 4013953 h 6858000"/>
              <a:gd name="connsiteX79" fmla="*/ 700443 w 1605470"/>
              <a:gd name="connsiteY79" fmla="*/ 4010511 h 6858000"/>
              <a:gd name="connsiteX80" fmla="*/ 698282 w 1605470"/>
              <a:gd name="connsiteY80" fmla="*/ 3998331 h 6858000"/>
              <a:gd name="connsiteX81" fmla="*/ 690830 w 1605470"/>
              <a:gd name="connsiteY81" fmla="*/ 3974753 h 6858000"/>
              <a:gd name="connsiteX82" fmla="*/ 692428 w 1605470"/>
              <a:gd name="connsiteY82" fmla="*/ 3969950 h 6858000"/>
              <a:gd name="connsiteX83" fmla="*/ 685850 w 1605470"/>
              <a:gd name="connsiteY83" fmla="*/ 3933779 h 6858000"/>
              <a:gd name="connsiteX84" fmla="*/ 687181 w 1605470"/>
              <a:gd name="connsiteY84" fmla="*/ 3933093 h 6858000"/>
              <a:gd name="connsiteX85" fmla="*/ 691535 w 1605470"/>
              <a:gd name="connsiteY85" fmla="*/ 3922082 h 6858000"/>
              <a:gd name="connsiteX86" fmla="*/ 696613 w 1605470"/>
              <a:gd name="connsiteY86" fmla="*/ 3901461 h 6858000"/>
              <a:gd name="connsiteX87" fmla="*/ 719207 w 1605470"/>
              <a:gd name="connsiteY87" fmla="*/ 3813873 h 6858000"/>
              <a:gd name="connsiteX88" fmla="*/ 718632 w 1605470"/>
              <a:gd name="connsiteY88" fmla="*/ 3806161 h 6858000"/>
              <a:gd name="connsiteX89" fmla="*/ 718939 w 1605470"/>
              <a:gd name="connsiteY89" fmla="*/ 3805957 h 6858000"/>
              <a:gd name="connsiteX90" fmla="*/ 718966 w 1605470"/>
              <a:gd name="connsiteY90" fmla="*/ 3797724 h 6858000"/>
              <a:gd name="connsiteX91" fmla="*/ 717581 w 1605470"/>
              <a:gd name="connsiteY91" fmla="*/ 3792098 h 6858000"/>
              <a:gd name="connsiteX92" fmla="*/ 716465 w 1605470"/>
              <a:gd name="connsiteY92" fmla="*/ 3777135 h 6858000"/>
              <a:gd name="connsiteX93" fmla="*/ 718198 w 1605470"/>
              <a:gd name="connsiteY93" fmla="*/ 3771656 h 6858000"/>
              <a:gd name="connsiteX94" fmla="*/ 721941 w 1605470"/>
              <a:gd name="connsiteY94" fmla="*/ 3769007 h 6858000"/>
              <a:gd name="connsiteX95" fmla="*/ 721407 w 1605470"/>
              <a:gd name="connsiteY95" fmla="*/ 3767709 h 6858000"/>
              <a:gd name="connsiteX96" fmla="*/ 730103 w 1605470"/>
              <a:gd name="connsiteY96" fmla="*/ 3738082 h 6858000"/>
              <a:gd name="connsiteX97" fmla="*/ 737449 w 1605470"/>
              <a:gd name="connsiteY97" fmla="*/ 3673397 h 6858000"/>
              <a:gd name="connsiteX98" fmla="*/ 736745 w 1605470"/>
              <a:gd name="connsiteY98" fmla="*/ 3637109 h 6858000"/>
              <a:gd name="connsiteX99" fmla="*/ 740188 w 1605470"/>
              <a:gd name="connsiteY99" fmla="*/ 3536883 h 6858000"/>
              <a:gd name="connsiteX100" fmla="*/ 747726 w 1605470"/>
              <a:gd name="connsiteY100" fmla="*/ 3435652 h 6858000"/>
              <a:gd name="connsiteX101" fmla="*/ 774383 w 1605470"/>
              <a:gd name="connsiteY101" fmla="*/ 3381564 h 6858000"/>
              <a:gd name="connsiteX102" fmla="*/ 774870 w 1605470"/>
              <a:gd name="connsiteY102" fmla="*/ 3375761 h 6858000"/>
              <a:gd name="connsiteX103" fmla="*/ 770510 w 1605470"/>
              <a:gd name="connsiteY103" fmla="*/ 3361844 h 6858000"/>
              <a:gd name="connsiteX104" fmla="*/ 767933 w 1605470"/>
              <a:gd name="connsiteY104" fmla="*/ 3356929 h 6858000"/>
              <a:gd name="connsiteX105" fmla="*/ 766158 w 1605470"/>
              <a:gd name="connsiteY105" fmla="*/ 3349058 h 6858000"/>
              <a:gd name="connsiteX106" fmla="*/ 766414 w 1605470"/>
              <a:gd name="connsiteY106" fmla="*/ 3348763 h 6858000"/>
              <a:gd name="connsiteX107" fmla="*/ 764166 w 1605470"/>
              <a:gd name="connsiteY107" fmla="*/ 3341588 h 6858000"/>
              <a:gd name="connsiteX108" fmla="*/ 749397 w 1605470"/>
              <a:gd name="connsiteY108" fmla="*/ 3307769 h 6858000"/>
              <a:gd name="connsiteX109" fmla="*/ 766960 w 1605470"/>
              <a:gd name="connsiteY109" fmla="*/ 3250522 h 6858000"/>
              <a:gd name="connsiteX110" fmla="*/ 767385 w 1605470"/>
              <a:gd name="connsiteY110" fmla="*/ 3229163 h 6858000"/>
              <a:gd name="connsiteX111" fmla="*/ 769208 w 1605470"/>
              <a:gd name="connsiteY111" fmla="*/ 3217217 h 6858000"/>
              <a:gd name="connsiteX112" fmla="*/ 770350 w 1605470"/>
              <a:gd name="connsiteY112" fmla="*/ 3216125 h 6858000"/>
              <a:gd name="connsiteX113" fmla="*/ 756043 w 1605470"/>
              <a:gd name="connsiteY113" fmla="*/ 3183755 h 6858000"/>
              <a:gd name="connsiteX114" fmla="*/ 756544 w 1605470"/>
              <a:gd name="connsiteY114" fmla="*/ 3178642 h 6858000"/>
              <a:gd name="connsiteX115" fmla="*/ 744144 w 1605470"/>
              <a:gd name="connsiteY115" fmla="*/ 3158586 h 6858000"/>
              <a:gd name="connsiteX116" fmla="*/ 739378 w 1605470"/>
              <a:gd name="connsiteY116" fmla="*/ 3147669 h 6858000"/>
              <a:gd name="connsiteX117" fmla="*/ 734648 w 1605470"/>
              <a:gd name="connsiteY117" fmla="*/ 3145733 h 6858000"/>
              <a:gd name="connsiteX118" fmla="*/ 729329 w 1605470"/>
              <a:gd name="connsiteY118" fmla="*/ 3129034 h 6858000"/>
              <a:gd name="connsiteX119" fmla="*/ 729994 w 1605470"/>
              <a:gd name="connsiteY119" fmla="*/ 3126682 h 6858000"/>
              <a:gd name="connsiteX120" fmla="*/ 720862 w 1605470"/>
              <a:gd name="connsiteY120" fmla="*/ 3114519 h 6858000"/>
              <a:gd name="connsiteX121" fmla="*/ 707471 w 1605470"/>
              <a:gd name="connsiteY121" fmla="*/ 3106272 h 6858000"/>
              <a:gd name="connsiteX122" fmla="*/ 680201 w 1605470"/>
              <a:gd name="connsiteY122" fmla="*/ 2958185 h 6858000"/>
              <a:gd name="connsiteX123" fmla="*/ 622815 w 1605470"/>
              <a:gd name="connsiteY123" fmla="*/ 2762989 h 6858000"/>
              <a:gd name="connsiteX124" fmla="*/ 571733 w 1605470"/>
              <a:gd name="connsiteY124" fmla="*/ 2554718 h 6858000"/>
              <a:gd name="connsiteX125" fmla="*/ 551827 w 1605470"/>
              <a:gd name="connsiteY125" fmla="*/ 2485734 h 6858000"/>
              <a:gd name="connsiteX126" fmla="*/ 542550 w 1605470"/>
              <a:gd name="connsiteY126" fmla="*/ 2447068 h 6858000"/>
              <a:gd name="connsiteX127" fmla="*/ 529511 w 1605470"/>
              <a:gd name="connsiteY127" fmla="*/ 2425819 h 6858000"/>
              <a:gd name="connsiteX128" fmla="*/ 528878 w 1605470"/>
              <a:gd name="connsiteY128" fmla="*/ 2408971 h 6858000"/>
              <a:gd name="connsiteX129" fmla="*/ 535510 w 1605470"/>
              <a:gd name="connsiteY129" fmla="*/ 2402874 h 6858000"/>
              <a:gd name="connsiteX130" fmla="*/ 538122 w 1605470"/>
              <a:gd name="connsiteY130" fmla="*/ 2381443 h 6858000"/>
              <a:gd name="connsiteX131" fmla="*/ 514451 w 1605470"/>
              <a:gd name="connsiteY131" fmla="*/ 2261920 h 6858000"/>
              <a:gd name="connsiteX132" fmla="*/ 486968 w 1605470"/>
              <a:gd name="connsiteY132" fmla="*/ 2182937 h 6858000"/>
              <a:gd name="connsiteX133" fmla="*/ 488555 w 1605470"/>
              <a:gd name="connsiteY133" fmla="*/ 2155135 h 6858000"/>
              <a:gd name="connsiteX134" fmla="*/ 486013 w 1605470"/>
              <a:gd name="connsiteY134" fmla="*/ 2118008 h 6858000"/>
              <a:gd name="connsiteX135" fmla="*/ 487006 w 1605470"/>
              <a:gd name="connsiteY135" fmla="*/ 2050531 h 6858000"/>
              <a:gd name="connsiteX136" fmla="*/ 478812 w 1605470"/>
              <a:gd name="connsiteY136" fmla="*/ 1963269 h 6858000"/>
              <a:gd name="connsiteX137" fmla="*/ 442619 w 1605470"/>
              <a:gd name="connsiteY137" fmla="*/ 1910499 h 6858000"/>
              <a:gd name="connsiteX138" fmla="*/ 446785 w 1605470"/>
              <a:gd name="connsiteY138" fmla="*/ 1903212 h 6858000"/>
              <a:gd name="connsiteX139" fmla="*/ 436547 w 1605470"/>
              <a:gd name="connsiteY139" fmla="*/ 1861531 h 6858000"/>
              <a:gd name="connsiteX140" fmla="*/ 390346 w 1605470"/>
              <a:gd name="connsiteY140" fmla="*/ 1732919 h 6858000"/>
              <a:gd name="connsiteX141" fmla="*/ 362657 w 1605470"/>
              <a:gd name="connsiteY141" fmla="*/ 1663540 h 6858000"/>
              <a:gd name="connsiteX142" fmla="*/ 361783 w 1605470"/>
              <a:gd name="connsiteY142" fmla="*/ 1615777 h 6858000"/>
              <a:gd name="connsiteX143" fmla="*/ 342578 w 1605470"/>
              <a:gd name="connsiteY143" fmla="*/ 1563678 h 6858000"/>
              <a:gd name="connsiteX144" fmla="*/ 355658 w 1605470"/>
              <a:gd name="connsiteY144" fmla="*/ 1519474 h 6858000"/>
              <a:gd name="connsiteX145" fmla="*/ 348400 w 1605470"/>
              <a:gd name="connsiteY145" fmla="*/ 1477995 h 6858000"/>
              <a:gd name="connsiteX146" fmla="*/ 334485 w 1605470"/>
              <a:gd name="connsiteY146" fmla="*/ 1373769 h 6858000"/>
              <a:gd name="connsiteX147" fmla="*/ 342792 w 1605470"/>
              <a:gd name="connsiteY147" fmla="*/ 1307086 h 6858000"/>
              <a:gd name="connsiteX148" fmla="*/ 343980 w 1605470"/>
              <a:gd name="connsiteY148" fmla="*/ 1189033 h 6858000"/>
              <a:gd name="connsiteX149" fmla="*/ 348665 w 1605470"/>
              <a:gd name="connsiteY149" fmla="*/ 1168288 h 6858000"/>
              <a:gd name="connsiteX150" fmla="*/ 340947 w 1605470"/>
              <a:gd name="connsiteY150" fmla="*/ 1142577 h 6858000"/>
              <a:gd name="connsiteX151" fmla="*/ 330253 w 1605470"/>
              <a:gd name="connsiteY151" fmla="*/ 1088484 h 6858000"/>
              <a:gd name="connsiteX152" fmla="*/ 318989 w 1605470"/>
              <a:gd name="connsiteY152" fmla="*/ 1016103 h 6858000"/>
              <a:gd name="connsiteX153" fmla="*/ 320445 w 1605470"/>
              <a:gd name="connsiteY153" fmla="*/ 932283 h 6858000"/>
              <a:gd name="connsiteX154" fmla="*/ 322681 w 1605470"/>
              <a:gd name="connsiteY154" fmla="*/ 915925 h 6858000"/>
              <a:gd name="connsiteX155" fmla="*/ 315310 w 1605470"/>
              <a:gd name="connsiteY155" fmla="*/ 896999 h 6858000"/>
              <a:gd name="connsiteX156" fmla="*/ 284718 w 1605470"/>
              <a:gd name="connsiteY156" fmla="*/ 821517 h 6858000"/>
              <a:gd name="connsiteX157" fmla="*/ 263668 w 1605470"/>
              <a:gd name="connsiteY157" fmla="*/ 751353 h 6858000"/>
              <a:gd name="connsiteX158" fmla="*/ 263226 w 1605470"/>
              <a:gd name="connsiteY158" fmla="*/ 721230 h 6858000"/>
              <a:gd name="connsiteX159" fmla="*/ 248897 w 1605470"/>
              <a:gd name="connsiteY159" fmla="*/ 681659 h 6858000"/>
              <a:gd name="connsiteX160" fmla="*/ 234316 w 1605470"/>
              <a:gd name="connsiteY160" fmla="*/ 635218 h 6858000"/>
              <a:gd name="connsiteX161" fmla="*/ 239327 w 1605470"/>
              <a:gd name="connsiteY161" fmla="*/ 613763 h 6858000"/>
              <a:gd name="connsiteX162" fmla="*/ 225269 w 1605470"/>
              <a:gd name="connsiteY162" fmla="*/ 598582 h 6858000"/>
              <a:gd name="connsiteX163" fmla="*/ 224950 w 1605470"/>
              <a:gd name="connsiteY163" fmla="*/ 576846 h 6858000"/>
              <a:gd name="connsiteX164" fmla="*/ 204576 w 1605470"/>
              <a:gd name="connsiteY164" fmla="*/ 530055 h 6858000"/>
              <a:gd name="connsiteX165" fmla="*/ 219064 w 1605470"/>
              <a:gd name="connsiteY165" fmla="*/ 469651 h 6858000"/>
              <a:gd name="connsiteX166" fmla="*/ 195012 w 1605470"/>
              <a:gd name="connsiteY166" fmla="*/ 448559 h 6858000"/>
              <a:gd name="connsiteX167" fmla="*/ 201434 w 1605470"/>
              <a:gd name="connsiteY167" fmla="*/ 441529 h 6858000"/>
              <a:gd name="connsiteX168" fmla="*/ 200655 w 1605470"/>
              <a:gd name="connsiteY168" fmla="*/ 428927 h 6858000"/>
              <a:gd name="connsiteX169" fmla="*/ 190059 w 1605470"/>
              <a:gd name="connsiteY169" fmla="*/ 430161 h 6858000"/>
              <a:gd name="connsiteX170" fmla="*/ 167079 w 1605470"/>
              <a:gd name="connsiteY170" fmla="*/ 367211 h 6858000"/>
              <a:gd name="connsiteX171" fmla="*/ 124571 w 1605470"/>
              <a:gd name="connsiteY171" fmla="*/ 302178 h 6858000"/>
              <a:gd name="connsiteX172" fmla="*/ 103243 w 1605470"/>
              <a:gd name="connsiteY172" fmla="*/ 211375 h 6858000"/>
              <a:gd name="connsiteX173" fmla="*/ 94571 w 1605470"/>
              <a:gd name="connsiteY173" fmla="*/ 184179 h 6858000"/>
              <a:gd name="connsiteX174" fmla="*/ 13437 w 1605470"/>
              <a:gd name="connsiteY174" fmla="*/ 19287 h 6858000"/>
              <a:gd name="connsiteX175" fmla="*/ 0 w 1605470"/>
              <a:gd name="connsiteY17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18807 w 1605470"/>
              <a:gd name="connsiteY57" fmla="*/ 5067850 h 6858000"/>
              <a:gd name="connsiteX58" fmla="*/ 721538 w 1605470"/>
              <a:gd name="connsiteY58" fmla="*/ 5060861 h 6858000"/>
              <a:gd name="connsiteX59" fmla="*/ 718242 w 1605470"/>
              <a:gd name="connsiteY59" fmla="*/ 5034192 h 6858000"/>
              <a:gd name="connsiteX60" fmla="*/ 719796 w 1605470"/>
              <a:gd name="connsiteY60" fmla="*/ 4993030 h 6858000"/>
              <a:gd name="connsiteX61" fmla="*/ 726705 w 1605470"/>
              <a:gd name="connsiteY61" fmla="*/ 4946844 h 6858000"/>
              <a:gd name="connsiteX62" fmla="*/ 722561 w 1605470"/>
              <a:gd name="connsiteY62" fmla="*/ 4932692 h 6858000"/>
              <a:gd name="connsiteX63" fmla="*/ 724935 w 1605470"/>
              <a:gd name="connsiteY63" fmla="*/ 4821504 h 6858000"/>
              <a:gd name="connsiteX64" fmla="*/ 732118 w 1605470"/>
              <a:gd name="connsiteY64" fmla="*/ 4801535 h 6858000"/>
              <a:gd name="connsiteX65" fmla="*/ 739787 w 1605470"/>
              <a:gd name="connsiteY65" fmla="*/ 4797794 h 6858000"/>
              <a:gd name="connsiteX66" fmla="*/ 741081 w 1605470"/>
              <a:gd name="connsiteY66" fmla="*/ 4784526 h 6858000"/>
              <a:gd name="connsiteX67" fmla="*/ 742865 w 1605470"/>
              <a:gd name="connsiteY67" fmla="*/ 4781211 h 6858000"/>
              <a:gd name="connsiteX68" fmla="*/ 751652 w 1605470"/>
              <a:gd name="connsiteY68" fmla="*/ 4761984 h 6858000"/>
              <a:gd name="connsiteX69" fmla="*/ 747700 w 1605470"/>
              <a:gd name="connsiteY69" fmla="*/ 4690749 h 6858000"/>
              <a:gd name="connsiteX70" fmla="*/ 743180 w 1605470"/>
              <a:gd name="connsiteY70" fmla="*/ 4584173 h 6858000"/>
              <a:gd name="connsiteX71" fmla="*/ 738263 w 1605470"/>
              <a:gd name="connsiteY71" fmla="*/ 4444346 h 6858000"/>
              <a:gd name="connsiteX72" fmla="*/ 756542 w 1605470"/>
              <a:gd name="connsiteY72" fmla="*/ 4350346 h 6858000"/>
              <a:gd name="connsiteX73" fmla="*/ 715481 w 1605470"/>
              <a:gd name="connsiteY73" fmla="*/ 4214165 h 6858000"/>
              <a:gd name="connsiteX74" fmla="*/ 719554 w 1605470"/>
              <a:gd name="connsiteY74" fmla="*/ 4090296 h 6858000"/>
              <a:gd name="connsiteX75" fmla="*/ 704810 w 1605470"/>
              <a:gd name="connsiteY75" fmla="*/ 4033999 h 6858000"/>
              <a:gd name="connsiteX76" fmla="*/ 705959 w 1605470"/>
              <a:gd name="connsiteY76" fmla="*/ 4031933 h 6858000"/>
              <a:gd name="connsiteX77" fmla="*/ 704535 w 1605470"/>
              <a:gd name="connsiteY77" fmla="*/ 4013953 h 6858000"/>
              <a:gd name="connsiteX78" fmla="*/ 700443 w 1605470"/>
              <a:gd name="connsiteY78" fmla="*/ 4010511 h 6858000"/>
              <a:gd name="connsiteX79" fmla="*/ 698282 w 1605470"/>
              <a:gd name="connsiteY79" fmla="*/ 3998331 h 6858000"/>
              <a:gd name="connsiteX80" fmla="*/ 690830 w 1605470"/>
              <a:gd name="connsiteY80" fmla="*/ 3974753 h 6858000"/>
              <a:gd name="connsiteX81" fmla="*/ 692428 w 1605470"/>
              <a:gd name="connsiteY81" fmla="*/ 3969950 h 6858000"/>
              <a:gd name="connsiteX82" fmla="*/ 685850 w 1605470"/>
              <a:gd name="connsiteY82" fmla="*/ 3933779 h 6858000"/>
              <a:gd name="connsiteX83" fmla="*/ 687181 w 1605470"/>
              <a:gd name="connsiteY83" fmla="*/ 3933093 h 6858000"/>
              <a:gd name="connsiteX84" fmla="*/ 691535 w 1605470"/>
              <a:gd name="connsiteY84" fmla="*/ 3922082 h 6858000"/>
              <a:gd name="connsiteX85" fmla="*/ 696613 w 1605470"/>
              <a:gd name="connsiteY85" fmla="*/ 3901461 h 6858000"/>
              <a:gd name="connsiteX86" fmla="*/ 719207 w 1605470"/>
              <a:gd name="connsiteY86" fmla="*/ 3813873 h 6858000"/>
              <a:gd name="connsiteX87" fmla="*/ 718632 w 1605470"/>
              <a:gd name="connsiteY87" fmla="*/ 3806161 h 6858000"/>
              <a:gd name="connsiteX88" fmla="*/ 718939 w 1605470"/>
              <a:gd name="connsiteY88" fmla="*/ 3805957 h 6858000"/>
              <a:gd name="connsiteX89" fmla="*/ 718966 w 1605470"/>
              <a:gd name="connsiteY89" fmla="*/ 3797724 h 6858000"/>
              <a:gd name="connsiteX90" fmla="*/ 717581 w 1605470"/>
              <a:gd name="connsiteY90" fmla="*/ 3792098 h 6858000"/>
              <a:gd name="connsiteX91" fmla="*/ 716465 w 1605470"/>
              <a:gd name="connsiteY91" fmla="*/ 3777135 h 6858000"/>
              <a:gd name="connsiteX92" fmla="*/ 718198 w 1605470"/>
              <a:gd name="connsiteY92" fmla="*/ 3771656 h 6858000"/>
              <a:gd name="connsiteX93" fmla="*/ 721941 w 1605470"/>
              <a:gd name="connsiteY93" fmla="*/ 3769007 h 6858000"/>
              <a:gd name="connsiteX94" fmla="*/ 721407 w 1605470"/>
              <a:gd name="connsiteY94" fmla="*/ 3767709 h 6858000"/>
              <a:gd name="connsiteX95" fmla="*/ 730103 w 1605470"/>
              <a:gd name="connsiteY95" fmla="*/ 3738082 h 6858000"/>
              <a:gd name="connsiteX96" fmla="*/ 737449 w 1605470"/>
              <a:gd name="connsiteY96" fmla="*/ 3673397 h 6858000"/>
              <a:gd name="connsiteX97" fmla="*/ 736745 w 1605470"/>
              <a:gd name="connsiteY97" fmla="*/ 3637109 h 6858000"/>
              <a:gd name="connsiteX98" fmla="*/ 740188 w 1605470"/>
              <a:gd name="connsiteY98" fmla="*/ 3536883 h 6858000"/>
              <a:gd name="connsiteX99" fmla="*/ 747726 w 1605470"/>
              <a:gd name="connsiteY99" fmla="*/ 3435652 h 6858000"/>
              <a:gd name="connsiteX100" fmla="*/ 774383 w 1605470"/>
              <a:gd name="connsiteY100" fmla="*/ 3381564 h 6858000"/>
              <a:gd name="connsiteX101" fmla="*/ 774870 w 1605470"/>
              <a:gd name="connsiteY101" fmla="*/ 3375761 h 6858000"/>
              <a:gd name="connsiteX102" fmla="*/ 770510 w 1605470"/>
              <a:gd name="connsiteY102" fmla="*/ 3361844 h 6858000"/>
              <a:gd name="connsiteX103" fmla="*/ 767933 w 1605470"/>
              <a:gd name="connsiteY103" fmla="*/ 3356929 h 6858000"/>
              <a:gd name="connsiteX104" fmla="*/ 766158 w 1605470"/>
              <a:gd name="connsiteY104" fmla="*/ 3349058 h 6858000"/>
              <a:gd name="connsiteX105" fmla="*/ 766414 w 1605470"/>
              <a:gd name="connsiteY105" fmla="*/ 3348763 h 6858000"/>
              <a:gd name="connsiteX106" fmla="*/ 764166 w 1605470"/>
              <a:gd name="connsiteY106" fmla="*/ 3341588 h 6858000"/>
              <a:gd name="connsiteX107" fmla="*/ 749397 w 1605470"/>
              <a:gd name="connsiteY107" fmla="*/ 3307769 h 6858000"/>
              <a:gd name="connsiteX108" fmla="*/ 766960 w 1605470"/>
              <a:gd name="connsiteY108" fmla="*/ 3250522 h 6858000"/>
              <a:gd name="connsiteX109" fmla="*/ 767385 w 1605470"/>
              <a:gd name="connsiteY109" fmla="*/ 3229163 h 6858000"/>
              <a:gd name="connsiteX110" fmla="*/ 769208 w 1605470"/>
              <a:gd name="connsiteY110" fmla="*/ 3217217 h 6858000"/>
              <a:gd name="connsiteX111" fmla="*/ 770350 w 1605470"/>
              <a:gd name="connsiteY111" fmla="*/ 3216125 h 6858000"/>
              <a:gd name="connsiteX112" fmla="*/ 756043 w 1605470"/>
              <a:gd name="connsiteY112" fmla="*/ 3183755 h 6858000"/>
              <a:gd name="connsiteX113" fmla="*/ 756544 w 1605470"/>
              <a:gd name="connsiteY113" fmla="*/ 3178642 h 6858000"/>
              <a:gd name="connsiteX114" fmla="*/ 744144 w 1605470"/>
              <a:gd name="connsiteY114" fmla="*/ 3158586 h 6858000"/>
              <a:gd name="connsiteX115" fmla="*/ 739378 w 1605470"/>
              <a:gd name="connsiteY115" fmla="*/ 3147669 h 6858000"/>
              <a:gd name="connsiteX116" fmla="*/ 734648 w 1605470"/>
              <a:gd name="connsiteY116" fmla="*/ 3145733 h 6858000"/>
              <a:gd name="connsiteX117" fmla="*/ 729329 w 1605470"/>
              <a:gd name="connsiteY117" fmla="*/ 3129034 h 6858000"/>
              <a:gd name="connsiteX118" fmla="*/ 729994 w 1605470"/>
              <a:gd name="connsiteY118" fmla="*/ 3126682 h 6858000"/>
              <a:gd name="connsiteX119" fmla="*/ 720862 w 1605470"/>
              <a:gd name="connsiteY119" fmla="*/ 3114519 h 6858000"/>
              <a:gd name="connsiteX120" fmla="*/ 707471 w 1605470"/>
              <a:gd name="connsiteY120" fmla="*/ 3106272 h 6858000"/>
              <a:gd name="connsiteX121" fmla="*/ 680201 w 1605470"/>
              <a:gd name="connsiteY121" fmla="*/ 2958185 h 6858000"/>
              <a:gd name="connsiteX122" fmla="*/ 622815 w 1605470"/>
              <a:gd name="connsiteY122" fmla="*/ 2762989 h 6858000"/>
              <a:gd name="connsiteX123" fmla="*/ 571733 w 1605470"/>
              <a:gd name="connsiteY123" fmla="*/ 2554718 h 6858000"/>
              <a:gd name="connsiteX124" fmla="*/ 551827 w 1605470"/>
              <a:gd name="connsiteY124" fmla="*/ 2485734 h 6858000"/>
              <a:gd name="connsiteX125" fmla="*/ 542550 w 1605470"/>
              <a:gd name="connsiteY125" fmla="*/ 2447068 h 6858000"/>
              <a:gd name="connsiteX126" fmla="*/ 529511 w 1605470"/>
              <a:gd name="connsiteY126" fmla="*/ 2425819 h 6858000"/>
              <a:gd name="connsiteX127" fmla="*/ 528878 w 1605470"/>
              <a:gd name="connsiteY127" fmla="*/ 2408971 h 6858000"/>
              <a:gd name="connsiteX128" fmla="*/ 535510 w 1605470"/>
              <a:gd name="connsiteY128" fmla="*/ 2402874 h 6858000"/>
              <a:gd name="connsiteX129" fmla="*/ 538122 w 1605470"/>
              <a:gd name="connsiteY129" fmla="*/ 2381443 h 6858000"/>
              <a:gd name="connsiteX130" fmla="*/ 514451 w 1605470"/>
              <a:gd name="connsiteY130" fmla="*/ 2261920 h 6858000"/>
              <a:gd name="connsiteX131" fmla="*/ 486968 w 1605470"/>
              <a:gd name="connsiteY131" fmla="*/ 2182937 h 6858000"/>
              <a:gd name="connsiteX132" fmla="*/ 488555 w 1605470"/>
              <a:gd name="connsiteY132" fmla="*/ 2155135 h 6858000"/>
              <a:gd name="connsiteX133" fmla="*/ 486013 w 1605470"/>
              <a:gd name="connsiteY133" fmla="*/ 2118008 h 6858000"/>
              <a:gd name="connsiteX134" fmla="*/ 487006 w 1605470"/>
              <a:gd name="connsiteY134" fmla="*/ 2050531 h 6858000"/>
              <a:gd name="connsiteX135" fmla="*/ 478812 w 1605470"/>
              <a:gd name="connsiteY135" fmla="*/ 1963269 h 6858000"/>
              <a:gd name="connsiteX136" fmla="*/ 442619 w 1605470"/>
              <a:gd name="connsiteY136" fmla="*/ 1910499 h 6858000"/>
              <a:gd name="connsiteX137" fmla="*/ 446785 w 1605470"/>
              <a:gd name="connsiteY137" fmla="*/ 1903212 h 6858000"/>
              <a:gd name="connsiteX138" fmla="*/ 436547 w 1605470"/>
              <a:gd name="connsiteY138" fmla="*/ 1861531 h 6858000"/>
              <a:gd name="connsiteX139" fmla="*/ 390346 w 1605470"/>
              <a:gd name="connsiteY139" fmla="*/ 1732919 h 6858000"/>
              <a:gd name="connsiteX140" fmla="*/ 362657 w 1605470"/>
              <a:gd name="connsiteY140" fmla="*/ 1663540 h 6858000"/>
              <a:gd name="connsiteX141" fmla="*/ 361783 w 1605470"/>
              <a:gd name="connsiteY141" fmla="*/ 1615777 h 6858000"/>
              <a:gd name="connsiteX142" fmla="*/ 342578 w 1605470"/>
              <a:gd name="connsiteY142" fmla="*/ 1563678 h 6858000"/>
              <a:gd name="connsiteX143" fmla="*/ 355658 w 1605470"/>
              <a:gd name="connsiteY143" fmla="*/ 1519474 h 6858000"/>
              <a:gd name="connsiteX144" fmla="*/ 348400 w 1605470"/>
              <a:gd name="connsiteY144" fmla="*/ 1477995 h 6858000"/>
              <a:gd name="connsiteX145" fmla="*/ 334485 w 1605470"/>
              <a:gd name="connsiteY145" fmla="*/ 1373769 h 6858000"/>
              <a:gd name="connsiteX146" fmla="*/ 342792 w 1605470"/>
              <a:gd name="connsiteY146" fmla="*/ 1307086 h 6858000"/>
              <a:gd name="connsiteX147" fmla="*/ 343980 w 1605470"/>
              <a:gd name="connsiteY147" fmla="*/ 1189033 h 6858000"/>
              <a:gd name="connsiteX148" fmla="*/ 348665 w 1605470"/>
              <a:gd name="connsiteY148" fmla="*/ 1168288 h 6858000"/>
              <a:gd name="connsiteX149" fmla="*/ 340947 w 1605470"/>
              <a:gd name="connsiteY149" fmla="*/ 1142577 h 6858000"/>
              <a:gd name="connsiteX150" fmla="*/ 330253 w 1605470"/>
              <a:gd name="connsiteY150" fmla="*/ 1088484 h 6858000"/>
              <a:gd name="connsiteX151" fmla="*/ 318989 w 1605470"/>
              <a:gd name="connsiteY151" fmla="*/ 1016103 h 6858000"/>
              <a:gd name="connsiteX152" fmla="*/ 320445 w 1605470"/>
              <a:gd name="connsiteY152" fmla="*/ 932283 h 6858000"/>
              <a:gd name="connsiteX153" fmla="*/ 322681 w 1605470"/>
              <a:gd name="connsiteY153" fmla="*/ 915925 h 6858000"/>
              <a:gd name="connsiteX154" fmla="*/ 315310 w 1605470"/>
              <a:gd name="connsiteY154" fmla="*/ 896999 h 6858000"/>
              <a:gd name="connsiteX155" fmla="*/ 284718 w 1605470"/>
              <a:gd name="connsiteY155" fmla="*/ 821517 h 6858000"/>
              <a:gd name="connsiteX156" fmla="*/ 263668 w 1605470"/>
              <a:gd name="connsiteY156" fmla="*/ 751353 h 6858000"/>
              <a:gd name="connsiteX157" fmla="*/ 263226 w 1605470"/>
              <a:gd name="connsiteY157" fmla="*/ 721230 h 6858000"/>
              <a:gd name="connsiteX158" fmla="*/ 248897 w 1605470"/>
              <a:gd name="connsiteY158" fmla="*/ 681659 h 6858000"/>
              <a:gd name="connsiteX159" fmla="*/ 234316 w 1605470"/>
              <a:gd name="connsiteY159" fmla="*/ 635218 h 6858000"/>
              <a:gd name="connsiteX160" fmla="*/ 239327 w 1605470"/>
              <a:gd name="connsiteY160" fmla="*/ 613763 h 6858000"/>
              <a:gd name="connsiteX161" fmla="*/ 225269 w 1605470"/>
              <a:gd name="connsiteY161" fmla="*/ 598582 h 6858000"/>
              <a:gd name="connsiteX162" fmla="*/ 224950 w 1605470"/>
              <a:gd name="connsiteY162" fmla="*/ 576846 h 6858000"/>
              <a:gd name="connsiteX163" fmla="*/ 204576 w 1605470"/>
              <a:gd name="connsiteY163" fmla="*/ 530055 h 6858000"/>
              <a:gd name="connsiteX164" fmla="*/ 219064 w 1605470"/>
              <a:gd name="connsiteY164" fmla="*/ 469651 h 6858000"/>
              <a:gd name="connsiteX165" fmla="*/ 195012 w 1605470"/>
              <a:gd name="connsiteY165" fmla="*/ 448559 h 6858000"/>
              <a:gd name="connsiteX166" fmla="*/ 201434 w 1605470"/>
              <a:gd name="connsiteY166" fmla="*/ 441529 h 6858000"/>
              <a:gd name="connsiteX167" fmla="*/ 200655 w 1605470"/>
              <a:gd name="connsiteY167" fmla="*/ 428927 h 6858000"/>
              <a:gd name="connsiteX168" fmla="*/ 190059 w 1605470"/>
              <a:gd name="connsiteY168" fmla="*/ 430161 h 6858000"/>
              <a:gd name="connsiteX169" fmla="*/ 167079 w 1605470"/>
              <a:gd name="connsiteY169" fmla="*/ 367211 h 6858000"/>
              <a:gd name="connsiteX170" fmla="*/ 124571 w 1605470"/>
              <a:gd name="connsiteY170" fmla="*/ 302178 h 6858000"/>
              <a:gd name="connsiteX171" fmla="*/ 103243 w 1605470"/>
              <a:gd name="connsiteY171" fmla="*/ 211375 h 6858000"/>
              <a:gd name="connsiteX172" fmla="*/ 94571 w 1605470"/>
              <a:gd name="connsiteY172" fmla="*/ 184179 h 6858000"/>
              <a:gd name="connsiteX173" fmla="*/ 13437 w 1605470"/>
              <a:gd name="connsiteY173" fmla="*/ 19287 h 6858000"/>
              <a:gd name="connsiteX174" fmla="*/ 0 w 1605470"/>
              <a:gd name="connsiteY17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87214 w 1605470"/>
              <a:gd name="connsiteY41" fmla="*/ 5451511 h 6858000"/>
              <a:gd name="connsiteX42" fmla="*/ 608019 w 1605470"/>
              <a:gd name="connsiteY42" fmla="*/ 5385461 h 6858000"/>
              <a:gd name="connsiteX43" fmla="*/ 622750 w 1605470"/>
              <a:gd name="connsiteY43" fmla="*/ 5363084 h 6858000"/>
              <a:gd name="connsiteX44" fmla="*/ 638731 w 1605470"/>
              <a:gd name="connsiteY44" fmla="*/ 5330009 h 6858000"/>
              <a:gd name="connsiteX45" fmla="*/ 672224 w 1605470"/>
              <a:gd name="connsiteY45" fmla="*/ 5273739 h 6858000"/>
              <a:gd name="connsiteX46" fmla="*/ 681823 w 1605470"/>
              <a:gd name="connsiteY46" fmla="*/ 5241779 h 6858000"/>
              <a:gd name="connsiteX47" fmla="*/ 693049 w 1605470"/>
              <a:gd name="connsiteY47" fmla="*/ 5225268 h 6858000"/>
              <a:gd name="connsiteX48" fmla="*/ 694069 w 1605470"/>
              <a:gd name="connsiteY48" fmla="*/ 5217684 h 6858000"/>
              <a:gd name="connsiteX49" fmla="*/ 701410 w 1605470"/>
              <a:gd name="connsiteY49" fmla="*/ 5193377 h 6858000"/>
              <a:gd name="connsiteX50" fmla="*/ 704713 w 1605470"/>
              <a:gd name="connsiteY50" fmla="*/ 5179288 h 6858000"/>
              <a:gd name="connsiteX51" fmla="*/ 705697 w 1605470"/>
              <a:gd name="connsiteY51" fmla="*/ 5173621 h 6858000"/>
              <a:gd name="connsiteX52" fmla="*/ 701331 w 1605470"/>
              <a:gd name="connsiteY52" fmla="*/ 5159961 h 6858000"/>
              <a:gd name="connsiteX53" fmla="*/ 708008 w 1605470"/>
              <a:gd name="connsiteY53" fmla="*/ 5144295 h 6858000"/>
              <a:gd name="connsiteX54" fmla="*/ 704941 w 1605470"/>
              <a:gd name="connsiteY54" fmla="*/ 5125185 h 6858000"/>
              <a:gd name="connsiteX55" fmla="*/ 711771 w 1605470"/>
              <a:gd name="connsiteY55" fmla="*/ 5121884 h 6858000"/>
              <a:gd name="connsiteX56" fmla="*/ 718807 w 1605470"/>
              <a:gd name="connsiteY56" fmla="*/ 5067850 h 6858000"/>
              <a:gd name="connsiteX57" fmla="*/ 721538 w 1605470"/>
              <a:gd name="connsiteY57" fmla="*/ 5060861 h 6858000"/>
              <a:gd name="connsiteX58" fmla="*/ 718242 w 1605470"/>
              <a:gd name="connsiteY58" fmla="*/ 5034192 h 6858000"/>
              <a:gd name="connsiteX59" fmla="*/ 719796 w 1605470"/>
              <a:gd name="connsiteY59" fmla="*/ 4993030 h 6858000"/>
              <a:gd name="connsiteX60" fmla="*/ 726705 w 1605470"/>
              <a:gd name="connsiteY60" fmla="*/ 4946844 h 6858000"/>
              <a:gd name="connsiteX61" fmla="*/ 722561 w 1605470"/>
              <a:gd name="connsiteY61" fmla="*/ 4932692 h 6858000"/>
              <a:gd name="connsiteX62" fmla="*/ 724935 w 1605470"/>
              <a:gd name="connsiteY62" fmla="*/ 4821504 h 6858000"/>
              <a:gd name="connsiteX63" fmla="*/ 732118 w 1605470"/>
              <a:gd name="connsiteY63" fmla="*/ 4801535 h 6858000"/>
              <a:gd name="connsiteX64" fmla="*/ 739787 w 1605470"/>
              <a:gd name="connsiteY64" fmla="*/ 4797794 h 6858000"/>
              <a:gd name="connsiteX65" fmla="*/ 741081 w 1605470"/>
              <a:gd name="connsiteY65" fmla="*/ 4784526 h 6858000"/>
              <a:gd name="connsiteX66" fmla="*/ 742865 w 1605470"/>
              <a:gd name="connsiteY66" fmla="*/ 4781211 h 6858000"/>
              <a:gd name="connsiteX67" fmla="*/ 751652 w 1605470"/>
              <a:gd name="connsiteY67" fmla="*/ 4761984 h 6858000"/>
              <a:gd name="connsiteX68" fmla="*/ 747700 w 1605470"/>
              <a:gd name="connsiteY68" fmla="*/ 4690749 h 6858000"/>
              <a:gd name="connsiteX69" fmla="*/ 743180 w 1605470"/>
              <a:gd name="connsiteY69" fmla="*/ 4584173 h 6858000"/>
              <a:gd name="connsiteX70" fmla="*/ 738263 w 1605470"/>
              <a:gd name="connsiteY70" fmla="*/ 4444346 h 6858000"/>
              <a:gd name="connsiteX71" fmla="*/ 756542 w 1605470"/>
              <a:gd name="connsiteY71" fmla="*/ 4350346 h 6858000"/>
              <a:gd name="connsiteX72" fmla="*/ 715481 w 1605470"/>
              <a:gd name="connsiteY72" fmla="*/ 4214165 h 6858000"/>
              <a:gd name="connsiteX73" fmla="*/ 719554 w 1605470"/>
              <a:gd name="connsiteY73" fmla="*/ 4090296 h 6858000"/>
              <a:gd name="connsiteX74" fmla="*/ 704810 w 1605470"/>
              <a:gd name="connsiteY74" fmla="*/ 4033999 h 6858000"/>
              <a:gd name="connsiteX75" fmla="*/ 705959 w 1605470"/>
              <a:gd name="connsiteY75" fmla="*/ 4031933 h 6858000"/>
              <a:gd name="connsiteX76" fmla="*/ 704535 w 1605470"/>
              <a:gd name="connsiteY76" fmla="*/ 4013953 h 6858000"/>
              <a:gd name="connsiteX77" fmla="*/ 700443 w 1605470"/>
              <a:gd name="connsiteY77" fmla="*/ 4010511 h 6858000"/>
              <a:gd name="connsiteX78" fmla="*/ 698282 w 1605470"/>
              <a:gd name="connsiteY78" fmla="*/ 3998331 h 6858000"/>
              <a:gd name="connsiteX79" fmla="*/ 690830 w 1605470"/>
              <a:gd name="connsiteY79" fmla="*/ 3974753 h 6858000"/>
              <a:gd name="connsiteX80" fmla="*/ 692428 w 1605470"/>
              <a:gd name="connsiteY80" fmla="*/ 3969950 h 6858000"/>
              <a:gd name="connsiteX81" fmla="*/ 685850 w 1605470"/>
              <a:gd name="connsiteY81" fmla="*/ 3933779 h 6858000"/>
              <a:gd name="connsiteX82" fmla="*/ 687181 w 1605470"/>
              <a:gd name="connsiteY82" fmla="*/ 3933093 h 6858000"/>
              <a:gd name="connsiteX83" fmla="*/ 691535 w 1605470"/>
              <a:gd name="connsiteY83" fmla="*/ 3922082 h 6858000"/>
              <a:gd name="connsiteX84" fmla="*/ 696613 w 1605470"/>
              <a:gd name="connsiteY84" fmla="*/ 3901461 h 6858000"/>
              <a:gd name="connsiteX85" fmla="*/ 719207 w 1605470"/>
              <a:gd name="connsiteY85" fmla="*/ 3813873 h 6858000"/>
              <a:gd name="connsiteX86" fmla="*/ 718632 w 1605470"/>
              <a:gd name="connsiteY86" fmla="*/ 3806161 h 6858000"/>
              <a:gd name="connsiteX87" fmla="*/ 718939 w 1605470"/>
              <a:gd name="connsiteY87" fmla="*/ 3805957 h 6858000"/>
              <a:gd name="connsiteX88" fmla="*/ 718966 w 1605470"/>
              <a:gd name="connsiteY88" fmla="*/ 3797724 h 6858000"/>
              <a:gd name="connsiteX89" fmla="*/ 717581 w 1605470"/>
              <a:gd name="connsiteY89" fmla="*/ 3792098 h 6858000"/>
              <a:gd name="connsiteX90" fmla="*/ 716465 w 1605470"/>
              <a:gd name="connsiteY90" fmla="*/ 3777135 h 6858000"/>
              <a:gd name="connsiteX91" fmla="*/ 718198 w 1605470"/>
              <a:gd name="connsiteY91" fmla="*/ 3771656 h 6858000"/>
              <a:gd name="connsiteX92" fmla="*/ 721941 w 1605470"/>
              <a:gd name="connsiteY92" fmla="*/ 3769007 h 6858000"/>
              <a:gd name="connsiteX93" fmla="*/ 721407 w 1605470"/>
              <a:gd name="connsiteY93" fmla="*/ 3767709 h 6858000"/>
              <a:gd name="connsiteX94" fmla="*/ 730103 w 1605470"/>
              <a:gd name="connsiteY94" fmla="*/ 3738082 h 6858000"/>
              <a:gd name="connsiteX95" fmla="*/ 737449 w 1605470"/>
              <a:gd name="connsiteY95" fmla="*/ 3673397 h 6858000"/>
              <a:gd name="connsiteX96" fmla="*/ 736745 w 1605470"/>
              <a:gd name="connsiteY96" fmla="*/ 3637109 h 6858000"/>
              <a:gd name="connsiteX97" fmla="*/ 740188 w 1605470"/>
              <a:gd name="connsiteY97" fmla="*/ 3536883 h 6858000"/>
              <a:gd name="connsiteX98" fmla="*/ 747726 w 1605470"/>
              <a:gd name="connsiteY98" fmla="*/ 3435652 h 6858000"/>
              <a:gd name="connsiteX99" fmla="*/ 774383 w 1605470"/>
              <a:gd name="connsiteY99" fmla="*/ 3381564 h 6858000"/>
              <a:gd name="connsiteX100" fmla="*/ 774870 w 1605470"/>
              <a:gd name="connsiteY100" fmla="*/ 3375761 h 6858000"/>
              <a:gd name="connsiteX101" fmla="*/ 770510 w 1605470"/>
              <a:gd name="connsiteY101" fmla="*/ 3361844 h 6858000"/>
              <a:gd name="connsiteX102" fmla="*/ 767933 w 1605470"/>
              <a:gd name="connsiteY102" fmla="*/ 3356929 h 6858000"/>
              <a:gd name="connsiteX103" fmla="*/ 766158 w 1605470"/>
              <a:gd name="connsiteY103" fmla="*/ 3349058 h 6858000"/>
              <a:gd name="connsiteX104" fmla="*/ 766414 w 1605470"/>
              <a:gd name="connsiteY104" fmla="*/ 3348763 h 6858000"/>
              <a:gd name="connsiteX105" fmla="*/ 764166 w 1605470"/>
              <a:gd name="connsiteY105" fmla="*/ 3341588 h 6858000"/>
              <a:gd name="connsiteX106" fmla="*/ 749397 w 1605470"/>
              <a:gd name="connsiteY106" fmla="*/ 3307769 h 6858000"/>
              <a:gd name="connsiteX107" fmla="*/ 766960 w 1605470"/>
              <a:gd name="connsiteY107" fmla="*/ 3250522 h 6858000"/>
              <a:gd name="connsiteX108" fmla="*/ 767385 w 1605470"/>
              <a:gd name="connsiteY108" fmla="*/ 3229163 h 6858000"/>
              <a:gd name="connsiteX109" fmla="*/ 769208 w 1605470"/>
              <a:gd name="connsiteY109" fmla="*/ 3217217 h 6858000"/>
              <a:gd name="connsiteX110" fmla="*/ 770350 w 1605470"/>
              <a:gd name="connsiteY110" fmla="*/ 3216125 h 6858000"/>
              <a:gd name="connsiteX111" fmla="*/ 756043 w 1605470"/>
              <a:gd name="connsiteY111" fmla="*/ 3183755 h 6858000"/>
              <a:gd name="connsiteX112" fmla="*/ 756544 w 1605470"/>
              <a:gd name="connsiteY112" fmla="*/ 3178642 h 6858000"/>
              <a:gd name="connsiteX113" fmla="*/ 744144 w 1605470"/>
              <a:gd name="connsiteY113" fmla="*/ 3158586 h 6858000"/>
              <a:gd name="connsiteX114" fmla="*/ 739378 w 1605470"/>
              <a:gd name="connsiteY114" fmla="*/ 3147669 h 6858000"/>
              <a:gd name="connsiteX115" fmla="*/ 734648 w 1605470"/>
              <a:gd name="connsiteY115" fmla="*/ 3145733 h 6858000"/>
              <a:gd name="connsiteX116" fmla="*/ 729329 w 1605470"/>
              <a:gd name="connsiteY116" fmla="*/ 3129034 h 6858000"/>
              <a:gd name="connsiteX117" fmla="*/ 729994 w 1605470"/>
              <a:gd name="connsiteY117" fmla="*/ 3126682 h 6858000"/>
              <a:gd name="connsiteX118" fmla="*/ 720862 w 1605470"/>
              <a:gd name="connsiteY118" fmla="*/ 3114519 h 6858000"/>
              <a:gd name="connsiteX119" fmla="*/ 707471 w 1605470"/>
              <a:gd name="connsiteY119" fmla="*/ 3106272 h 6858000"/>
              <a:gd name="connsiteX120" fmla="*/ 680201 w 1605470"/>
              <a:gd name="connsiteY120" fmla="*/ 2958185 h 6858000"/>
              <a:gd name="connsiteX121" fmla="*/ 622815 w 1605470"/>
              <a:gd name="connsiteY121" fmla="*/ 2762989 h 6858000"/>
              <a:gd name="connsiteX122" fmla="*/ 571733 w 1605470"/>
              <a:gd name="connsiteY122" fmla="*/ 2554718 h 6858000"/>
              <a:gd name="connsiteX123" fmla="*/ 551827 w 1605470"/>
              <a:gd name="connsiteY123" fmla="*/ 2485734 h 6858000"/>
              <a:gd name="connsiteX124" fmla="*/ 542550 w 1605470"/>
              <a:gd name="connsiteY124" fmla="*/ 2447068 h 6858000"/>
              <a:gd name="connsiteX125" fmla="*/ 529511 w 1605470"/>
              <a:gd name="connsiteY125" fmla="*/ 2425819 h 6858000"/>
              <a:gd name="connsiteX126" fmla="*/ 528878 w 1605470"/>
              <a:gd name="connsiteY126" fmla="*/ 2408971 h 6858000"/>
              <a:gd name="connsiteX127" fmla="*/ 535510 w 1605470"/>
              <a:gd name="connsiteY127" fmla="*/ 2402874 h 6858000"/>
              <a:gd name="connsiteX128" fmla="*/ 538122 w 1605470"/>
              <a:gd name="connsiteY128" fmla="*/ 2381443 h 6858000"/>
              <a:gd name="connsiteX129" fmla="*/ 514451 w 1605470"/>
              <a:gd name="connsiteY129" fmla="*/ 2261920 h 6858000"/>
              <a:gd name="connsiteX130" fmla="*/ 486968 w 1605470"/>
              <a:gd name="connsiteY130" fmla="*/ 2182937 h 6858000"/>
              <a:gd name="connsiteX131" fmla="*/ 488555 w 1605470"/>
              <a:gd name="connsiteY131" fmla="*/ 2155135 h 6858000"/>
              <a:gd name="connsiteX132" fmla="*/ 486013 w 1605470"/>
              <a:gd name="connsiteY132" fmla="*/ 2118008 h 6858000"/>
              <a:gd name="connsiteX133" fmla="*/ 487006 w 1605470"/>
              <a:gd name="connsiteY133" fmla="*/ 2050531 h 6858000"/>
              <a:gd name="connsiteX134" fmla="*/ 478812 w 1605470"/>
              <a:gd name="connsiteY134" fmla="*/ 1963269 h 6858000"/>
              <a:gd name="connsiteX135" fmla="*/ 442619 w 1605470"/>
              <a:gd name="connsiteY135" fmla="*/ 1910499 h 6858000"/>
              <a:gd name="connsiteX136" fmla="*/ 446785 w 1605470"/>
              <a:gd name="connsiteY136" fmla="*/ 1903212 h 6858000"/>
              <a:gd name="connsiteX137" fmla="*/ 436547 w 1605470"/>
              <a:gd name="connsiteY137" fmla="*/ 1861531 h 6858000"/>
              <a:gd name="connsiteX138" fmla="*/ 390346 w 1605470"/>
              <a:gd name="connsiteY138" fmla="*/ 1732919 h 6858000"/>
              <a:gd name="connsiteX139" fmla="*/ 362657 w 1605470"/>
              <a:gd name="connsiteY139" fmla="*/ 1663540 h 6858000"/>
              <a:gd name="connsiteX140" fmla="*/ 361783 w 1605470"/>
              <a:gd name="connsiteY140" fmla="*/ 1615777 h 6858000"/>
              <a:gd name="connsiteX141" fmla="*/ 342578 w 1605470"/>
              <a:gd name="connsiteY141" fmla="*/ 1563678 h 6858000"/>
              <a:gd name="connsiteX142" fmla="*/ 355658 w 1605470"/>
              <a:gd name="connsiteY142" fmla="*/ 1519474 h 6858000"/>
              <a:gd name="connsiteX143" fmla="*/ 348400 w 1605470"/>
              <a:gd name="connsiteY143" fmla="*/ 1477995 h 6858000"/>
              <a:gd name="connsiteX144" fmla="*/ 334485 w 1605470"/>
              <a:gd name="connsiteY144" fmla="*/ 1373769 h 6858000"/>
              <a:gd name="connsiteX145" fmla="*/ 342792 w 1605470"/>
              <a:gd name="connsiteY145" fmla="*/ 1307086 h 6858000"/>
              <a:gd name="connsiteX146" fmla="*/ 343980 w 1605470"/>
              <a:gd name="connsiteY146" fmla="*/ 1189033 h 6858000"/>
              <a:gd name="connsiteX147" fmla="*/ 348665 w 1605470"/>
              <a:gd name="connsiteY147" fmla="*/ 1168288 h 6858000"/>
              <a:gd name="connsiteX148" fmla="*/ 340947 w 1605470"/>
              <a:gd name="connsiteY148" fmla="*/ 1142577 h 6858000"/>
              <a:gd name="connsiteX149" fmla="*/ 330253 w 1605470"/>
              <a:gd name="connsiteY149" fmla="*/ 1088484 h 6858000"/>
              <a:gd name="connsiteX150" fmla="*/ 318989 w 1605470"/>
              <a:gd name="connsiteY150" fmla="*/ 1016103 h 6858000"/>
              <a:gd name="connsiteX151" fmla="*/ 320445 w 1605470"/>
              <a:gd name="connsiteY151" fmla="*/ 932283 h 6858000"/>
              <a:gd name="connsiteX152" fmla="*/ 322681 w 1605470"/>
              <a:gd name="connsiteY152" fmla="*/ 915925 h 6858000"/>
              <a:gd name="connsiteX153" fmla="*/ 315310 w 1605470"/>
              <a:gd name="connsiteY153" fmla="*/ 896999 h 6858000"/>
              <a:gd name="connsiteX154" fmla="*/ 284718 w 1605470"/>
              <a:gd name="connsiteY154" fmla="*/ 821517 h 6858000"/>
              <a:gd name="connsiteX155" fmla="*/ 263668 w 1605470"/>
              <a:gd name="connsiteY155" fmla="*/ 751353 h 6858000"/>
              <a:gd name="connsiteX156" fmla="*/ 263226 w 1605470"/>
              <a:gd name="connsiteY156" fmla="*/ 721230 h 6858000"/>
              <a:gd name="connsiteX157" fmla="*/ 248897 w 1605470"/>
              <a:gd name="connsiteY157" fmla="*/ 681659 h 6858000"/>
              <a:gd name="connsiteX158" fmla="*/ 234316 w 1605470"/>
              <a:gd name="connsiteY158" fmla="*/ 635218 h 6858000"/>
              <a:gd name="connsiteX159" fmla="*/ 239327 w 1605470"/>
              <a:gd name="connsiteY159" fmla="*/ 613763 h 6858000"/>
              <a:gd name="connsiteX160" fmla="*/ 225269 w 1605470"/>
              <a:gd name="connsiteY160" fmla="*/ 598582 h 6858000"/>
              <a:gd name="connsiteX161" fmla="*/ 224950 w 1605470"/>
              <a:gd name="connsiteY161" fmla="*/ 576846 h 6858000"/>
              <a:gd name="connsiteX162" fmla="*/ 204576 w 1605470"/>
              <a:gd name="connsiteY162" fmla="*/ 530055 h 6858000"/>
              <a:gd name="connsiteX163" fmla="*/ 219064 w 1605470"/>
              <a:gd name="connsiteY163" fmla="*/ 469651 h 6858000"/>
              <a:gd name="connsiteX164" fmla="*/ 195012 w 1605470"/>
              <a:gd name="connsiteY164" fmla="*/ 448559 h 6858000"/>
              <a:gd name="connsiteX165" fmla="*/ 201434 w 1605470"/>
              <a:gd name="connsiteY165" fmla="*/ 441529 h 6858000"/>
              <a:gd name="connsiteX166" fmla="*/ 200655 w 1605470"/>
              <a:gd name="connsiteY166" fmla="*/ 428927 h 6858000"/>
              <a:gd name="connsiteX167" fmla="*/ 190059 w 1605470"/>
              <a:gd name="connsiteY167" fmla="*/ 430161 h 6858000"/>
              <a:gd name="connsiteX168" fmla="*/ 167079 w 1605470"/>
              <a:gd name="connsiteY168" fmla="*/ 367211 h 6858000"/>
              <a:gd name="connsiteX169" fmla="*/ 124571 w 1605470"/>
              <a:gd name="connsiteY169" fmla="*/ 302178 h 6858000"/>
              <a:gd name="connsiteX170" fmla="*/ 103243 w 1605470"/>
              <a:gd name="connsiteY170" fmla="*/ 211375 h 6858000"/>
              <a:gd name="connsiteX171" fmla="*/ 94571 w 1605470"/>
              <a:gd name="connsiteY171" fmla="*/ 184179 h 6858000"/>
              <a:gd name="connsiteX172" fmla="*/ 13437 w 1605470"/>
              <a:gd name="connsiteY172" fmla="*/ 19287 h 6858000"/>
              <a:gd name="connsiteX173" fmla="*/ 0 w 1605470"/>
              <a:gd name="connsiteY17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08019 w 1605470"/>
              <a:gd name="connsiteY42" fmla="*/ 5385461 h 6858000"/>
              <a:gd name="connsiteX43" fmla="*/ 622750 w 1605470"/>
              <a:gd name="connsiteY43" fmla="*/ 5363084 h 6858000"/>
              <a:gd name="connsiteX44" fmla="*/ 638731 w 1605470"/>
              <a:gd name="connsiteY44" fmla="*/ 5330009 h 6858000"/>
              <a:gd name="connsiteX45" fmla="*/ 672224 w 1605470"/>
              <a:gd name="connsiteY45" fmla="*/ 5273739 h 6858000"/>
              <a:gd name="connsiteX46" fmla="*/ 681823 w 1605470"/>
              <a:gd name="connsiteY46" fmla="*/ 5241779 h 6858000"/>
              <a:gd name="connsiteX47" fmla="*/ 693049 w 1605470"/>
              <a:gd name="connsiteY47" fmla="*/ 5225268 h 6858000"/>
              <a:gd name="connsiteX48" fmla="*/ 694069 w 1605470"/>
              <a:gd name="connsiteY48" fmla="*/ 5217684 h 6858000"/>
              <a:gd name="connsiteX49" fmla="*/ 701410 w 1605470"/>
              <a:gd name="connsiteY49" fmla="*/ 5193377 h 6858000"/>
              <a:gd name="connsiteX50" fmla="*/ 704713 w 1605470"/>
              <a:gd name="connsiteY50" fmla="*/ 5179288 h 6858000"/>
              <a:gd name="connsiteX51" fmla="*/ 705697 w 1605470"/>
              <a:gd name="connsiteY51" fmla="*/ 5173621 h 6858000"/>
              <a:gd name="connsiteX52" fmla="*/ 701331 w 1605470"/>
              <a:gd name="connsiteY52" fmla="*/ 5159961 h 6858000"/>
              <a:gd name="connsiteX53" fmla="*/ 708008 w 1605470"/>
              <a:gd name="connsiteY53" fmla="*/ 5144295 h 6858000"/>
              <a:gd name="connsiteX54" fmla="*/ 704941 w 1605470"/>
              <a:gd name="connsiteY54" fmla="*/ 5125185 h 6858000"/>
              <a:gd name="connsiteX55" fmla="*/ 711771 w 1605470"/>
              <a:gd name="connsiteY55" fmla="*/ 5121884 h 6858000"/>
              <a:gd name="connsiteX56" fmla="*/ 718807 w 1605470"/>
              <a:gd name="connsiteY56" fmla="*/ 5067850 h 6858000"/>
              <a:gd name="connsiteX57" fmla="*/ 721538 w 1605470"/>
              <a:gd name="connsiteY57" fmla="*/ 5060861 h 6858000"/>
              <a:gd name="connsiteX58" fmla="*/ 718242 w 1605470"/>
              <a:gd name="connsiteY58" fmla="*/ 5034192 h 6858000"/>
              <a:gd name="connsiteX59" fmla="*/ 719796 w 1605470"/>
              <a:gd name="connsiteY59" fmla="*/ 4993030 h 6858000"/>
              <a:gd name="connsiteX60" fmla="*/ 726705 w 1605470"/>
              <a:gd name="connsiteY60" fmla="*/ 4946844 h 6858000"/>
              <a:gd name="connsiteX61" fmla="*/ 722561 w 1605470"/>
              <a:gd name="connsiteY61" fmla="*/ 4932692 h 6858000"/>
              <a:gd name="connsiteX62" fmla="*/ 724935 w 1605470"/>
              <a:gd name="connsiteY62" fmla="*/ 4821504 h 6858000"/>
              <a:gd name="connsiteX63" fmla="*/ 732118 w 1605470"/>
              <a:gd name="connsiteY63" fmla="*/ 4801535 h 6858000"/>
              <a:gd name="connsiteX64" fmla="*/ 739787 w 1605470"/>
              <a:gd name="connsiteY64" fmla="*/ 4797794 h 6858000"/>
              <a:gd name="connsiteX65" fmla="*/ 741081 w 1605470"/>
              <a:gd name="connsiteY65" fmla="*/ 4784526 h 6858000"/>
              <a:gd name="connsiteX66" fmla="*/ 742865 w 1605470"/>
              <a:gd name="connsiteY66" fmla="*/ 4781211 h 6858000"/>
              <a:gd name="connsiteX67" fmla="*/ 751652 w 1605470"/>
              <a:gd name="connsiteY67" fmla="*/ 4761984 h 6858000"/>
              <a:gd name="connsiteX68" fmla="*/ 747700 w 1605470"/>
              <a:gd name="connsiteY68" fmla="*/ 4690749 h 6858000"/>
              <a:gd name="connsiteX69" fmla="*/ 743180 w 1605470"/>
              <a:gd name="connsiteY69" fmla="*/ 4584173 h 6858000"/>
              <a:gd name="connsiteX70" fmla="*/ 738263 w 1605470"/>
              <a:gd name="connsiteY70" fmla="*/ 4444346 h 6858000"/>
              <a:gd name="connsiteX71" fmla="*/ 756542 w 1605470"/>
              <a:gd name="connsiteY71" fmla="*/ 4350346 h 6858000"/>
              <a:gd name="connsiteX72" fmla="*/ 715481 w 1605470"/>
              <a:gd name="connsiteY72" fmla="*/ 4214165 h 6858000"/>
              <a:gd name="connsiteX73" fmla="*/ 719554 w 1605470"/>
              <a:gd name="connsiteY73" fmla="*/ 4090296 h 6858000"/>
              <a:gd name="connsiteX74" fmla="*/ 704810 w 1605470"/>
              <a:gd name="connsiteY74" fmla="*/ 4033999 h 6858000"/>
              <a:gd name="connsiteX75" fmla="*/ 705959 w 1605470"/>
              <a:gd name="connsiteY75" fmla="*/ 4031933 h 6858000"/>
              <a:gd name="connsiteX76" fmla="*/ 704535 w 1605470"/>
              <a:gd name="connsiteY76" fmla="*/ 4013953 h 6858000"/>
              <a:gd name="connsiteX77" fmla="*/ 700443 w 1605470"/>
              <a:gd name="connsiteY77" fmla="*/ 4010511 h 6858000"/>
              <a:gd name="connsiteX78" fmla="*/ 698282 w 1605470"/>
              <a:gd name="connsiteY78" fmla="*/ 3998331 h 6858000"/>
              <a:gd name="connsiteX79" fmla="*/ 690830 w 1605470"/>
              <a:gd name="connsiteY79" fmla="*/ 3974753 h 6858000"/>
              <a:gd name="connsiteX80" fmla="*/ 692428 w 1605470"/>
              <a:gd name="connsiteY80" fmla="*/ 3969950 h 6858000"/>
              <a:gd name="connsiteX81" fmla="*/ 685850 w 1605470"/>
              <a:gd name="connsiteY81" fmla="*/ 3933779 h 6858000"/>
              <a:gd name="connsiteX82" fmla="*/ 687181 w 1605470"/>
              <a:gd name="connsiteY82" fmla="*/ 3933093 h 6858000"/>
              <a:gd name="connsiteX83" fmla="*/ 691535 w 1605470"/>
              <a:gd name="connsiteY83" fmla="*/ 3922082 h 6858000"/>
              <a:gd name="connsiteX84" fmla="*/ 696613 w 1605470"/>
              <a:gd name="connsiteY84" fmla="*/ 3901461 h 6858000"/>
              <a:gd name="connsiteX85" fmla="*/ 719207 w 1605470"/>
              <a:gd name="connsiteY85" fmla="*/ 3813873 h 6858000"/>
              <a:gd name="connsiteX86" fmla="*/ 718632 w 1605470"/>
              <a:gd name="connsiteY86" fmla="*/ 3806161 h 6858000"/>
              <a:gd name="connsiteX87" fmla="*/ 718939 w 1605470"/>
              <a:gd name="connsiteY87" fmla="*/ 3805957 h 6858000"/>
              <a:gd name="connsiteX88" fmla="*/ 718966 w 1605470"/>
              <a:gd name="connsiteY88" fmla="*/ 3797724 h 6858000"/>
              <a:gd name="connsiteX89" fmla="*/ 717581 w 1605470"/>
              <a:gd name="connsiteY89" fmla="*/ 3792098 h 6858000"/>
              <a:gd name="connsiteX90" fmla="*/ 716465 w 1605470"/>
              <a:gd name="connsiteY90" fmla="*/ 3777135 h 6858000"/>
              <a:gd name="connsiteX91" fmla="*/ 718198 w 1605470"/>
              <a:gd name="connsiteY91" fmla="*/ 3771656 h 6858000"/>
              <a:gd name="connsiteX92" fmla="*/ 721941 w 1605470"/>
              <a:gd name="connsiteY92" fmla="*/ 3769007 h 6858000"/>
              <a:gd name="connsiteX93" fmla="*/ 721407 w 1605470"/>
              <a:gd name="connsiteY93" fmla="*/ 3767709 h 6858000"/>
              <a:gd name="connsiteX94" fmla="*/ 730103 w 1605470"/>
              <a:gd name="connsiteY94" fmla="*/ 3738082 h 6858000"/>
              <a:gd name="connsiteX95" fmla="*/ 737449 w 1605470"/>
              <a:gd name="connsiteY95" fmla="*/ 3673397 h 6858000"/>
              <a:gd name="connsiteX96" fmla="*/ 736745 w 1605470"/>
              <a:gd name="connsiteY96" fmla="*/ 3637109 h 6858000"/>
              <a:gd name="connsiteX97" fmla="*/ 740188 w 1605470"/>
              <a:gd name="connsiteY97" fmla="*/ 3536883 h 6858000"/>
              <a:gd name="connsiteX98" fmla="*/ 747726 w 1605470"/>
              <a:gd name="connsiteY98" fmla="*/ 3435652 h 6858000"/>
              <a:gd name="connsiteX99" fmla="*/ 774383 w 1605470"/>
              <a:gd name="connsiteY99" fmla="*/ 3381564 h 6858000"/>
              <a:gd name="connsiteX100" fmla="*/ 774870 w 1605470"/>
              <a:gd name="connsiteY100" fmla="*/ 3375761 h 6858000"/>
              <a:gd name="connsiteX101" fmla="*/ 770510 w 1605470"/>
              <a:gd name="connsiteY101" fmla="*/ 3361844 h 6858000"/>
              <a:gd name="connsiteX102" fmla="*/ 767933 w 1605470"/>
              <a:gd name="connsiteY102" fmla="*/ 3356929 h 6858000"/>
              <a:gd name="connsiteX103" fmla="*/ 766158 w 1605470"/>
              <a:gd name="connsiteY103" fmla="*/ 3349058 h 6858000"/>
              <a:gd name="connsiteX104" fmla="*/ 766414 w 1605470"/>
              <a:gd name="connsiteY104" fmla="*/ 3348763 h 6858000"/>
              <a:gd name="connsiteX105" fmla="*/ 764166 w 1605470"/>
              <a:gd name="connsiteY105" fmla="*/ 3341588 h 6858000"/>
              <a:gd name="connsiteX106" fmla="*/ 749397 w 1605470"/>
              <a:gd name="connsiteY106" fmla="*/ 3307769 h 6858000"/>
              <a:gd name="connsiteX107" fmla="*/ 766960 w 1605470"/>
              <a:gd name="connsiteY107" fmla="*/ 3250522 h 6858000"/>
              <a:gd name="connsiteX108" fmla="*/ 767385 w 1605470"/>
              <a:gd name="connsiteY108" fmla="*/ 3229163 h 6858000"/>
              <a:gd name="connsiteX109" fmla="*/ 769208 w 1605470"/>
              <a:gd name="connsiteY109" fmla="*/ 3217217 h 6858000"/>
              <a:gd name="connsiteX110" fmla="*/ 770350 w 1605470"/>
              <a:gd name="connsiteY110" fmla="*/ 3216125 h 6858000"/>
              <a:gd name="connsiteX111" fmla="*/ 756043 w 1605470"/>
              <a:gd name="connsiteY111" fmla="*/ 3183755 h 6858000"/>
              <a:gd name="connsiteX112" fmla="*/ 756544 w 1605470"/>
              <a:gd name="connsiteY112" fmla="*/ 3178642 h 6858000"/>
              <a:gd name="connsiteX113" fmla="*/ 744144 w 1605470"/>
              <a:gd name="connsiteY113" fmla="*/ 3158586 h 6858000"/>
              <a:gd name="connsiteX114" fmla="*/ 739378 w 1605470"/>
              <a:gd name="connsiteY114" fmla="*/ 3147669 h 6858000"/>
              <a:gd name="connsiteX115" fmla="*/ 734648 w 1605470"/>
              <a:gd name="connsiteY115" fmla="*/ 3145733 h 6858000"/>
              <a:gd name="connsiteX116" fmla="*/ 729329 w 1605470"/>
              <a:gd name="connsiteY116" fmla="*/ 3129034 h 6858000"/>
              <a:gd name="connsiteX117" fmla="*/ 729994 w 1605470"/>
              <a:gd name="connsiteY117" fmla="*/ 3126682 h 6858000"/>
              <a:gd name="connsiteX118" fmla="*/ 720862 w 1605470"/>
              <a:gd name="connsiteY118" fmla="*/ 3114519 h 6858000"/>
              <a:gd name="connsiteX119" fmla="*/ 707471 w 1605470"/>
              <a:gd name="connsiteY119" fmla="*/ 3106272 h 6858000"/>
              <a:gd name="connsiteX120" fmla="*/ 680201 w 1605470"/>
              <a:gd name="connsiteY120" fmla="*/ 2958185 h 6858000"/>
              <a:gd name="connsiteX121" fmla="*/ 622815 w 1605470"/>
              <a:gd name="connsiteY121" fmla="*/ 2762989 h 6858000"/>
              <a:gd name="connsiteX122" fmla="*/ 571733 w 1605470"/>
              <a:gd name="connsiteY122" fmla="*/ 2554718 h 6858000"/>
              <a:gd name="connsiteX123" fmla="*/ 551827 w 1605470"/>
              <a:gd name="connsiteY123" fmla="*/ 2485734 h 6858000"/>
              <a:gd name="connsiteX124" fmla="*/ 542550 w 1605470"/>
              <a:gd name="connsiteY124" fmla="*/ 2447068 h 6858000"/>
              <a:gd name="connsiteX125" fmla="*/ 529511 w 1605470"/>
              <a:gd name="connsiteY125" fmla="*/ 2425819 h 6858000"/>
              <a:gd name="connsiteX126" fmla="*/ 528878 w 1605470"/>
              <a:gd name="connsiteY126" fmla="*/ 2408971 h 6858000"/>
              <a:gd name="connsiteX127" fmla="*/ 535510 w 1605470"/>
              <a:gd name="connsiteY127" fmla="*/ 2402874 h 6858000"/>
              <a:gd name="connsiteX128" fmla="*/ 538122 w 1605470"/>
              <a:gd name="connsiteY128" fmla="*/ 2381443 h 6858000"/>
              <a:gd name="connsiteX129" fmla="*/ 514451 w 1605470"/>
              <a:gd name="connsiteY129" fmla="*/ 2261920 h 6858000"/>
              <a:gd name="connsiteX130" fmla="*/ 486968 w 1605470"/>
              <a:gd name="connsiteY130" fmla="*/ 2182937 h 6858000"/>
              <a:gd name="connsiteX131" fmla="*/ 488555 w 1605470"/>
              <a:gd name="connsiteY131" fmla="*/ 2155135 h 6858000"/>
              <a:gd name="connsiteX132" fmla="*/ 486013 w 1605470"/>
              <a:gd name="connsiteY132" fmla="*/ 2118008 h 6858000"/>
              <a:gd name="connsiteX133" fmla="*/ 487006 w 1605470"/>
              <a:gd name="connsiteY133" fmla="*/ 2050531 h 6858000"/>
              <a:gd name="connsiteX134" fmla="*/ 478812 w 1605470"/>
              <a:gd name="connsiteY134" fmla="*/ 1963269 h 6858000"/>
              <a:gd name="connsiteX135" fmla="*/ 442619 w 1605470"/>
              <a:gd name="connsiteY135" fmla="*/ 1910499 h 6858000"/>
              <a:gd name="connsiteX136" fmla="*/ 446785 w 1605470"/>
              <a:gd name="connsiteY136" fmla="*/ 1903212 h 6858000"/>
              <a:gd name="connsiteX137" fmla="*/ 436547 w 1605470"/>
              <a:gd name="connsiteY137" fmla="*/ 1861531 h 6858000"/>
              <a:gd name="connsiteX138" fmla="*/ 390346 w 1605470"/>
              <a:gd name="connsiteY138" fmla="*/ 1732919 h 6858000"/>
              <a:gd name="connsiteX139" fmla="*/ 362657 w 1605470"/>
              <a:gd name="connsiteY139" fmla="*/ 1663540 h 6858000"/>
              <a:gd name="connsiteX140" fmla="*/ 361783 w 1605470"/>
              <a:gd name="connsiteY140" fmla="*/ 1615777 h 6858000"/>
              <a:gd name="connsiteX141" fmla="*/ 342578 w 1605470"/>
              <a:gd name="connsiteY141" fmla="*/ 1563678 h 6858000"/>
              <a:gd name="connsiteX142" fmla="*/ 355658 w 1605470"/>
              <a:gd name="connsiteY142" fmla="*/ 1519474 h 6858000"/>
              <a:gd name="connsiteX143" fmla="*/ 348400 w 1605470"/>
              <a:gd name="connsiteY143" fmla="*/ 1477995 h 6858000"/>
              <a:gd name="connsiteX144" fmla="*/ 334485 w 1605470"/>
              <a:gd name="connsiteY144" fmla="*/ 1373769 h 6858000"/>
              <a:gd name="connsiteX145" fmla="*/ 342792 w 1605470"/>
              <a:gd name="connsiteY145" fmla="*/ 1307086 h 6858000"/>
              <a:gd name="connsiteX146" fmla="*/ 343980 w 1605470"/>
              <a:gd name="connsiteY146" fmla="*/ 1189033 h 6858000"/>
              <a:gd name="connsiteX147" fmla="*/ 348665 w 1605470"/>
              <a:gd name="connsiteY147" fmla="*/ 1168288 h 6858000"/>
              <a:gd name="connsiteX148" fmla="*/ 340947 w 1605470"/>
              <a:gd name="connsiteY148" fmla="*/ 1142577 h 6858000"/>
              <a:gd name="connsiteX149" fmla="*/ 330253 w 1605470"/>
              <a:gd name="connsiteY149" fmla="*/ 1088484 h 6858000"/>
              <a:gd name="connsiteX150" fmla="*/ 318989 w 1605470"/>
              <a:gd name="connsiteY150" fmla="*/ 1016103 h 6858000"/>
              <a:gd name="connsiteX151" fmla="*/ 320445 w 1605470"/>
              <a:gd name="connsiteY151" fmla="*/ 932283 h 6858000"/>
              <a:gd name="connsiteX152" fmla="*/ 322681 w 1605470"/>
              <a:gd name="connsiteY152" fmla="*/ 915925 h 6858000"/>
              <a:gd name="connsiteX153" fmla="*/ 315310 w 1605470"/>
              <a:gd name="connsiteY153" fmla="*/ 896999 h 6858000"/>
              <a:gd name="connsiteX154" fmla="*/ 284718 w 1605470"/>
              <a:gd name="connsiteY154" fmla="*/ 821517 h 6858000"/>
              <a:gd name="connsiteX155" fmla="*/ 263668 w 1605470"/>
              <a:gd name="connsiteY155" fmla="*/ 751353 h 6858000"/>
              <a:gd name="connsiteX156" fmla="*/ 263226 w 1605470"/>
              <a:gd name="connsiteY156" fmla="*/ 721230 h 6858000"/>
              <a:gd name="connsiteX157" fmla="*/ 248897 w 1605470"/>
              <a:gd name="connsiteY157" fmla="*/ 681659 h 6858000"/>
              <a:gd name="connsiteX158" fmla="*/ 234316 w 1605470"/>
              <a:gd name="connsiteY158" fmla="*/ 635218 h 6858000"/>
              <a:gd name="connsiteX159" fmla="*/ 239327 w 1605470"/>
              <a:gd name="connsiteY159" fmla="*/ 613763 h 6858000"/>
              <a:gd name="connsiteX160" fmla="*/ 225269 w 1605470"/>
              <a:gd name="connsiteY160" fmla="*/ 598582 h 6858000"/>
              <a:gd name="connsiteX161" fmla="*/ 224950 w 1605470"/>
              <a:gd name="connsiteY161" fmla="*/ 576846 h 6858000"/>
              <a:gd name="connsiteX162" fmla="*/ 204576 w 1605470"/>
              <a:gd name="connsiteY162" fmla="*/ 530055 h 6858000"/>
              <a:gd name="connsiteX163" fmla="*/ 219064 w 1605470"/>
              <a:gd name="connsiteY163" fmla="*/ 469651 h 6858000"/>
              <a:gd name="connsiteX164" fmla="*/ 195012 w 1605470"/>
              <a:gd name="connsiteY164" fmla="*/ 448559 h 6858000"/>
              <a:gd name="connsiteX165" fmla="*/ 201434 w 1605470"/>
              <a:gd name="connsiteY165" fmla="*/ 441529 h 6858000"/>
              <a:gd name="connsiteX166" fmla="*/ 200655 w 1605470"/>
              <a:gd name="connsiteY166" fmla="*/ 428927 h 6858000"/>
              <a:gd name="connsiteX167" fmla="*/ 190059 w 1605470"/>
              <a:gd name="connsiteY167" fmla="*/ 430161 h 6858000"/>
              <a:gd name="connsiteX168" fmla="*/ 167079 w 1605470"/>
              <a:gd name="connsiteY168" fmla="*/ 367211 h 6858000"/>
              <a:gd name="connsiteX169" fmla="*/ 124571 w 1605470"/>
              <a:gd name="connsiteY169" fmla="*/ 302178 h 6858000"/>
              <a:gd name="connsiteX170" fmla="*/ 103243 w 1605470"/>
              <a:gd name="connsiteY170" fmla="*/ 211375 h 6858000"/>
              <a:gd name="connsiteX171" fmla="*/ 94571 w 1605470"/>
              <a:gd name="connsiteY171" fmla="*/ 184179 h 6858000"/>
              <a:gd name="connsiteX172" fmla="*/ 13437 w 1605470"/>
              <a:gd name="connsiteY172" fmla="*/ 19287 h 6858000"/>
              <a:gd name="connsiteX173" fmla="*/ 0 w 1605470"/>
              <a:gd name="connsiteY17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63084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56542 w 1605470"/>
              <a:gd name="connsiteY70" fmla="*/ 4350346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56542 w 1605470"/>
              <a:gd name="connsiteY70" fmla="*/ 4350346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37964 w 1605470"/>
              <a:gd name="connsiteY61" fmla="*/ 4858827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44206 w 1605470"/>
              <a:gd name="connsiteY39" fmla="*/ 5641620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37964 w 1605470"/>
              <a:gd name="connsiteY61" fmla="*/ 4858827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44206 w 1605470"/>
              <a:gd name="connsiteY39" fmla="*/ 5641620 h 6858000"/>
              <a:gd name="connsiteX40" fmla="*/ 591557 w 1605470"/>
              <a:gd name="connsiteY40" fmla="*/ 5476393 h 6858000"/>
              <a:gd name="connsiteX41" fmla="*/ 622750 w 1605470"/>
              <a:gd name="connsiteY41" fmla="*/ 5396260 h 6858000"/>
              <a:gd name="connsiteX42" fmla="*/ 638731 w 1605470"/>
              <a:gd name="connsiteY42" fmla="*/ 5330009 h 6858000"/>
              <a:gd name="connsiteX43" fmla="*/ 672224 w 1605470"/>
              <a:gd name="connsiteY43" fmla="*/ 5273739 h 6858000"/>
              <a:gd name="connsiteX44" fmla="*/ 681823 w 1605470"/>
              <a:gd name="connsiteY44" fmla="*/ 5241779 h 6858000"/>
              <a:gd name="connsiteX45" fmla="*/ 693049 w 1605470"/>
              <a:gd name="connsiteY45" fmla="*/ 5225268 h 6858000"/>
              <a:gd name="connsiteX46" fmla="*/ 694069 w 1605470"/>
              <a:gd name="connsiteY46" fmla="*/ 5217684 h 6858000"/>
              <a:gd name="connsiteX47" fmla="*/ 701410 w 1605470"/>
              <a:gd name="connsiteY47" fmla="*/ 5193377 h 6858000"/>
              <a:gd name="connsiteX48" fmla="*/ 704713 w 1605470"/>
              <a:gd name="connsiteY48" fmla="*/ 5179288 h 6858000"/>
              <a:gd name="connsiteX49" fmla="*/ 705697 w 1605470"/>
              <a:gd name="connsiteY49" fmla="*/ 5173621 h 6858000"/>
              <a:gd name="connsiteX50" fmla="*/ 701331 w 1605470"/>
              <a:gd name="connsiteY50" fmla="*/ 5159961 h 6858000"/>
              <a:gd name="connsiteX51" fmla="*/ 708008 w 1605470"/>
              <a:gd name="connsiteY51" fmla="*/ 5144295 h 6858000"/>
              <a:gd name="connsiteX52" fmla="*/ 704941 w 1605470"/>
              <a:gd name="connsiteY52" fmla="*/ 5125185 h 6858000"/>
              <a:gd name="connsiteX53" fmla="*/ 711771 w 1605470"/>
              <a:gd name="connsiteY53" fmla="*/ 5121884 h 6858000"/>
              <a:gd name="connsiteX54" fmla="*/ 718807 w 1605470"/>
              <a:gd name="connsiteY54" fmla="*/ 5067850 h 6858000"/>
              <a:gd name="connsiteX55" fmla="*/ 721538 w 1605470"/>
              <a:gd name="connsiteY55" fmla="*/ 5060861 h 6858000"/>
              <a:gd name="connsiteX56" fmla="*/ 718242 w 1605470"/>
              <a:gd name="connsiteY56" fmla="*/ 5034192 h 6858000"/>
              <a:gd name="connsiteX57" fmla="*/ 719796 w 1605470"/>
              <a:gd name="connsiteY57" fmla="*/ 4993030 h 6858000"/>
              <a:gd name="connsiteX58" fmla="*/ 726705 w 1605470"/>
              <a:gd name="connsiteY58" fmla="*/ 4946844 h 6858000"/>
              <a:gd name="connsiteX59" fmla="*/ 722561 w 1605470"/>
              <a:gd name="connsiteY59" fmla="*/ 4932692 h 6858000"/>
              <a:gd name="connsiteX60" fmla="*/ 737964 w 1605470"/>
              <a:gd name="connsiteY60" fmla="*/ 4858827 h 6858000"/>
              <a:gd name="connsiteX61" fmla="*/ 732118 w 1605470"/>
              <a:gd name="connsiteY61" fmla="*/ 4801535 h 6858000"/>
              <a:gd name="connsiteX62" fmla="*/ 739787 w 1605470"/>
              <a:gd name="connsiteY62" fmla="*/ 4797794 h 6858000"/>
              <a:gd name="connsiteX63" fmla="*/ 741081 w 1605470"/>
              <a:gd name="connsiteY63" fmla="*/ 4784526 h 6858000"/>
              <a:gd name="connsiteX64" fmla="*/ 742865 w 1605470"/>
              <a:gd name="connsiteY64" fmla="*/ 4781211 h 6858000"/>
              <a:gd name="connsiteX65" fmla="*/ 751652 w 1605470"/>
              <a:gd name="connsiteY65" fmla="*/ 4761984 h 6858000"/>
              <a:gd name="connsiteX66" fmla="*/ 747700 w 1605470"/>
              <a:gd name="connsiteY66" fmla="*/ 4690749 h 6858000"/>
              <a:gd name="connsiteX67" fmla="*/ 743180 w 1605470"/>
              <a:gd name="connsiteY67" fmla="*/ 4584173 h 6858000"/>
              <a:gd name="connsiteX68" fmla="*/ 738263 w 1605470"/>
              <a:gd name="connsiteY68" fmla="*/ 4444346 h 6858000"/>
              <a:gd name="connsiteX69" fmla="*/ 734828 w 1605470"/>
              <a:gd name="connsiteY69" fmla="*/ 4375228 h 6858000"/>
              <a:gd name="connsiteX70" fmla="*/ 715481 w 1605470"/>
              <a:gd name="connsiteY70" fmla="*/ 4214165 h 6858000"/>
              <a:gd name="connsiteX71" fmla="*/ 719554 w 1605470"/>
              <a:gd name="connsiteY71" fmla="*/ 4090296 h 6858000"/>
              <a:gd name="connsiteX72" fmla="*/ 704810 w 1605470"/>
              <a:gd name="connsiteY72" fmla="*/ 4033999 h 6858000"/>
              <a:gd name="connsiteX73" fmla="*/ 705959 w 1605470"/>
              <a:gd name="connsiteY73" fmla="*/ 4031933 h 6858000"/>
              <a:gd name="connsiteX74" fmla="*/ 704535 w 1605470"/>
              <a:gd name="connsiteY74" fmla="*/ 4013953 h 6858000"/>
              <a:gd name="connsiteX75" fmla="*/ 700443 w 1605470"/>
              <a:gd name="connsiteY75" fmla="*/ 4010511 h 6858000"/>
              <a:gd name="connsiteX76" fmla="*/ 698282 w 1605470"/>
              <a:gd name="connsiteY76" fmla="*/ 3998331 h 6858000"/>
              <a:gd name="connsiteX77" fmla="*/ 690830 w 1605470"/>
              <a:gd name="connsiteY77" fmla="*/ 3974753 h 6858000"/>
              <a:gd name="connsiteX78" fmla="*/ 692428 w 1605470"/>
              <a:gd name="connsiteY78" fmla="*/ 3969950 h 6858000"/>
              <a:gd name="connsiteX79" fmla="*/ 685850 w 1605470"/>
              <a:gd name="connsiteY79" fmla="*/ 3933779 h 6858000"/>
              <a:gd name="connsiteX80" fmla="*/ 687181 w 1605470"/>
              <a:gd name="connsiteY80" fmla="*/ 3933093 h 6858000"/>
              <a:gd name="connsiteX81" fmla="*/ 691535 w 1605470"/>
              <a:gd name="connsiteY81" fmla="*/ 3922082 h 6858000"/>
              <a:gd name="connsiteX82" fmla="*/ 696613 w 1605470"/>
              <a:gd name="connsiteY82" fmla="*/ 3901461 h 6858000"/>
              <a:gd name="connsiteX83" fmla="*/ 719207 w 1605470"/>
              <a:gd name="connsiteY83" fmla="*/ 3813873 h 6858000"/>
              <a:gd name="connsiteX84" fmla="*/ 718632 w 1605470"/>
              <a:gd name="connsiteY84" fmla="*/ 3806161 h 6858000"/>
              <a:gd name="connsiteX85" fmla="*/ 718939 w 1605470"/>
              <a:gd name="connsiteY85" fmla="*/ 3805957 h 6858000"/>
              <a:gd name="connsiteX86" fmla="*/ 718966 w 1605470"/>
              <a:gd name="connsiteY86" fmla="*/ 3797724 h 6858000"/>
              <a:gd name="connsiteX87" fmla="*/ 717581 w 1605470"/>
              <a:gd name="connsiteY87" fmla="*/ 3792098 h 6858000"/>
              <a:gd name="connsiteX88" fmla="*/ 716465 w 1605470"/>
              <a:gd name="connsiteY88" fmla="*/ 3777135 h 6858000"/>
              <a:gd name="connsiteX89" fmla="*/ 718198 w 1605470"/>
              <a:gd name="connsiteY89" fmla="*/ 3771656 h 6858000"/>
              <a:gd name="connsiteX90" fmla="*/ 721941 w 1605470"/>
              <a:gd name="connsiteY90" fmla="*/ 3769007 h 6858000"/>
              <a:gd name="connsiteX91" fmla="*/ 721407 w 1605470"/>
              <a:gd name="connsiteY91" fmla="*/ 3767709 h 6858000"/>
              <a:gd name="connsiteX92" fmla="*/ 730103 w 1605470"/>
              <a:gd name="connsiteY92" fmla="*/ 3738082 h 6858000"/>
              <a:gd name="connsiteX93" fmla="*/ 737449 w 1605470"/>
              <a:gd name="connsiteY93" fmla="*/ 3673397 h 6858000"/>
              <a:gd name="connsiteX94" fmla="*/ 736745 w 1605470"/>
              <a:gd name="connsiteY94" fmla="*/ 3637109 h 6858000"/>
              <a:gd name="connsiteX95" fmla="*/ 740188 w 1605470"/>
              <a:gd name="connsiteY95" fmla="*/ 3536883 h 6858000"/>
              <a:gd name="connsiteX96" fmla="*/ 747726 w 1605470"/>
              <a:gd name="connsiteY96" fmla="*/ 3435652 h 6858000"/>
              <a:gd name="connsiteX97" fmla="*/ 774383 w 1605470"/>
              <a:gd name="connsiteY97" fmla="*/ 3381564 h 6858000"/>
              <a:gd name="connsiteX98" fmla="*/ 774870 w 1605470"/>
              <a:gd name="connsiteY98" fmla="*/ 3375761 h 6858000"/>
              <a:gd name="connsiteX99" fmla="*/ 770510 w 1605470"/>
              <a:gd name="connsiteY99" fmla="*/ 3361844 h 6858000"/>
              <a:gd name="connsiteX100" fmla="*/ 767933 w 1605470"/>
              <a:gd name="connsiteY100" fmla="*/ 3356929 h 6858000"/>
              <a:gd name="connsiteX101" fmla="*/ 766158 w 1605470"/>
              <a:gd name="connsiteY101" fmla="*/ 3349058 h 6858000"/>
              <a:gd name="connsiteX102" fmla="*/ 766414 w 1605470"/>
              <a:gd name="connsiteY102" fmla="*/ 3348763 h 6858000"/>
              <a:gd name="connsiteX103" fmla="*/ 764166 w 1605470"/>
              <a:gd name="connsiteY103" fmla="*/ 3341588 h 6858000"/>
              <a:gd name="connsiteX104" fmla="*/ 749397 w 1605470"/>
              <a:gd name="connsiteY104" fmla="*/ 3307769 h 6858000"/>
              <a:gd name="connsiteX105" fmla="*/ 766960 w 1605470"/>
              <a:gd name="connsiteY105" fmla="*/ 3250522 h 6858000"/>
              <a:gd name="connsiteX106" fmla="*/ 767385 w 1605470"/>
              <a:gd name="connsiteY106" fmla="*/ 3229163 h 6858000"/>
              <a:gd name="connsiteX107" fmla="*/ 769208 w 1605470"/>
              <a:gd name="connsiteY107" fmla="*/ 3217217 h 6858000"/>
              <a:gd name="connsiteX108" fmla="*/ 770350 w 1605470"/>
              <a:gd name="connsiteY108" fmla="*/ 3216125 h 6858000"/>
              <a:gd name="connsiteX109" fmla="*/ 756043 w 1605470"/>
              <a:gd name="connsiteY109" fmla="*/ 3183755 h 6858000"/>
              <a:gd name="connsiteX110" fmla="*/ 756544 w 1605470"/>
              <a:gd name="connsiteY110" fmla="*/ 3178642 h 6858000"/>
              <a:gd name="connsiteX111" fmla="*/ 744144 w 1605470"/>
              <a:gd name="connsiteY111" fmla="*/ 3158586 h 6858000"/>
              <a:gd name="connsiteX112" fmla="*/ 739378 w 1605470"/>
              <a:gd name="connsiteY112" fmla="*/ 3147669 h 6858000"/>
              <a:gd name="connsiteX113" fmla="*/ 734648 w 1605470"/>
              <a:gd name="connsiteY113" fmla="*/ 3145733 h 6858000"/>
              <a:gd name="connsiteX114" fmla="*/ 729329 w 1605470"/>
              <a:gd name="connsiteY114" fmla="*/ 3129034 h 6858000"/>
              <a:gd name="connsiteX115" fmla="*/ 729994 w 1605470"/>
              <a:gd name="connsiteY115" fmla="*/ 3126682 h 6858000"/>
              <a:gd name="connsiteX116" fmla="*/ 720862 w 1605470"/>
              <a:gd name="connsiteY116" fmla="*/ 3114519 h 6858000"/>
              <a:gd name="connsiteX117" fmla="*/ 707471 w 1605470"/>
              <a:gd name="connsiteY117" fmla="*/ 3106272 h 6858000"/>
              <a:gd name="connsiteX118" fmla="*/ 680201 w 1605470"/>
              <a:gd name="connsiteY118" fmla="*/ 2958185 h 6858000"/>
              <a:gd name="connsiteX119" fmla="*/ 622815 w 1605470"/>
              <a:gd name="connsiteY119" fmla="*/ 2762989 h 6858000"/>
              <a:gd name="connsiteX120" fmla="*/ 571733 w 1605470"/>
              <a:gd name="connsiteY120" fmla="*/ 2554718 h 6858000"/>
              <a:gd name="connsiteX121" fmla="*/ 551827 w 1605470"/>
              <a:gd name="connsiteY121" fmla="*/ 2485734 h 6858000"/>
              <a:gd name="connsiteX122" fmla="*/ 542550 w 1605470"/>
              <a:gd name="connsiteY122" fmla="*/ 2447068 h 6858000"/>
              <a:gd name="connsiteX123" fmla="*/ 529511 w 1605470"/>
              <a:gd name="connsiteY123" fmla="*/ 2425819 h 6858000"/>
              <a:gd name="connsiteX124" fmla="*/ 528878 w 1605470"/>
              <a:gd name="connsiteY124" fmla="*/ 2408971 h 6858000"/>
              <a:gd name="connsiteX125" fmla="*/ 535510 w 1605470"/>
              <a:gd name="connsiteY125" fmla="*/ 2402874 h 6858000"/>
              <a:gd name="connsiteX126" fmla="*/ 538122 w 1605470"/>
              <a:gd name="connsiteY126" fmla="*/ 2381443 h 6858000"/>
              <a:gd name="connsiteX127" fmla="*/ 514451 w 1605470"/>
              <a:gd name="connsiteY127" fmla="*/ 2261920 h 6858000"/>
              <a:gd name="connsiteX128" fmla="*/ 504338 w 1605470"/>
              <a:gd name="connsiteY128" fmla="*/ 2195378 h 6858000"/>
              <a:gd name="connsiteX129" fmla="*/ 488555 w 1605470"/>
              <a:gd name="connsiteY129" fmla="*/ 2155135 h 6858000"/>
              <a:gd name="connsiteX130" fmla="*/ 486013 w 1605470"/>
              <a:gd name="connsiteY130" fmla="*/ 2118008 h 6858000"/>
              <a:gd name="connsiteX131" fmla="*/ 487006 w 1605470"/>
              <a:gd name="connsiteY131" fmla="*/ 2050531 h 6858000"/>
              <a:gd name="connsiteX132" fmla="*/ 478812 w 1605470"/>
              <a:gd name="connsiteY132" fmla="*/ 1963269 h 6858000"/>
              <a:gd name="connsiteX133" fmla="*/ 459990 w 1605470"/>
              <a:gd name="connsiteY133" fmla="*/ 1906352 h 6858000"/>
              <a:gd name="connsiteX134" fmla="*/ 436547 w 1605470"/>
              <a:gd name="connsiteY134" fmla="*/ 1861531 h 6858000"/>
              <a:gd name="connsiteX135" fmla="*/ 390346 w 1605470"/>
              <a:gd name="connsiteY135" fmla="*/ 1732919 h 6858000"/>
              <a:gd name="connsiteX136" fmla="*/ 362657 w 1605470"/>
              <a:gd name="connsiteY136" fmla="*/ 1663540 h 6858000"/>
              <a:gd name="connsiteX137" fmla="*/ 361783 w 1605470"/>
              <a:gd name="connsiteY137" fmla="*/ 1615777 h 6858000"/>
              <a:gd name="connsiteX138" fmla="*/ 342578 w 1605470"/>
              <a:gd name="connsiteY138" fmla="*/ 1563678 h 6858000"/>
              <a:gd name="connsiteX139" fmla="*/ 355658 w 1605470"/>
              <a:gd name="connsiteY139" fmla="*/ 1519474 h 6858000"/>
              <a:gd name="connsiteX140" fmla="*/ 348400 w 1605470"/>
              <a:gd name="connsiteY140" fmla="*/ 1477995 h 6858000"/>
              <a:gd name="connsiteX141" fmla="*/ 334485 w 1605470"/>
              <a:gd name="connsiteY141" fmla="*/ 1373769 h 6858000"/>
              <a:gd name="connsiteX142" fmla="*/ 342792 w 1605470"/>
              <a:gd name="connsiteY142" fmla="*/ 1307086 h 6858000"/>
              <a:gd name="connsiteX143" fmla="*/ 343980 w 1605470"/>
              <a:gd name="connsiteY143" fmla="*/ 1189033 h 6858000"/>
              <a:gd name="connsiteX144" fmla="*/ 348665 w 1605470"/>
              <a:gd name="connsiteY144" fmla="*/ 1168288 h 6858000"/>
              <a:gd name="connsiteX145" fmla="*/ 340947 w 1605470"/>
              <a:gd name="connsiteY145" fmla="*/ 1142577 h 6858000"/>
              <a:gd name="connsiteX146" fmla="*/ 330253 w 1605470"/>
              <a:gd name="connsiteY146" fmla="*/ 1088484 h 6858000"/>
              <a:gd name="connsiteX147" fmla="*/ 318989 w 1605470"/>
              <a:gd name="connsiteY147" fmla="*/ 1016103 h 6858000"/>
              <a:gd name="connsiteX148" fmla="*/ 320445 w 1605470"/>
              <a:gd name="connsiteY148" fmla="*/ 932283 h 6858000"/>
              <a:gd name="connsiteX149" fmla="*/ 322681 w 1605470"/>
              <a:gd name="connsiteY149" fmla="*/ 915925 h 6858000"/>
              <a:gd name="connsiteX150" fmla="*/ 315310 w 1605470"/>
              <a:gd name="connsiteY150" fmla="*/ 896999 h 6858000"/>
              <a:gd name="connsiteX151" fmla="*/ 284718 w 1605470"/>
              <a:gd name="connsiteY151" fmla="*/ 821517 h 6858000"/>
              <a:gd name="connsiteX152" fmla="*/ 263668 w 1605470"/>
              <a:gd name="connsiteY152" fmla="*/ 751353 h 6858000"/>
              <a:gd name="connsiteX153" fmla="*/ 263226 w 1605470"/>
              <a:gd name="connsiteY153" fmla="*/ 721230 h 6858000"/>
              <a:gd name="connsiteX154" fmla="*/ 248897 w 1605470"/>
              <a:gd name="connsiteY154" fmla="*/ 681659 h 6858000"/>
              <a:gd name="connsiteX155" fmla="*/ 234316 w 1605470"/>
              <a:gd name="connsiteY155" fmla="*/ 635218 h 6858000"/>
              <a:gd name="connsiteX156" fmla="*/ 239327 w 1605470"/>
              <a:gd name="connsiteY156" fmla="*/ 613763 h 6858000"/>
              <a:gd name="connsiteX157" fmla="*/ 225269 w 1605470"/>
              <a:gd name="connsiteY157" fmla="*/ 598582 h 6858000"/>
              <a:gd name="connsiteX158" fmla="*/ 224950 w 1605470"/>
              <a:gd name="connsiteY158" fmla="*/ 576846 h 6858000"/>
              <a:gd name="connsiteX159" fmla="*/ 204576 w 1605470"/>
              <a:gd name="connsiteY159" fmla="*/ 530055 h 6858000"/>
              <a:gd name="connsiteX160" fmla="*/ 219064 w 1605470"/>
              <a:gd name="connsiteY160" fmla="*/ 469651 h 6858000"/>
              <a:gd name="connsiteX161" fmla="*/ 195012 w 1605470"/>
              <a:gd name="connsiteY161" fmla="*/ 448559 h 6858000"/>
              <a:gd name="connsiteX162" fmla="*/ 201434 w 1605470"/>
              <a:gd name="connsiteY162" fmla="*/ 441529 h 6858000"/>
              <a:gd name="connsiteX163" fmla="*/ 200655 w 1605470"/>
              <a:gd name="connsiteY163" fmla="*/ 428927 h 6858000"/>
              <a:gd name="connsiteX164" fmla="*/ 190059 w 1605470"/>
              <a:gd name="connsiteY164" fmla="*/ 430161 h 6858000"/>
              <a:gd name="connsiteX165" fmla="*/ 167079 w 1605470"/>
              <a:gd name="connsiteY165" fmla="*/ 367211 h 6858000"/>
              <a:gd name="connsiteX166" fmla="*/ 124571 w 1605470"/>
              <a:gd name="connsiteY166" fmla="*/ 302178 h 6858000"/>
              <a:gd name="connsiteX167" fmla="*/ 103243 w 1605470"/>
              <a:gd name="connsiteY167" fmla="*/ 211375 h 6858000"/>
              <a:gd name="connsiteX168" fmla="*/ 94571 w 1605470"/>
              <a:gd name="connsiteY168" fmla="*/ 184179 h 6858000"/>
              <a:gd name="connsiteX169" fmla="*/ 13437 w 1605470"/>
              <a:gd name="connsiteY169" fmla="*/ 19287 h 6858000"/>
              <a:gd name="connsiteX170" fmla="*/ 0 w 1605470"/>
              <a:gd name="connsiteY17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0510 w 1605470"/>
              <a:gd name="connsiteY97" fmla="*/ 3361844 h 6858000"/>
              <a:gd name="connsiteX98" fmla="*/ 767933 w 1605470"/>
              <a:gd name="connsiteY98" fmla="*/ 3356929 h 6858000"/>
              <a:gd name="connsiteX99" fmla="*/ 766158 w 1605470"/>
              <a:gd name="connsiteY99" fmla="*/ 3349058 h 6858000"/>
              <a:gd name="connsiteX100" fmla="*/ 766414 w 1605470"/>
              <a:gd name="connsiteY100" fmla="*/ 3348763 h 6858000"/>
              <a:gd name="connsiteX101" fmla="*/ 764166 w 1605470"/>
              <a:gd name="connsiteY101" fmla="*/ 3341588 h 6858000"/>
              <a:gd name="connsiteX102" fmla="*/ 749397 w 1605470"/>
              <a:gd name="connsiteY102" fmla="*/ 3307769 h 6858000"/>
              <a:gd name="connsiteX103" fmla="*/ 766960 w 1605470"/>
              <a:gd name="connsiteY103" fmla="*/ 3250522 h 6858000"/>
              <a:gd name="connsiteX104" fmla="*/ 767385 w 1605470"/>
              <a:gd name="connsiteY104" fmla="*/ 3229163 h 6858000"/>
              <a:gd name="connsiteX105" fmla="*/ 769208 w 1605470"/>
              <a:gd name="connsiteY105" fmla="*/ 3217217 h 6858000"/>
              <a:gd name="connsiteX106" fmla="*/ 770350 w 1605470"/>
              <a:gd name="connsiteY106" fmla="*/ 3216125 h 6858000"/>
              <a:gd name="connsiteX107" fmla="*/ 756043 w 1605470"/>
              <a:gd name="connsiteY107" fmla="*/ 3183755 h 6858000"/>
              <a:gd name="connsiteX108" fmla="*/ 756544 w 1605470"/>
              <a:gd name="connsiteY108" fmla="*/ 3178642 h 6858000"/>
              <a:gd name="connsiteX109" fmla="*/ 744144 w 1605470"/>
              <a:gd name="connsiteY109" fmla="*/ 3158586 h 6858000"/>
              <a:gd name="connsiteX110" fmla="*/ 739378 w 1605470"/>
              <a:gd name="connsiteY110" fmla="*/ 3147669 h 6858000"/>
              <a:gd name="connsiteX111" fmla="*/ 734648 w 1605470"/>
              <a:gd name="connsiteY111" fmla="*/ 3145733 h 6858000"/>
              <a:gd name="connsiteX112" fmla="*/ 729329 w 1605470"/>
              <a:gd name="connsiteY112" fmla="*/ 3129034 h 6858000"/>
              <a:gd name="connsiteX113" fmla="*/ 729994 w 1605470"/>
              <a:gd name="connsiteY113" fmla="*/ 3126682 h 6858000"/>
              <a:gd name="connsiteX114" fmla="*/ 720862 w 1605470"/>
              <a:gd name="connsiteY114" fmla="*/ 3114519 h 6858000"/>
              <a:gd name="connsiteX115" fmla="*/ 707471 w 1605470"/>
              <a:gd name="connsiteY115" fmla="*/ 3106272 h 6858000"/>
              <a:gd name="connsiteX116" fmla="*/ 680201 w 1605470"/>
              <a:gd name="connsiteY116" fmla="*/ 2958185 h 6858000"/>
              <a:gd name="connsiteX117" fmla="*/ 622815 w 1605470"/>
              <a:gd name="connsiteY117" fmla="*/ 2762989 h 6858000"/>
              <a:gd name="connsiteX118" fmla="*/ 571733 w 1605470"/>
              <a:gd name="connsiteY118" fmla="*/ 2554718 h 6858000"/>
              <a:gd name="connsiteX119" fmla="*/ 551827 w 1605470"/>
              <a:gd name="connsiteY119" fmla="*/ 2485734 h 6858000"/>
              <a:gd name="connsiteX120" fmla="*/ 542550 w 1605470"/>
              <a:gd name="connsiteY120" fmla="*/ 2447068 h 6858000"/>
              <a:gd name="connsiteX121" fmla="*/ 529511 w 1605470"/>
              <a:gd name="connsiteY121" fmla="*/ 2425819 h 6858000"/>
              <a:gd name="connsiteX122" fmla="*/ 528878 w 1605470"/>
              <a:gd name="connsiteY122" fmla="*/ 2408971 h 6858000"/>
              <a:gd name="connsiteX123" fmla="*/ 535510 w 1605470"/>
              <a:gd name="connsiteY123" fmla="*/ 2402874 h 6858000"/>
              <a:gd name="connsiteX124" fmla="*/ 538122 w 1605470"/>
              <a:gd name="connsiteY124" fmla="*/ 2381443 h 6858000"/>
              <a:gd name="connsiteX125" fmla="*/ 514451 w 1605470"/>
              <a:gd name="connsiteY125" fmla="*/ 2261920 h 6858000"/>
              <a:gd name="connsiteX126" fmla="*/ 504338 w 1605470"/>
              <a:gd name="connsiteY126" fmla="*/ 2195378 h 6858000"/>
              <a:gd name="connsiteX127" fmla="*/ 488555 w 1605470"/>
              <a:gd name="connsiteY127" fmla="*/ 2155135 h 6858000"/>
              <a:gd name="connsiteX128" fmla="*/ 486013 w 1605470"/>
              <a:gd name="connsiteY128" fmla="*/ 2118008 h 6858000"/>
              <a:gd name="connsiteX129" fmla="*/ 487006 w 1605470"/>
              <a:gd name="connsiteY129" fmla="*/ 2050531 h 6858000"/>
              <a:gd name="connsiteX130" fmla="*/ 478812 w 1605470"/>
              <a:gd name="connsiteY130" fmla="*/ 1963269 h 6858000"/>
              <a:gd name="connsiteX131" fmla="*/ 459990 w 1605470"/>
              <a:gd name="connsiteY131" fmla="*/ 1906352 h 6858000"/>
              <a:gd name="connsiteX132" fmla="*/ 436547 w 1605470"/>
              <a:gd name="connsiteY132" fmla="*/ 1861531 h 6858000"/>
              <a:gd name="connsiteX133" fmla="*/ 390346 w 1605470"/>
              <a:gd name="connsiteY133" fmla="*/ 1732919 h 6858000"/>
              <a:gd name="connsiteX134" fmla="*/ 362657 w 1605470"/>
              <a:gd name="connsiteY134" fmla="*/ 1663540 h 6858000"/>
              <a:gd name="connsiteX135" fmla="*/ 361783 w 1605470"/>
              <a:gd name="connsiteY135" fmla="*/ 1615777 h 6858000"/>
              <a:gd name="connsiteX136" fmla="*/ 342578 w 1605470"/>
              <a:gd name="connsiteY136" fmla="*/ 1563678 h 6858000"/>
              <a:gd name="connsiteX137" fmla="*/ 355658 w 1605470"/>
              <a:gd name="connsiteY137" fmla="*/ 1519474 h 6858000"/>
              <a:gd name="connsiteX138" fmla="*/ 348400 w 1605470"/>
              <a:gd name="connsiteY138" fmla="*/ 1477995 h 6858000"/>
              <a:gd name="connsiteX139" fmla="*/ 334485 w 1605470"/>
              <a:gd name="connsiteY139" fmla="*/ 1373769 h 6858000"/>
              <a:gd name="connsiteX140" fmla="*/ 342792 w 1605470"/>
              <a:gd name="connsiteY140" fmla="*/ 1307086 h 6858000"/>
              <a:gd name="connsiteX141" fmla="*/ 343980 w 1605470"/>
              <a:gd name="connsiteY141" fmla="*/ 1189033 h 6858000"/>
              <a:gd name="connsiteX142" fmla="*/ 348665 w 1605470"/>
              <a:gd name="connsiteY142" fmla="*/ 1168288 h 6858000"/>
              <a:gd name="connsiteX143" fmla="*/ 340947 w 1605470"/>
              <a:gd name="connsiteY143" fmla="*/ 1142577 h 6858000"/>
              <a:gd name="connsiteX144" fmla="*/ 330253 w 1605470"/>
              <a:gd name="connsiteY144" fmla="*/ 1088484 h 6858000"/>
              <a:gd name="connsiteX145" fmla="*/ 318989 w 1605470"/>
              <a:gd name="connsiteY145" fmla="*/ 1016103 h 6858000"/>
              <a:gd name="connsiteX146" fmla="*/ 320445 w 1605470"/>
              <a:gd name="connsiteY146" fmla="*/ 932283 h 6858000"/>
              <a:gd name="connsiteX147" fmla="*/ 322681 w 1605470"/>
              <a:gd name="connsiteY147" fmla="*/ 915925 h 6858000"/>
              <a:gd name="connsiteX148" fmla="*/ 315310 w 1605470"/>
              <a:gd name="connsiteY148" fmla="*/ 896999 h 6858000"/>
              <a:gd name="connsiteX149" fmla="*/ 284718 w 1605470"/>
              <a:gd name="connsiteY149" fmla="*/ 821517 h 6858000"/>
              <a:gd name="connsiteX150" fmla="*/ 263668 w 1605470"/>
              <a:gd name="connsiteY150" fmla="*/ 751353 h 6858000"/>
              <a:gd name="connsiteX151" fmla="*/ 263226 w 1605470"/>
              <a:gd name="connsiteY151" fmla="*/ 721230 h 6858000"/>
              <a:gd name="connsiteX152" fmla="*/ 248897 w 1605470"/>
              <a:gd name="connsiteY152" fmla="*/ 681659 h 6858000"/>
              <a:gd name="connsiteX153" fmla="*/ 234316 w 1605470"/>
              <a:gd name="connsiteY153" fmla="*/ 635218 h 6858000"/>
              <a:gd name="connsiteX154" fmla="*/ 239327 w 1605470"/>
              <a:gd name="connsiteY154" fmla="*/ 613763 h 6858000"/>
              <a:gd name="connsiteX155" fmla="*/ 225269 w 1605470"/>
              <a:gd name="connsiteY155" fmla="*/ 598582 h 6858000"/>
              <a:gd name="connsiteX156" fmla="*/ 224950 w 1605470"/>
              <a:gd name="connsiteY156" fmla="*/ 576846 h 6858000"/>
              <a:gd name="connsiteX157" fmla="*/ 204576 w 1605470"/>
              <a:gd name="connsiteY157" fmla="*/ 530055 h 6858000"/>
              <a:gd name="connsiteX158" fmla="*/ 219064 w 1605470"/>
              <a:gd name="connsiteY158" fmla="*/ 469651 h 6858000"/>
              <a:gd name="connsiteX159" fmla="*/ 195012 w 1605470"/>
              <a:gd name="connsiteY159" fmla="*/ 448559 h 6858000"/>
              <a:gd name="connsiteX160" fmla="*/ 201434 w 1605470"/>
              <a:gd name="connsiteY160" fmla="*/ 441529 h 6858000"/>
              <a:gd name="connsiteX161" fmla="*/ 200655 w 1605470"/>
              <a:gd name="connsiteY161" fmla="*/ 428927 h 6858000"/>
              <a:gd name="connsiteX162" fmla="*/ 190059 w 1605470"/>
              <a:gd name="connsiteY162" fmla="*/ 430161 h 6858000"/>
              <a:gd name="connsiteX163" fmla="*/ 167079 w 1605470"/>
              <a:gd name="connsiteY163" fmla="*/ 367211 h 6858000"/>
              <a:gd name="connsiteX164" fmla="*/ 124571 w 1605470"/>
              <a:gd name="connsiteY164" fmla="*/ 302178 h 6858000"/>
              <a:gd name="connsiteX165" fmla="*/ 103243 w 1605470"/>
              <a:gd name="connsiteY165" fmla="*/ 211375 h 6858000"/>
              <a:gd name="connsiteX166" fmla="*/ 94571 w 1605470"/>
              <a:gd name="connsiteY166" fmla="*/ 184179 h 6858000"/>
              <a:gd name="connsiteX167" fmla="*/ 13437 w 1605470"/>
              <a:gd name="connsiteY167" fmla="*/ 19287 h 6858000"/>
              <a:gd name="connsiteX168" fmla="*/ 0 w 1605470"/>
              <a:gd name="connsiteY16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0510 w 1605470"/>
              <a:gd name="connsiteY97" fmla="*/ 3361844 h 6858000"/>
              <a:gd name="connsiteX98" fmla="*/ 766158 w 1605470"/>
              <a:gd name="connsiteY98" fmla="*/ 3349058 h 6858000"/>
              <a:gd name="connsiteX99" fmla="*/ 766414 w 1605470"/>
              <a:gd name="connsiteY99" fmla="*/ 3348763 h 6858000"/>
              <a:gd name="connsiteX100" fmla="*/ 764166 w 1605470"/>
              <a:gd name="connsiteY100" fmla="*/ 3341588 h 6858000"/>
              <a:gd name="connsiteX101" fmla="*/ 749397 w 1605470"/>
              <a:gd name="connsiteY101" fmla="*/ 3307769 h 6858000"/>
              <a:gd name="connsiteX102" fmla="*/ 766960 w 1605470"/>
              <a:gd name="connsiteY102" fmla="*/ 3250522 h 6858000"/>
              <a:gd name="connsiteX103" fmla="*/ 767385 w 1605470"/>
              <a:gd name="connsiteY103" fmla="*/ 3229163 h 6858000"/>
              <a:gd name="connsiteX104" fmla="*/ 769208 w 1605470"/>
              <a:gd name="connsiteY104" fmla="*/ 3217217 h 6858000"/>
              <a:gd name="connsiteX105" fmla="*/ 770350 w 1605470"/>
              <a:gd name="connsiteY105" fmla="*/ 3216125 h 6858000"/>
              <a:gd name="connsiteX106" fmla="*/ 756043 w 1605470"/>
              <a:gd name="connsiteY106" fmla="*/ 3183755 h 6858000"/>
              <a:gd name="connsiteX107" fmla="*/ 756544 w 1605470"/>
              <a:gd name="connsiteY107" fmla="*/ 3178642 h 6858000"/>
              <a:gd name="connsiteX108" fmla="*/ 744144 w 1605470"/>
              <a:gd name="connsiteY108" fmla="*/ 3158586 h 6858000"/>
              <a:gd name="connsiteX109" fmla="*/ 739378 w 1605470"/>
              <a:gd name="connsiteY109" fmla="*/ 3147669 h 6858000"/>
              <a:gd name="connsiteX110" fmla="*/ 734648 w 1605470"/>
              <a:gd name="connsiteY110" fmla="*/ 3145733 h 6858000"/>
              <a:gd name="connsiteX111" fmla="*/ 729329 w 1605470"/>
              <a:gd name="connsiteY111" fmla="*/ 3129034 h 6858000"/>
              <a:gd name="connsiteX112" fmla="*/ 729994 w 1605470"/>
              <a:gd name="connsiteY112" fmla="*/ 3126682 h 6858000"/>
              <a:gd name="connsiteX113" fmla="*/ 720862 w 1605470"/>
              <a:gd name="connsiteY113" fmla="*/ 3114519 h 6858000"/>
              <a:gd name="connsiteX114" fmla="*/ 707471 w 1605470"/>
              <a:gd name="connsiteY114" fmla="*/ 3106272 h 6858000"/>
              <a:gd name="connsiteX115" fmla="*/ 680201 w 1605470"/>
              <a:gd name="connsiteY115" fmla="*/ 2958185 h 6858000"/>
              <a:gd name="connsiteX116" fmla="*/ 622815 w 1605470"/>
              <a:gd name="connsiteY116" fmla="*/ 2762989 h 6858000"/>
              <a:gd name="connsiteX117" fmla="*/ 571733 w 1605470"/>
              <a:gd name="connsiteY117" fmla="*/ 2554718 h 6858000"/>
              <a:gd name="connsiteX118" fmla="*/ 551827 w 1605470"/>
              <a:gd name="connsiteY118" fmla="*/ 2485734 h 6858000"/>
              <a:gd name="connsiteX119" fmla="*/ 542550 w 1605470"/>
              <a:gd name="connsiteY119" fmla="*/ 2447068 h 6858000"/>
              <a:gd name="connsiteX120" fmla="*/ 529511 w 1605470"/>
              <a:gd name="connsiteY120" fmla="*/ 2425819 h 6858000"/>
              <a:gd name="connsiteX121" fmla="*/ 528878 w 1605470"/>
              <a:gd name="connsiteY121" fmla="*/ 2408971 h 6858000"/>
              <a:gd name="connsiteX122" fmla="*/ 535510 w 1605470"/>
              <a:gd name="connsiteY122" fmla="*/ 2402874 h 6858000"/>
              <a:gd name="connsiteX123" fmla="*/ 538122 w 1605470"/>
              <a:gd name="connsiteY123" fmla="*/ 2381443 h 6858000"/>
              <a:gd name="connsiteX124" fmla="*/ 514451 w 1605470"/>
              <a:gd name="connsiteY124" fmla="*/ 2261920 h 6858000"/>
              <a:gd name="connsiteX125" fmla="*/ 504338 w 1605470"/>
              <a:gd name="connsiteY125" fmla="*/ 2195378 h 6858000"/>
              <a:gd name="connsiteX126" fmla="*/ 488555 w 1605470"/>
              <a:gd name="connsiteY126" fmla="*/ 2155135 h 6858000"/>
              <a:gd name="connsiteX127" fmla="*/ 486013 w 1605470"/>
              <a:gd name="connsiteY127" fmla="*/ 2118008 h 6858000"/>
              <a:gd name="connsiteX128" fmla="*/ 487006 w 1605470"/>
              <a:gd name="connsiteY128" fmla="*/ 2050531 h 6858000"/>
              <a:gd name="connsiteX129" fmla="*/ 478812 w 1605470"/>
              <a:gd name="connsiteY129" fmla="*/ 1963269 h 6858000"/>
              <a:gd name="connsiteX130" fmla="*/ 459990 w 1605470"/>
              <a:gd name="connsiteY130" fmla="*/ 1906352 h 6858000"/>
              <a:gd name="connsiteX131" fmla="*/ 436547 w 1605470"/>
              <a:gd name="connsiteY131" fmla="*/ 1861531 h 6858000"/>
              <a:gd name="connsiteX132" fmla="*/ 390346 w 1605470"/>
              <a:gd name="connsiteY132" fmla="*/ 1732919 h 6858000"/>
              <a:gd name="connsiteX133" fmla="*/ 362657 w 1605470"/>
              <a:gd name="connsiteY133" fmla="*/ 1663540 h 6858000"/>
              <a:gd name="connsiteX134" fmla="*/ 361783 w 1605470"/>
              <a:gd name="connsiteY134" fmla="*/ 1615777 h 6858000"/>
              <a:gd name="connsiteX135" fmla="*/ 342578 w 1605470"/>
              <a:gd name="connsiteY135" fmla="*/ 1563678 h 6858000"/>
              <a:gd name="connsiteX136" fmla="*/ 355658 w 1605470"/>
              <a:gd name="connsiteY136" fmla="*/ 1519474 h 6858000"/>
              <a:gd name="connsiteX137" fmla="*/ 348400 w 1605470"/>
              <a:gd name="connsiteY137" fmla="*/ 1477995 h 6858000"/>
              <a:gd name="connsiteX138" fmla="*/ 334485 w 1605470"/>
              <a:gd name="connsiteY138" fmla="*/ 1373769 h 6858000"/>
              <a:gd name="connsiteX139" fmla="*/ 342792 w 1605470"/>
              <a:gd name="connsiteY139" fmla="*/ 1307086 h 6858000"/>
              <a:gd name="connsiteX140" fmla="*/ 343980 w 1605470"/>
              <a:gd name="connsiteY140" fmla="*/ 1189033 h 6858000"/>
              <a:gd name="connsiteX141" fmla="*/ 348665 w 1605470"/>
              <a:gd name="connsiteY141" fmla="*/ 1168288 h 6858000"/>
              <a:gd name="connsiteX142" fmla="*/ 340947 w 1605470"/>
              <a:gd name="connsiteY142" fmla="*/ 1142577 h 6858000"/>
              <a:gd name="connsiteX143" fmla="*/ 330253 w 1605470"/>
              <a:gd name="connsiteY143" fmla="*/ 1088484 h 6858000"/>
              <a:gd name="connsiteX144" fmla="*/ 318989 w 1605470"/>
              <a:gd name="connsiteY144" fmla="*/ 1016103 h 6858000"/>
              <a:gd name="connsiteX145" fmla="*/ 320445 w 1605470"/>
              <a:gd name="connsiteY145" fmla="*/ 932283 h 6858000"/>
              <a:gd name="connsiteX146" fmla="*/ 322681 w 1605470"/>
              <a:gd name="connsiteY146" fmla="*/ 915925 h 6858000"/>
              <a:gd name="connsiteX147" fmla="*/ 315310 w 1605470"/>
              <a:gd name="connsiteY147" fmla="*/ 896999 h 6858000"/>
              <a:gd name="connsiteX148" fmla="*/ 284718 w 1605470"/>
              <a:gd name="connsiteY148" fmla="*/ 821517 h 6858000"/>
              <a:gd name="connsiteX149" fmla="*/ 263668 w 1605470"/>
              <a:gd name="connsiteY149" fmla="*/ 751353 h 6858000"/>
              <a:gd name="connsiteX150" fmla="*/ 263226 w 1605470"/>
              <a:gd name="connsiteY150" fmla="*/ 721230 h 6858000"/>
              <a:gd name="connsiteX151" fmla="*/ 248897 w 1605470"/>
              <a:gd name="connsiteY151" fmla="*/ 681659 h 6858000"/>
              <a:gd name="connsiteX152" fmla="*/ 234316 w 1605470"/>
              <a:gd name="connsiteY152" fmla="*/ 635218 h 6858000"/>
              <a:gd name="connsiteX153" fmla="*/ 239327 w 1605470"/>
              <a:gd name="connsiteY153" fmla="*/ 613763 h 6858000"/>
              <a:gd name="connsiteX154" fmla="*/ 225269 w 1605470"/>
              <a:gd name="connsiteY154" fmla="*/ 598582 h 6858000"/>
              <a:gd name="connsiteX155" fmla="*/ 224950 w 1605470"/>
              <a:gd name="connsiteY155" fmla="*/ 576846 h 6858000"/>
              <a:gd name="connsiteX156" fmla="*/ 204576 w 1605470"/>
              <a:gd name="connsiteY156" fmla="*/ 530055 h 6858000"/>
              <a:gd name="connsiteX157" fmla="*/ 219064 w 1605470"/>
              <a:gd name="connsiteY157" fmla="*/ 469651 h 6858000"/>
              <a:gd name="connsiteX158" fmla="*/ 195012 w 1605470"/>
              <a:gd name="connsiteY158" fmla="*/ 448559 h 6858000"/>
              <a:gd name="connsiteX159" fmla="*/ 201434 w 1605470"/>
              <a:gd name="connsiteY159" fmla="*/ 441529 h 6858000"/>
              <a:gd name="connsiteX160" fmla="*/ 200655 w 1605470"/>
              <a:gd name="connsiteY160" fmla="*/ 428927 h 6858000"/>
              <a:gd name="connsiteX161" fmla="*/ 190059 w 1605470"/>
              <a:gd name="connsiteY161" fmla="*/ 430161 h 6858000"/>
              <a:gd name="connsiteX162" fmla="*/ 167079 w 1605470"/>
              <a:gd name="connsiteY162" fmla="*/ 367211 h 6858000"/>
              <a:gd name="connsiteX163" fmla="*/ 124571 w 1605470"/>
              <a:gd name="connsiteY163" fmla="*/ 302178 h 6858000"/>
              <a:gd name="connsiteX164" fmla="*/ 103243 w 1605470"/>
              <a:gd name="connsiteY164" fmla="*/ 211375 h 6858000"/>
              <a:gd name="connsiteX165" fmla="*/ 94571 w 1605470"/>
              <a:gd name="connsiteY165" fmla="*/ 184179 h 6858000"/>
              <a:gd name="connsiteX166" fmla="*/ 13437 w 1605470"/>
              <a:gd name="connsiteY166" fmla="*/ 19287 h 6858000"/>
              <a:gd name="connsiteX167" fmla="*/ 0 w 1605470"/>
              <a:gd name="connsiteY16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66414 w 1605470"/>
              <a:gd name="connsiteY98" fmla="*/ 3348763 h 6858000"/>
              <a:gd name="connsiteX99" fmla="*/ 764166 w 1605470"/>
              <a:gd name="connsiteY99" fmla="*/ 3341588 h 6858000"/>
              <a:gd name="connsiteX100" fmla="*/ 749397 w 1605470"/>
              <a:gd name="connsiteY100" fmla="*/ 3307769 h 6858000"/>
              <a:gd name="connsiteX101" fmla="*/ 766960 w 1605470"/>
              <a:gd name="connsiteY101" fmla="*/ 3250522 h 6858000"/>
              <a:gd name="connsiteX102" fmla="*/ 767385 w 1605470"/>
              <a:gd name="connsiteY102" fmla="*/ 3229163 h 6858000"/>
              <a:gd name="connsiteX103" fmla="*/ 769208 w 1605470"/>
              <a:gd name="connsiteY103" fmla="*/ 3217217 h 6858000"/>
              <a:gd name="connsiteX104" fmla="*/ 770350 w 1605470"/>
              <a:gd name="connsiteY104" fmla="*/ 3216125 h 6858000"/>
              <a:gd name="connsiteX105" fmla="*/ 756043 w 1605470"/>
              <a:gd name="connsiteY105" fmla="*/ 3183755 h 6858000"/>
              <a:gd name="connsiteX106" fmla="*/ 756544 w 1605470"/>
              <a:gd name="connsiteY106" fmla="*/ 3178642 h 6858000"/>
              <a:gd name="connsiteX107" fmla="*/ 744144 w 1605470"/>
              <a:gd name="connsiteY107" fmla="*/ 3158586 h 6858000"/>
              <a:gd name="connsiteX108" fmla="*/ 739378 w 1605470"/>
              <a:gd name="connsiteY108" fmla="*/ 3147669 h 6858000"/>
              <a:gd name="connsiteX109" fmla="*/ 734648 w 1605470"/>
              <a:gd name="connsiteY109" fmla="*/ 3145733 h 6858000"/>
              <a:gd name="connsiteX110" fmla="*/ 729329 w 1605470"/>
              <a:gd name="connsiteY110" fmla="*/ 3129034 h 6858000"/>
              <a:gd name="connsiteX111" fmla="*/ 729994 w 1605470"/>
              <a:gd name="connsiteY111" fmla="*/ 3126682 h 6858000"/>
              <a:gd name="connsiteX112" fmla="*/ 720862 w 1605470"/>
              <a:gd name="connsiteY112" fmla="*/ 3114519 h 6858000"/>
              <a:gd name="connsiteX113" fmla="*/ 707471 w 1605470"/>
              <a:gd name="connsiteY113" fmla="*/ 3106272 h 6858000"/>
              <a:gd name="connsiteX114" fmla="*/ 680201 w 1605470"/>
              <a:gd name="connsiteY114" fmla="*/ 2958185 h 6858000"/>
              <a:gd name="connsiteX115" fmla="*/ 622815 w 1605470"/>
              <a:gd name="connsiteY115" fmla="*/ 2762989 h 6858000"/>
              <a:gd name="connsiteX116" fmla="*/ 571733 w 1605470"/>
              <a:gd name="connsiteY116" fmla="*/ 2554718 h 6858000"/>
              <a:gd name="connsiteX117" fmla="*/ 551827 w 1605470"/>
              <a:gd name="connsiteY117" fmla="*/ 2485734 h 6858000"/>
              <a:gd name="connsiteX118" fmla="*/ 542550 w 1605470"/>
              <a:gd name="connsiteY118" fmla="*/ 2447068 h 6858000"/>
              <a:gd name="connsiteX119" fmla="*/ 529511 w 1605470"/>
              <a:gd name="connsiteY119" fmla="*/ 2425819 h 6858000"/>
              <a:gd name="connsiteX120" fmla="*/ 528878 w 1605470"/>
              <a:gd name="connsiteY120" fmla="*/ 2408971 h 6858000"/>
              <a:gd name="connsiteX121" fmla="*/ 535510 w 1605470"/>
              <a:gd name="connsiteY121" fmla="*/ 2402874 h 6858000"/>
              <a:gd name="connsiteX122" fmla="*/ 538122 w 1605470"/>
              <a:gd name="connsiteY122" fmla="*/ 2381443 h 6858000"/>
              <a:gd name="connsiteX123" fmla="*/ 514451 w 1605470"/>
              <a:gd name="connsiteY123" fmla="*/ 2261920 h 6858000"/>
              <a:gd name="connsiteX124" fmla="*/ 504338 w 1605470"/>
              <a:gd name="connsiteY124" fmla="*/ 2195378 h 6858000"/>
              <a:gd name="connsiteX125" fmla="*/ 488555 w 1605470"/>
              <a:gd name="connsiteY125" fmla="*/ 2155135 h 6858000"/>
              <a:gd name="connsiteX126" fmla="*/ 486013 w 1605470"/>
              <a:gd name="connsiteY126" fmla="*/ 2118008 h 6858000"/>
              <a:gd name="connsiteX127" fmla="*/ 487006 w 1605470"/>
              <a:gd name="connsiteY127" fmla="*/ 2050531 h 6858000"/>
              <a:gd name="connsiteX128" fmla="*/ 478812 w 1605470"/>
              <a:gd name="connsiteY128" fmla="*/ 1963269 h 6858000"/>
              <a:gd name="connsiteX129" fmla="*/ 459990 w 1605470"/>
              <a:gd name="connsiteY129" fmla="*/ 1906352 h 6858000"/>
              <a:gd name="connsiteX130" fmla="*/ 436547 w 1605470"/>
              <a:gd name="connsiteY130" fmla="*/ 1861531 h 6858000"/>
              <a:gd name="connsiteX131" fmla="*/ 390346 w 1605470"/>
              <a:gd name="connsiteY131" fmla="*/ 1732919 h 6858000"/>
              <a:gd name="connsiteX132" fmla="*/ 362657 w 1605470"/>
              <a:gd name="connsiteY132" fmla="*/ 1663540 h 6858000"/>
              <a:gd name="connsiteX133" fmla="*/ 361783 w 1605470"/>
              <a:gd name="connsiteY133" fmla="*/ 1615777 h 6858000"/>
              <a:gd name="connsiteX134" fmla="*/ 342578 w 1605470"/>
              <a:gd name="connsiteY134" fmla="*/ 1563678 h 6858000"/>
              <a:gd name="connsiteX135" fmla="*/ 355658 w 1605470"/>
              <a:gd name="connsiteY135" fmla="*/ 1519474 h 6858000"/>
              <a:gd name="connsiteX136" fmla="*/ 348400 w 1605470"/>
              <a:gd name="connsiteY136" fmla="*/ 1477995 h 6858000"/>
              <a:gd name="connsiteX137" fmla="*/ 334485 w 1605470"/>
              <a:gd name="connsiteY137" fmla="*/ 1373769 h 6858000"/>
              <a:gd name="connsiteX138" fmla="*/ 342792 w 1605470"/>
              <a:gd name="connsiteY138" fmla="*/ 1307086 h 6858000"/>
              <a:gd name="connsiteX139" fmla="*/ 343980 w 1605470"/>
              <a:gd name="connsiteY139" fmla="*/ 1189033 h 6858000"/>
              <a:gd name="connsiteX140" fmla="*/ 348665 w 1605470"/>
              <a:gd name="connsiteY140" fmla="*/ 1168288 h 6858000"/>
              <a:gd name="connsiteX141" fmla="*/ 340947 w 1605470"/>
              <a:gd name="connsiteY141" fmla="*/ 1142577 h 6858000"/>
              <a:gd name="connsiteX142" fmla="*/ 330253 w 1605470"/>
              <a:gd name="connsiteY142" fmla="*/ 1088484 h 6858000"/>
              <a:gd name="connsiteX143" fmla="*/ 318989 w 1605470"/>
              <a:gd name="connsiteY143" fmla="*/ 1016103 h 6858000"/>
              <a:gd name="connsiteX144" fmla="*/ 320445 w 1605470"/>
              <a:gd name="connsiteY144" fmla="*/ 932283 h 6858000"/>
              <a:gd name="connsiteX145" fmla="*/ 322681 w 1605470"/>
              <a:gd name="connsiteY145" fmla="*/ 915925 h 6858000"/>
              <a:gd name="connsiteX146" fmla="*/ 315310 w 1605470"/>
              <a:gd name="connsiteY146" fmla="*/ 896999 h 6858000"/>
              <a:gd name="connsiteX147" fmla="*/ 284718 w 1605470"/>
              <a:gd name="connsiteY147" fmla="*/ 821517 h 6858000"/>
              <a:gd name="connsiteX148" fmla="*/ 263668 w 1605470"/>
              <a:gd name="connsiteY148" fmla="*/ 751353 h 6858000"/>
              <a:gd name="connsiteX149" fmla="*/ 263226 w 1605470"/>
              <a:gd name="connsiteY149" fmla="*/ 721230 h 6858000"/>
              <a:gd name="connsiteX150" fmla="*/ 248897 w 1605470"/>
              <a:gd name="connsiteY150" fmla="*/ 681659 h 6858000"/>
              <a:gd name="connsiteX151" fmla="*/ 234316 w 1605470"/>
              <a:gd name="connsiteY151" fmla="*/ 635218 h 6858000"/>
              <a:gd name="connsiteX152" fmla="*/ 239327 w 1605470"/>
              <a:gd name="connsiteY152" fmla="*/ 613763 h 6858000"/>
              <a:gd name="connsiteX153" fmla="*/ 225269 w 1605470"/>
              <a:gd name="connsiteY153" fmla="*/ 598582 h 6858000"/>
              <a:gd name="connsiteX154" fmla="*/ 224950 w 1605470"/>
              <a:gd name="connsiteY154" fmla="*/ 576846 h 6858000"/>
              <a:gd name="connsiteX155" fmla="*/ 204576 w 1605470"/>
              <a:gd name="connsiteY155" fmla="*/ 530055 h 6858000"/>
              <a:gd name="connsiteX156" fmla="*/ 219064 w 1605470"/>
              <a:gd name="connsiteY156" fmla="*/ 469651 h 6858000"/>
              <a:gd name="connsiteX157" fmla="*/ 195012 w 1605470"/>
              <a:gd name="connsiteY157" fmla="*/ 448559 h 6858000"/>
              <a:gd name="connsiteX158" fmla="*/ 201434 w 1605470"/>
              <a:gd name="connsiteY158" fmla="*/ 441529 h 6858000"/>
              <a:gd name="connsiteX159" fmla="*/ 200655 w 1605470"/>
              <a:gd name="connsiteY159" fmla="*/ 428927 h 6858000"/>
              <a:gd name="connsiteX160" fmla="*/ 190059 w 1605470"/>
              <a:gd name="connsiteY160" fmla="*/ 430161 h 6858000"/>
              <a:gd name="connsiteX161" fmla="*/ 167079 w 1605470"/>
              <a:gd name="connsiteY161" fmla="*/ 367211 h 6858000"/>
              <a:gd name="connsiteX162" fmla="*/ 124571 w 1605470"/>
              <a:gd name="connsiteY162" fmla="*/ 302178 h 6858000"/>
              <a:gd name="connsiteX163" fmla="*/ 103243 w 1605470"/>
              <a:gd name="connsiteY163" fmla="*/ 211375 h 6858000"/>
              <a:gd name="connsiteX164" fmla="*/ 94571 w 1605470"/>
              <a:gd name="connsiteY164" fmla="*/ 184179 h 6858000"/>
              <a:gd name="connsiteX165" fmla="*/ 13437 w 1605470"/>
              <a:gd name="connsiteY165" fmla="*/ 19287 h 6858000"/>
              <a:gd name="connsiteX166" fmla="*/ 0 w 1605470"/>
              <a:gd name="connsiteY16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64166 w 1605470"/>
              <a:gd name="connsiteY98" fmla="*/ 3341588 h 6858000"/>
              <a:gd name="connsiteX99" fmla="*/ 749397 w 1605470"/>
              <a:gd name="connsiteY99" fmla="*/ 3307769 h 6858000"/>
              <a:gd name="connsiteX100" fmla="*/ 766960 w 1605470"/>
              <a:gd name="connsiteY100" fmla="*/ 3250522 h 6858000"/>
              <a:gd name="connsiteX101" fmla="*/ 767385 w 1605470"/>
              <a:gd name="connsiteY101" fmla="*/ 3229163 h 6858000"/>
              <a:gd name="connsiteX102" fmla="*/ 769208 w 1605470"/>
              <a:gd name="connsiteY102" fmla="*/ 3217217 h 6858000"/>
              <a:gd name="connsiteX103" fmla="*/ 770350 w 1605470"/>
              <a:gd name="connsiteY103" fmla="*/ 3216125 h 6858000"/>
              <a:gd name="connsiteX104" fmla="*/ 756043 w 1605470"/>
              <a:gd name="connsiteY104" fmla="*/ 3183755 h 6858000"/>
              <a:gd name="connsiteX105" fmla="*/ 756544 w 1605470"/>
              <a:gd name="connsiteY105" fmla="*/ 3178642 h 6858000"/>
              <a:gd name="connsiteX106" fmla="*/ 744144 w 1605470"/>
              <a:gd name="connsiteY106" fmla="*/ 3158586 h 6858000"/>
              <a:gd name="connsiteX107" fmla="*/ 739378 w 1605470"/>
              <a:gd name="connsiteY107" fmla="*/ 3147669 h 6858000"/>
              <a:gd name="connsiteX108" fmla="*/ 734648 w 1605470"/>
              <a:gd name="connsiteY108" fmla="*/ 3145733 h 6858000"/>
              <a:gd name="connsiteX109" fmla="*/ 729329 w 1605470"/>
              <a:gd name="connsiteY109" fmla="*/ 3129034 h 6858000"/>
              <a:gd name="connsiteX110" fmla="*/ 729994 w 1605470"/>
              <a:gd name="connsiteY110" fmla="*/ 3126682 h 6858000"/>
              <a:gd name="connsiteX111" fmla="*/ 720862 w 1605470"/>
              <a:gd name="connsiteY111" fmla="*/ 3114519 h 6858000"/>
              <a:gd name="connsiteX112" fmla="*/ 707471 w 1605470"/>
              <a:gd name="connsiteY112" fmla="*/ 3106272 h 6858000"/>
              <a:gd name="connsiteX113" fmla="*/ 680201 w 1605470"/>
              <a:gd name="connsiteY113" fmla="*/ 2958185 h 6858000"/>
              <a:gd name="connsiteX114" fmla="*/ 622815 w 1605470"/>
              <a:gd name="connsiteY114" fmla="*/ 2762989 h 6858000"/>
              <a:gd name="connsiteX115" fmla="*/ 571733 w 1605470"/>
              <a:gd name="connsiteY115" fmla="*/ 2554718 h 6858000"/>
              <a:gd name="connsiteX116" fmla="*/ 551827 w 1605470"/>
              <a:gd name="connsiteY116" fmla="*/ 2485734 h 6858000"/>
              <a:gd name="connsiteX117" fmla="*/ 542550 w 1605470"/>
              <a:gd name="connsiteY117" fmla="*/ 2447068 h 6858000"/>
              <a:gd name="connsiteX118" fmla="*/ 529511 w 1605470"/>
              <a:gd name="connsiteY118" fmla="*/ 2425819 h 6858000"/>
              <a:gd name="connsiteX119" fmla="*/ 528878 w 1605470"/>
              <a:gd name="connsiteY119" fmla="*/ 2408971 h 6858000"/>
              <a:gd name="connsiteX120" fmla="*/ 535510 w 1605470"/>
              <a:gd name="connsiteY120" fmla="*/ 2402874 h 6858000"/>
              <a:gd name="connsiteX121" fmla="*/ 538122 w 1605470"/>
              <a:gd name="connsiteY121" fmla="*/ 2381443 h 6858000"/>
              <a:gd name="connsiteX122" fmla="*/ 514451 w 1605470"/>
              <a:gd name="connsiteY122" fmla="*/ 2261920 h 6858000"/>
              <a:gd name="connsiteX123" fmla="*/ 504338 w 1605470"/>
              <a:gd name="connsiteY123" fmla="*/ 2195378 h 6858000"/>
              <a:gd name="connsiteX124" fmla="*/ 488555 w 1605470"/>
              <a:gd name="connsiteY124" fmla="*/ 2155135 h 6858000"/>
              <a:gd name="connsiteX125" fmla="*/ 486013 w 1605470"/>
              <a:gd name="connsiteY125" fmla="*/ 2118008 h 6858000"/>
              <a:gd name="connsiteX126" fmla="*/ 487006 w 1605470"/>
              <a:gd name="connsiteY126" fmla="*/ 2050531 h 6858000"/>
              <a:gd name="connsiteX127" fmla="*/ 478812 w 1605470"/>
              <a:gd name="connsiteY127" fmla="*/ 1963269 h 6858000"/>
              <a:gd name="connsiteX128" fmla="*/ 459990 w 1605470"/>
              <a:gd name="connsiteY128" fmla="*/ 1906352 h 6858000"/>
              <a:gd name="connsiteX129" fmla="*/ 436547 w 1605470"/>
              <a:gd name="connsiteY129" fmla="*/ 1861531 h 6858000"/>
              <a:gd name="connsiteX130" fmla="*/ 390346 w 1605470"/>
              <a:gd name="connsiteY130" fmla="*/ 1732919 h 6858000"/>
              <a:gd name="connsiteX131" fmla="*/ 362657 w 1605470"/>
              <a:gd name="connsiteY131" fmla="*/ 1663540 h 6858000"/>
              <a:gd name="connsiteX132" fmla="*/ 361783 w 1605470"/>
              <a:gd name="connsiteY132" fmla="*/ 1615777 h 6858000"/>
              <a:gd name="connsiteX133" fmla="*/ 342578 w 1605470"/>
              <a:gd name="connsiteY133" fmla="*/ 1563678 h 6858000"/>
              <a:gd name="connsiteX134" fmla="*/ 355658 w 1605470"/>
              <a:gd name="connsiteY134" fmla="*/ 1519474 h 6858000"/>
              <a:gd name="connsiteX135" fmla="*/ 348400 w 1605470"/>
              <a:gd name="connsiteY135" fmla="*/ 1477995 h 6858000"/>
              <a:gd name="connsiteX136" fmla="*/ 334485 w 1605470"/>
              <a:gd name="connsiteY136" fmla="*/ 1373769 h 6858000"/>
              <a:gd name="connsiteX137" fmla="*/ 342792 w 1605470"/>
              <a:gd name="connsiteY137" fmla="*/ 1307086 h 6858000"/>
              <a:gd name="connsiteX138" fmla="*/ 343980 w 1605470"/>
              <a:gd name="connsiteY138" fmla="*/ 1189033 h 6858000"/>
              <a:gd name="connsiteX139" fmla="*/ 348665 w 1605470"/>
              <a:gd name="connsiteY139" fmla="*/ 1168288 h 6858000"/>
              <a:gd name="connsiteX140" fmla="*/ 340947 w 1605470"/>
              <a:gd name="connsiteY140" fmla="*/ 1142577 h 6858000"/>
              <a:gd name="connsiteX141" fmla="*/ 330253 w 1605470"/>
              <a:gd name="connsiteY141" fmla="*/ 1088484 h 6858000"/>
              <a:gd name="connsiteX142" fmla="*/ 318989 w 1605470"/>
              <a:gd name="connsiteY142" fmla="*/ 1016103 h 6858000"/>
              <a:gd name="connsiteX143" fmla="*/ 320445 w 1605470"/>
              <a:gd name="connsiteY143" fmla="*/ 932283 h 6858000"/>
              <a:gd name="connsiteX144" fmla="*/ 322681 w 1605470"/>
              <a:gd name="connsiteY144" fmla="*/ 915925 h 6858000"/>
              <a:gd name="connsiteX145" fmla="*/ 315310 w 1605470"/>
              <a:gd name="connsiteY145" fmla="*/ 896999 h 6858000"/>
              <a:gd name="connsiteX146" fmla="*/ 284718 w 1605470"/>
              <a:gd name="connsiteY146" fmla="*/ 821517 h 6858000"/>
              <a:gd name="connsiteX147" fmla="*/ 263668 w 1605470"/>
              <a:gd name="connsiteY147" fmla="*/ 751353 h 6858000"/>
              <a:gd name="connsiteX148" fmla="*/ 263226 w 1605470"/>
              <a:gd name="connsiteY148" fmla="*/ 721230 h 6858000"/>
              <a:gd name="connsiteX149" fmla="*/ 248897 w 1605470"/>
              <a:gd name="connsiteY149" fmla="*/ 681659 h 6858000"/>
              <a:gd name="connsiteX150" fmla="*/ 234316 w 1605470"/>
              <a:gd name="connsiteY150" fmla="*/ 635218 h 6858000"/>
              <a:gd name="connsiteX151" fmla="*/ 239327 w 1605470"/>
              <a:gd name="connsiteY151" fmla="*/ 613763 h 6858000"/>
              <a:gd name="connsiteX152" fmla="*/ 225269 w 1605470"/>
              <a:gd name="connsiteY152" fmla="*/ 598582 h 6858000"/>
              <a:gd name="connsiteX153" fmla="*/ 224950 w 1605470"/>
              <a:gd name="connsiteY153" fmla="*/ 576846 h 6858000"/>
              <a:gd name="connsiteX154" fmla="*/ 204576 w 1605470"/>
              <a:gd name="connsiteY154" fmla="*/ 530055 h 6858000"/>
              <a:gd name="connsiteX155" fmla="*/ 219064 w 1605470"/>
              <a:gd name="connsiteY155" fmla="*/ 469651 h 6858000"/>
              <a:gd name="connsiteX156" fmla="*/ 195012 w 1605470"/>
              <a:gd name="connsiteY156" fmla="*/ 448559 h 6858000"/>
              <a:gd name="connsiteX157" fmla="*/ 201434 w 1605470"/>
              <a:gd name="connsiteY157" fmla="*/ 441529 h 6858000"/>
              <a:gd name="connsiteX158" fmla="*/ 200655 w 1605470"/>
              <a:gd name="connsiteY158" fmla="*/ 428927 h 6858000"/>
              <a:gd name="connsiteX159" fmla="*/ 190059 w 1605470"/>
              <a:gd name="connsiteY159" fmla="*/ 430161 h 6858000"/>
              <a:gd name="connsiteX160" fmla="*/ 167079 w 1605470"/>
              <a:gd name="connsiteY160" fmla="*/ 367211 h 6858000"/>
              <a:gd name="connsiteX161" fmla="*/ 124571 w 1605470"/>
              <a:gd name="connsiteY161" fmla="*/ 302178 h 6858000"/>
              <a:gd name="connsiteX162" fmla="*/ 103243 w 1605470"/>
              <a:gd name="connsiteY162" fmla="*/ 211375 h 6858000"/>
              <a:gd name="connsiteX163" fmla="*/ 94571 w 1605470"/>
              <a:gd name="connsiteY163" fmla="*/ 184179 h 6858000"/>
              <a:gd name="connsiteX164" fmla="*/ 13437 w 1605470"/>
              <a:gd name="connsiteY164" fmla="*/ 19287 h 6858000"/>
              <a:gd name="connsiteX165" fmla="*/ 0 w 1605470"/>
              <a:gd name="connsiteY16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49397 w 1605470"/>
              <a:gd name="connsiteY98" fmla="*/ 3307769 h 6858000"/>
              <a:gd name="connsiteX99" fmla="*/ 766960 w 1605470"/>
              <a:gd name="connsiteY99" fmla="*/ 3250522 h 6858000"/>
              <a:gd name="connsiteX100" fmla="*/ 767385 w 1605470"/>
              <a:gd name="connsiteY100" fmla="*/ 3229163 h 6858000"/>
              <a:gd name="connsiteX101" fmla="*/ 769208 w 1605470"/>
              <a:gd name="connsiteY101" fmla="*/ 3217217 h 6858000"/>
              <a:gd name="connsiteX102" fmla="*/ 770350 w 1605470"/>
              <a:gd name="connsiteY102" fmla="*/ 3216125 h 6858000"/>
              <a:gd name="connsiteX103" fmla="*/ 756043 w 1605470"/>
              <a:gd name="connsiteY103" fmla="*/ 3183755 h 6858000"/>
              <a:gd name="connsiteX104" fmla="*/ 756544 w 1605470"/>
              <a:gd name="connsiteY104" fmla="*/ 3178642 h 6858000"/>
              <a:gd name="connsiteX105" fmla="*/ 744144 w 1605470"/>
              <a:gd name="connsiteY105" fmla="*/ 3158586 h 6858000"/>
              <a:gd name="connsiteX106" fmla="*/ 739378 w 1605470"/>
              <a:gd name="connsiteY106" fmla="*/ 3147669 h 6858000"/>
              <a:gd name="connsiteX107" fmla="*/ 734648 w 1605470"/>
              <a:gd name="connsiteY107" fmla="*/ 3145733 h 6858000"/>
              <a:gd name="connsiteX108" fmla="*/ 729329 w 1605470"/>
              <a:gd name="connsiteY108" fmla="*/ 3129034 h 6858000"/>
              <a:gd name="connsiteX109" fmla="*/ 729994 w 1605470"/>
              <a:gd name="connsiteY109" fmla="*/ 3126682 h 6858000"/>
              <a:gd name="connsiteX110" fmla="*/ 720862 w 1605470"/>
              <a:gd name="connsiteY110" fmla="*/ 3114519 h 6858000"/>
              <a:gd name="connsiteX111" fmla="*/ 707471 w 1605470"/>
              <a:gd name="connsiteY111" fmla="*/ 3106272 h 6858000"/>
              <a:gd name="connsiteX112" fmla="*/ 680201 w 1605470"/>
              <a:gd name="connsiteY112" fmla="*/ 2958185 h 6858000"/>
              <a:gd name="connsiteX113" fmla="*/ 622815 w 1605470"/>
              <a:gd name="connsiteY113" fmla="*/ 2762989 h 6858000"/>
              <a:gd name="connsiteX114" fmla="*/ 571733 w 1605470"/>
              <a:gd name="connsiteY114" fmla="*/ 2554718 h 6858000"/>
              <a:gd name="connsiteX115" fmla="*/ 551827 w 1605470"/>
              <a:gd name="connsiteY115" fmla="*/ 2485734 h 6858000"/>
              <a:gd name="connsiteX116" fmla="*/ 542550 w 1605470"/>
              <a:gd name="connsiteY116" fmla="*/ 2447068 h 6858000"/>
              <a:gd name="connsiteX117" fmla="*/ 529511 w 1605470"/>
              <a:gd name="connsiteY117" fmla="*/ 2425819 h 6858000"/>
              <a:gd name="connsiteX118" fmla="*/ 528878 w 1605470"/>
              <a:gd name="connsiteY118" fmla="*/ 2408971 h 6858000"/>
              <a:gd name="connsiteX119" fmla="*/ 535510 w 1605470"/>
              <a:gd name="connsiteY119" fmla="*/ 2402874 h 6858000"/>
              <a:gd name="connsiteX120" fmla="*/ 538122 w 1605470"/>
              <a:gd name="connsiteY120" fmla="*/ 2381443 h 6858000"/>
              <a:gd name="connsiteX121" fmla="*/ 514451 w 1605470"/>
              <a:gd name="connsiteY121" fmla="*/ 2261920 h 6858000"/>
              <a:gd name="connsiteX122" fmla="*/ 504338 w 1605470"/>
              <a:gd name="connsiteY122" fmla="*/ 2195378 h 6858000"/>
              <a:gd name="connsiteX123" fmla="*/ 488555 w 1605470"/>
              <a:gd name="connsiteY123" fmla="*/ 2155135 h 6858000"/>
              <a:gd name="connsiteX124" fmla="*/ 486013 w 1605470"/>
              <a:gd name="connsiteY124" fmla="*/ 2118008 h 6858000"/>
              <a:gd name="connsiteX125" fmla="*/ 487006 w 1605470"/>
              <a:gd name="connsiteY125" fmla="*/ 2050531 h 6858000"/>
              <a:gd name="connsiteX126" fmla="*/ 478812 w 1605470"/>
              <a:gd name="connsiteY126" fmla="*/ 1963269 h 6858000"/>
              <a:gd name="connsiteX127" fmla="*/ 459990 w 1605470"/>
              <a:gd name="connsiteY127" fmla="*/ 1906352 h 6858000"/>
              <a:gd name="connsiteX128" fmla="*/ 436547 w 1605470"/>
              <a:gd name="connsiteY128" fmla="*/ 1861531 h 6858000"/>
              <a:gd name="connsiteX129" fmla="*/ 390346 w 1605470"/>
              <a:gd name="connsiteY129" fmla="*/ 1732919 h 6858000"/>
              <a:gd name="connsiteX130" fmla="*/ 362657 w 1605470"/>
              <a:gd name="connsiteY130" fmla="*/ 1663540 h 6858000"/>
              <a:gd name="connsiteX131" fmla="*/ 361783 w 1605470"/>
              <a:gd name="connsiteY131" fmla="*/ 1615777 h 6858000"/>
              <a:gd name="connsiteX132" fmla="*/ 342578 w 1605470"/>
              <a:gd name="connsiteY132" fmla="*/ 1563678 h 6858000"/>
              <a:gd name="connsiteX133" fmla="*/ 355658 w 1605470"/>
              <a:gd name="connsiteY133" fmla="*/ 1519474 h 6858000"/>
              <a:gd name="connsiteX134" fmla="*/ 348400 w 1605470"/>
              <a:gd name="connsiteY134" fmla="*/ 1477995 h 6858000"/>
              <a:gd name="connsiteX135" fmla="*/ 334485 w 1605470"/>
              <a:gd name="connsiteY135" fmla="*/ 1373769 h 6858000"/>
              <a:gd name="connsiteX136" fmla="*/ 342792 w 1605470"/>
              <a:gd name="connsiteY136" fmla="*/ 1307086 h 6858000"/>
              <a:gd name="connsiteX137" fmla="*/ 343980 w 1605470"/>
              <a:gd name="connsiteY137" fmla="*/ 1189033 h 6858000"/>
              <a:gd name="connsiteX138" fmla="*/ 348665 w 1605470"/>
              <a:gd name="connsiteY138" fmla="*/ 1168288 h 6858000"/>
              <a:gd name="connsiteX139" fmla="*/ 340947 w 1605470"/>
              <a:gd name="connsiteY139" fmla="*/ 1142577 h 6858000"/>
              <a:gd name="connsiteX140" fmla="*/ 330253 w 1605470"/>
              <a:gd name="connsiteY140" fmla="*/ 1088484 h 6858000"/>
              <a:gd name="connsiteX141" fmla="*/ 318989 w 1605470"/>
              <a:gd name="connsiteY141" fmla="*/ 1016103 h 6858000"/>
              <a:gd name="connsiteX142" fmla="*/ 320445 w 1605470"/>
              <a:gd name="connsiteY142" fmla="*/ 932283 h 6858000"/>
              <a:gd name="connsiteX143" fmla="*/ 322681 w 1605470"/>
              <a:gd name="connsiteY143" fmla="*/ 915925 h 6858000"/>
              <a:gd name="connsiteX144" fmla="*/ 315310 w 1605470"/>
              <a:gd name="connsiteY144" fmla="*/ 896999 h 6858000"/>
              <a:gd name="connsiteX145" fmla="*/ 284718 w 1605470"/>
              <a:gd name="connsiteY145" fmla="*/ 821517 h 6858000"/>
              <a:gd name="connsiteX146" fmla="*/ 263668 w 1605470"/>
              <a:gd name="connsiteY146" fmla="*/ 751353 h 6858000"/>
              <a:gd name="connsiteX147" fmla="*/ 263226 w 1605470"/>
              <a:gd name="connsiteY147" fmla="*/ 721230 h 6858000"/>
              <a:gd name="connsiteX148" fmla="*/ 248897 w 1605470"/>
              <a:gd name="connsiteY148" fmla="*/ 681659 h 6858000"/>
              <a:gd name="connsiteX149" fmla="*/ 234316 w 1605470"/>
              <a:gd name="connsiteY149" fmla="*/ 635218 h 6858000"/>
              <a:gd name="connsiteX150" fmla="*/ 239327 w 1605470"/>
              <a:gd name="connsiteY150" fmla="*/ 613763 h 6858000"/>
              <a:gd name="connsiteX151" fmla="*/ 225269 w 1605470"/>
              <a:gd name="connsiteY151" fmla="*/ 598582 h 6858000"/>
              <a:gd name="connsiteX152" fmla="*/ 224950 w 1605470"/>
              <a:gd name="connsiteY152" fmla="*/ 576846 h 6858000"/>
              <a:gd name="connsiteX153" fmla="*/ 204576 w 1605470"/>
              <a:gd name="connsiteY153" fmla="*/ 530055 h 6858000"/>
              <a:gd name="connsiteX154" fmla="*/ 219064 w 1605470"/>
              <a:gd name="connsiteY154" fmla="*/ 469651 h 6858000"/>
              <a:gd name="connsiteX155" fmla="*/ 195012 w 1605470"/>
              <a:gd name="connsiteY155" fmla="*/ 448559 h 6858000"/>
              <a:gd name="connsiteX156" fmla="*/ 201434 w 1605470"/>
              <a:gd name="connsiteY156" fmla="*/ 441529 h 6858000"/>
              <a:gd name="connsiteX157" fmla="*/ 200655 w 1605470"/>
              <a:gd name="connsiteY157" fmla="*/ 428927 h 6858000"/>
              <a:gd name="connsiteX158" fmla="*/ 190059 w 1605470"/>
              <a:gd name="connsiteY158" fmla="*/ 430161 h 6858000"/>
              <a:gd name="connsiteX159" fmla="*/ 167079 w 1605470"/>
              <a:gd name="connsiteY159" fmla="*/ 367211 h 6858000"/>
              <a:gd name="connsiteX160" fmla="*/ 124571 w 1605470"/>
              <a:gd name="connsiteY160" fmla="*/ 302178 h 6858000"/>
              <a:gd name="connsiteX161" fmla="*/ 103243 w 1605470"/>
              <a:gd name="connsiteY161" fmla="*/ 211375 h 6858000"/>
              <a:gd name="connsiteX162" fmla="*/ 94571 w 1605470"/>
              <a:gd name="connsiteY162" fmla="*/ 184179 h 6858000"/>
              <a:gd name="connsiteX163" fmla="*/ 13437 w 1605470"/>
              <a:gd name="connsiteY163" fmla="*/ 19287 h 6858000"/>
              <a:gd name="connsiteX164" fmla="*/ 0 w 1605470"/>
              <a:gd name="connsiteY16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49397 w 1605470"/>
              <a:gd name="connsiteY97" fmla="*/ 3307769 h 6858000"/>
              <a:gd name="connsiteX98" fmla="*/ 766960 w 1605470"/>
              <a:gd name="connsiteY98" fmla="*/ 3250522 h 6858000"/>
              <a:gd name="connsiteX99" fmla="*/ 767385 w 1605470"/>
              <a:gd name="connsiteY99" fmla="*/ 3229163 h 6858000"/>
              <a:gd name="connsiteX100" fmla="*/ 769208 w 1605470"/>
              <a:gd name="connsiteY100" fmla="*/ 3217217 h 6858000"/>
              <a:gd name="connsiteX101" fmla="*/ 770350 w 1605470"/>
              <a:gd name="connsiteY101" fmla="*/ 3216125 h 6858000"/>
              <a:gd name="connsiteX102" fmla="*/ 756043 w 1605470"/>
              <a:gd name="connsiteY102" fmla="*/ 3183755 h 6858000"/>
              <a:gd name="connsiteX103" fmla="*/ 756544 w 1605470"/>
              <a:gd name="connsiteY103" fmla="*/ 3178642 h 6858000"/>
              <a:gd name="connsiteX104" fmla="*/ 744144 w 1605470"/>
              <a:gd name="connsiteY104" fmla="*/ 3158586 h 6858000"/>
              <a:gd name="connsiteX105" fmla="*/ 739378 w 1605470"/>
              <a:gd name="connsiteY105" fmla="*/ 3147669 h 6858000"/>
              <a:gd name="connsiteX106" fmla="*/ 734648 w 1605470"/>
              <a:gd name="connsiteY106" fmla="*/ 3145733 h 6858000"/>
              <a:gd name="connsiteX107" fmla="*/ 729329 w 1605470"/>
              <a:gd name="connsiteY107" fmla="*/ 3129034 h 6858000"/>
              <a:gd name="connsiteX108" fmla="*/ 729994 w 1605470"/>
              <a:gd name="connsiteY108" fmla="*/ 3126682 h 6858000"/>
              <a:gd name="connsiteX109" fmla="*/ 720862 w 1605470"/>
              <a:gd name="connsiteY109" fmla="*/ 3114519 h 6858000"/>
              <a:gd name="connsiteX110" fmla="*/ 707471 w 1605470"/>
              <a:gd name="connsiteY110" fmla="*/ 3106272 h 6858000"/>
              <a:gd name="connsiteX111" fmla="*/ 680201 w 1605470"/>
              <a:gd name="connsiteY111" fmla="*/ 2958185 h 6858000"/>
              <a:gd name="connsiteX112" fmla="*/ 622815 w 1605470"/>
              <a:gd name="connsiteY112" fmla="*/ 2762989 h 6858000"/>
              <a:gd name="connsiteX113" fmla="*/ 571733 w 1605470"/>
              <a:gd name="connsiteY113" fmla="*/ 2554718 h 6858000"/>
              <a:gd name="connsiteX114" fmla="*/ 551827 w 1605470"/>
              <a:gd name="connsiteY114" fmla="*/ 2485734 h 6858000"/>
              <a:gd name="connsiteX115" fmla="*/ 542550 w 1605470"/>
              <a:gd name="connsiteY115" fmla="*/ 2447068 h 6858000"/>
              <a:gd name="connsiteX116" fmla="*/ 529511 w 1605470"/>
              <a:gd name="connsiteY116" fmla="*/ 2425819 h 6858000"/>
              <a:gd name="connsiteX117" fmla="*/ 528878 w 1605470"/>
              <a:gd name="connsiteY117" fmla="*/ 2408971 h 6858000"/>
              <a:gd name="connsiteX118" fmla="*/ 535510 w 1605470"/>
              <a:gd name="connsiteY118" fmla="*/ 2402874 h 6858000"/>
              <a:gd name="connsiteX119" fmla="*/ 538122 w 1605470"/>
              <a:gd name="connsiteY119" fmla="*/ 2381443 h 6858000"/>
              <a:gd name="connsiteX120" fmla="*/ 514451 w 1605470"/>
              <a:gd name="connsiteY120" fmla="*/ 2261920 h 6858000"/>
              <a:gd name="connsiteX121" fmla="*/ 504338 w 1605470"/>
              <a:gd name="connsiteY121" fmla="*/ 2195378 h 6858000"/>
              <a:gd name="connsiteX122" fmla="*/ 488555 w 1605470"/>
              <a:gd name="connsiteY122" fmla="*/ 2155135 h 6858000"/>
              <a:gd name="connsiteX123" fmla="*/ 486013 w 1605470"/>
              <a:gd name="connsiteY123" fmla="*/ 2118008 h 6858000"/>
              <a:gd name="connsiteX124" fmla="*/ 487006 w 1605470"/>
              <a:gd name="connsiteY124" fmla="*/ 2050531 h 6858000"/>
              <a:gd name="connsiteX125" fmla="*/ 478812 w 1605470"/>
              <a:gd name="connsiteY125" fmla="*/ 1963269 h 6858000"/>
              <a:gd name="connsiteX126" fmla="*/ 459990 w 1605470"/>
              <a:gd name="connsiteY126" fmla="*/ 1906352 h 6858000"/>
              <a:gd name="connsiteX127" fmla="*/ 436547 w 1605470"/>
              <a:gd name="connsiteY127" fmla="*/ 1861531 h 6858000"/>
              <a:gd name="connsiteX128" fmla="*/ 390346 w 1605470"/>
              <a:gd name="connsiteY128" fmla="*/ 1732919 h 6858000"/>
              <a:gd name="connsiteX129" fmla="*/ 362657 w 1605470"/>
              <a:gd name="connsiteY129" fmla="*/ 1663540 h 6858000"/>
              <a:gd name="connsiteX130" fmla="*/ 361783 w 1605470"/>
              <a:gd name="connsiteY130" fmla="*/ 1615777 h 6858000"/>
              <a:gd name="connsiteX131" fmla="*/ 342578 w 1605470"/>
              <a:gd name="connsiteY131" fmla="*/ 1563678 h 6858000"/>
              <a:gd name="connsiteX132" fmla="*/ 355658 w 1605470"/>
              <a:gd name="connsiteY132" fmla="*/ 1519474 h 6858000"/>
              <a:gd name="connsiteX133" fmla="*/ 348400 w 1605470"/>
              <a:gd name="connsiteY133" fmla="*/ 1477995 h 6858000"/>
              <a:gd name="connsiteX134" fmla="*/ 334485 w 1605470"/>
              <a:gd name="connsiteY134" fmla="*/ 1373769 h 6858000"/>
              <a:gd name="connsiteX135" fmla="*/ 342792 w 1605470"/>
              <a:gd name="connsiteY135" fmla="*/ 1307086 h 6858000"/>
              <a:gd name="connsiteX136" fmla="*/ 343980 w 1605470"/>
              <a:gd name="connsiteY136" fmla="*/ 1189033 h 6858000"/>
              <a:gd name="connsiteX137" fmla="*/ 348665 w 1605470"/>
              <a:gd name="connsiteY137" fmla="*/ 1168288 h 6858000"/>
              <a:gd name="connsiteX138" fmla="*/ 340947 w 1605470"/>
              <a:gd name="connsiteY138" fmla="*/ 1142577 h 6858000"/>
              <a:gd name="connsiteX139" fmla="*/ 330253 w 1605470"/>
              <a:gd name="connsiteY139" fmla="*/ 1088484 h 6858000"/>
              <a:gd name="connsiteX140" fmla="*/ 318989 w 1605470"/>
              <a:gd name="connsiteY140" fmla="*/ 1016103 h 6858000"/>
              <a:gd name="connsiteX141" fmla="*/ 320445 w 1605470"/>
              <a:gd name="connsiteY141" fmla="*/ 932283 h 6858000"/>
              <a:gd name="connsiteX142" fmla="*/ 322681 w 1605470"/>
              <a:gd name="connsiteY142" fmla="*/ 915925 h 6858000"/>
              <a:gd name="connsiteX143" fmla="*/ 315310 w 1605470"/>
              <a:gd name="connsiteY143" fmla="*/ 896999 h 6858000"/>
              <a:gd name="connsiteX144" fmla="*/ 284718 w 1605470"/>
              <a:gd name="connsiteY144" fmla="*/ 821517 h 6858000"/>
              <a:gd name="connsiteX145" fmla="*/ 263668 w 1605470"/>
              <a:gd name="connsiteY145" fmla="*/ 751353 h 6858000"/>
              <a:gd name="connsiteX146" fmla="*/ 263226 w 1605470"/>
              <a:gd name="connsiteY146" fmla="*/ 721230 h 6858000"/>
              <a:gd name="connsiteX147" fmla="*/ 248897 w 1605470"/>
              <a:gd name="connsiteY147" fmla="*/ 681659 h 6858000"/>
              <a:gd name="connsiteX148" fmla="*/ 234316 w 1605470"/>
              <a:gd name="connsiteY148" fmla="*/ 635218 h 6858000"/>
              <a:gd name="connsiteX149" fmla="*/ 239327 w 1605470"/>
              <a:gd name="connsiteY149" fmla="*/ 613763 h 6858000"/>
              <a:gd name="connsiteX150" fmla="*/ 225269 w 1605470"/>
              <a:gd name="connsiteY150" fmla="*/ 598582 h 6858000"/>
              <a:gd name="connsiteX151" fmla="*/ 224950 w 1605470"/>
              <a:gd name="connsiteY151" fmla="*/ 576846 h 6858000"/>
              <a:gd name="connsiteX152" fmla="*/ 204576 w 1605470"/>
              <a:gd name="connsiteY152" fmla="*/ 530055 h 6858000"/>
              <a:gd name="connsiteX153" fmla="*/ 219064 w 1605470"/>
              <a:gd name="connsiteY153" fmla="*/ 469651 h 6858000"/>
              <a:gd name="connsiteX154" fmla="*/ 195012 w 1605470"/>
              <a:gd name="connsiteY154" fmla="*/ 448559 h 6858000"/>
              <a:gd name="connsiteX155" fmla="*/ 201434 w 1605470"/>
              <a:gd name="connsiteY155" fmla="*/ 441529 h 6858000"/>
              <a:gd name="connsiteX156" fmla="*/ 200655 w 1605470"/>
              <a:gd name="connsiteY156" fmla="*/ 428927 h 6858000"/>
              <a:gd name="connsiteX157" fmla="*/ 190059 w 1605470"/>
              <a:gd name="connsiteY157" fmla="*/ 430161 h 6858000"/>
              <a:gd name="connsiteX158" fmla="*/ 167079 w 1605470"/>
              <a:gd name="connsiteY158" fmla="*/ 367211 h 6858000"/>
              <a:gd name="connsiteX159" fmla="*/ 124571 w 1605470"/>
              <a:gd name="connsiteY159" fmla="*/ 302178 h 6858000"/>
              <a:gd name="connsiteX160" fmla="*/ 103243 w 1605470"/>
              <a:gd name="connsiteY160" fmla="*/ 211375 h 6858000"/>
              <a:gd name="connsiteX161" fmla="*/ 94571 w 1605470"/>
              <a:gd name="connsiteY161" fmla="*/ 184179 h 6858000"/>
              <a:gd name="connsiteX162" fmla="*/ 13437 w 1605470"/>
              <a:gd name="connsiteY162" fmla="*/ 19287 h 6858000"/>
              <a:gd name="connsiteX163" fmla="*/ 0 w 1605470"/>
              <a:gd name="connsiteY16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70350 w 1605470"/>
              <a:gd name="connsiteY100" fmla="*/ 3216125 h 6858000"/>
              <a:gd name="connsiteX101" fmla="*/ 756043 w 1605470"/>
              <a:gd name="connsiteY101" fmla="*/ 3183755 h 6858000"/>
              <a:gd name="connsiteX102" fmla="*/ 756544 w 1605470"/>
              <a:gd name="connsiteY102" fmla="*/ 3178642 h 6858000"/>
              <a:gd name="connsiteX103" fmla="*/ 744144 w 1605470"/>
              <a:gd name="connsiteY103" fmla="*/ 3158586 h 6858000"/>
              <a:gd name="connsiteX104" fmla="*/ 739378 w 1605470"/>
              <a:gd name="connsiteY104" fmla="*/ 3147669 h 6858000"/>
              <a:gd name="connsiteX105" fmla="*/ 734648 w 1605470"/>
              <a:gd name="connsiteY105" fmla="*/ 3145733 h 6858000"/>
              <a:gd name="connsiteX106" fmla="*/ 729329 w 1605470"/>
              <a:gd name="connsiteY106" fmla="*/ 3129034 h 6858000"/>
              <a:gd name="connsiteX107" fmla="*/ 729994 w 1605470"/>
              <a:gd name="connsiteY107" fmla="*/ 3126682 h 6858000"/>
              <a:gd name="connsiteX108" fmla="*/ 720862 w 1605470"/>
              <a:gd name="connsiteY108" fmla="*/ 3114519 h 6858000"/>
              <a:gd name="connsiteX109" fmla="*/ 707471 w 1605470"/>
              <a:gd name="connsiteY109" fmla="*/ 3106272 h 6858000"/>
              <a:gd name="connsiteX110" fmla="*/ 680201 w 1605470"/>
              <a:gd name="connsiteY110" fmla="*/ 2958185 h 6858000"/>
              <a:gd name="connsiteX111" fmla="*/ 622815 w 1605470"/>
              <a:gd name="connsiteY111" fmla="*/ 2762989 h 6858000"/>
              <a:gd name="connsiteX112" fmla="*/ 571733 w 1605470"/>
              <a:gd name="connsiteY112" fmla="*/ 2554718 h 6858000"/>
              <a:gd name="connsiteX113" fmla="*/ 551827 w 1605470"/>
              <a:gd name="connsiteY113" fmla="*/ 2485734 h 6858000"/>
              <a:gd name="connsiteX114" fmla="*/ 542550 w 1605470"/>
              <a:gd name="connsiteY114" fmla="*/ 2447068 h 6858000"/>
              <a:gd name="connsiteX115" fmla="*/ 529511 w 1605470"/>
              <a:gd name="connsiteY115" fmla="*/ 2425819 h 6858000"/>
              <a:gd name="connsiteX116" fmla="*/ 528878 w 1605470"/>
              <a:gd name="connsiteY116" fmla="*/ 2408971 h 6858000"/>
              <a:gd name="connsiteX117" fmla="*/ 535510 w 1605470"/>
              <a:gd name="connsiteY117" fmla="*/ 2402874 h 6858000"/>
              <a:gd name="connsiteX118" fmla="*/ 538122 w 1605470"/>
              <a:gd name="connsiteY118" fmla="*/ 2381443 h 6858000"/>
              <a:gd name="connsiteX119" fmla="*/ 514451 w 1605470"/>
              <a:gd name="connsiteY119" fmla="*/ 2261920 h 6858000"/>
              <a:gd name="connsiteX120" fmla="*/ 504338 w 1605470"/>
              <a:gd name="connsiteY120" fmla="*/ 2195378 h 6858000"/>
              <a:gd name="connsiteX121" fmla="*/ 488555 w 1605470"/>
              <a:gd name="connsiteY121" fmla="*/ 2155135 h 6858000"/>
              <a:gd name="connsiteX122" fmla="*/ 486013 w 1605470"/>
              <a:gd name="connsiteY122" fmla="*/ 2118008 h 6858000"/>
              <a:gd name="connsiteX123" fmla="*/ 487006 w 1605470"/>
              <a:gd name="connsiteY123" fmla="*/ 2050531 h 6858000"/>
              <a:gd name="connsiteX124" fmla="*/ 478812 w 1605470"/>
              <a:gd name="connsiteY124" fmla="*/ 1963269 h 6858000"/>
              <a:gd name="connsiteX125" fmla="*/ 459990 w 1605470"/>
              <a:gd name="connsiteY125" fmla="*/ 1906352 h 6858000"/>
              <a:gd name="connsiteX126" fmla="*/ 436547 w 1605470"/>
              <a:gd name="connsiteY126" fmla="*/ 1861531 h 6858000"/>
              <a:gd name="connsiteX127" fmla="*/ 390346 w 1605470"/>
              <a:gd name="connsiteY127" fmla="*/ 1732919 h 6858000"/>
              <a:gd name="connsiteX128" fmla="*/ 362657 w 1605470"/>
              <a:gd name="connsiteY128" fmla="*/ 1663540 h 6858000"/>
              <a:gd name="connsiteX129" fmla="*/ 361783 w 1605470"/>
              <a:gd name="connsiteY129" fmla="*/ 1615777 h 6858000"/>
              <a:gd name="connsiteX130" fmla="*/ 342578 w 1605470"/>
              <a:gd name="connsiteY130" fmla="*/ 1563678 h 6858000"/>
              <a:gd name="connsiteX131" fmla="*/ 355658 w 1605470"/>
              <a:gd name="connsiteY131" fmla="*/ 1519474 h 6858000"/>
              <a:gd name="connsiteX132" fmla="*/ 348400 w 1605470"/>
              <a:gd name="connsiteY132" fmla="*/ 1477995 h 6858000"/>
              <a:gd name="connsiteX133" fmla="*/ 334485 w 1605470"/>
              <a:gd name="connsiteY133" fmla="*/ 1373769 h 6858000"/>
              <a:gd name="connsiteX134" fmla="*/ 342792 w 1605470"/>
              <a:gd name="connsiteY134" fmla="*/ 1307086 h 6858000"/>
              <a:gd name="connsiteX135" fmla="*/ 343980 w 1605470"/>
              <a:gd name="connsiteY135" fmla="*/ 1189033 h 6858000"/>
              <a:gd name="connsiteX136" fmla="*/ 348665 w 1605470"/>
              <a:gd name="connsiteY136" fmla="*/ 1168288 h 6858000"/>
              <a:gd name="connsiteX137" fmla="*/ 340947 w 1605470"/>
              <a:gd name="connsiteY137" fmla="*/ 1142577 h 6858000"/>
              <a:gd name="connsiteX138" fmla="*/ 330253 w 1605470"/>
              <a:gd name="connsiteY138" fmla="*/ 1088484 h 6858000"/>
              <a:gd name="connsiteX139" fmla="*/ 318989 w 1605470"/>
              <a:gd name="connsiteY139" fmla="*/ 1016103 h 6858000"/>
              <a:gd name="connsiteX140" fmla="*/ 320445 w 1605470"/>
              <a:gd name="connsiteY140" fmla="*/ 932283 h 6858000"/>
              <a:gd name="connsiteX141" fmla="*/ 322681 w 1605470"/>
              <a:gd name="connsiteY141" fmla="*/ 915925 h 6858000"/>
              <a:gd name="connsiteX142" fmla="*/ 315310 w 1605470"/>
              <a:gd name="connsiteY142" fmla="*/ 896999 h 6858000"/>
              <a:gd name="connsiteX143" fmla="*/ 284718 w 1605470"/>
              <a:gd name="connsiteY143" fmla="*/ 821517 h 6858000"/>
              <a:gd name="connsiteX144" fmla="*/ 263668 w 1605470"/>
              <a:gd name="connsiteY144" fmla="*/ 751353 h 6858000"/>
              <a:gd name="connsiteX145" fmla="*/ 263226 w 1605470"/>
              <a:gd name="connsiteY145" fmla="*/ 721230 h 6858000"/>
              <a:gd name="connsiteX146" fmla="*/ 248897 w 1605470"/>
              <a:gd name="connsiteY146" fmla="*/ 681659 h 6858000"/>
              <a:gd name="connsiteX147" fmla="*/ 234316 w 1605470"/>
              <a:gd name="connsiteY147" fmla="*/ 635218 h 6858000"/>
              <a:gd name="connsiteX148" fmla="*/ 239327 w 1605470"/>
              <a:gd name="connsiteY148" fmla="*/ 613763 h 6858000"/>
              <a:gd name="connsiteX149" fmla="*/ 225269 w 1605470"/>
              <a:gd name="connsiteY149" fmla="*/ 598582 h 6858000"/>
              <a:gd name="connsiteX150" fmla="*/ 224950 w 1605470"/>
              <a:gd name="connsiteY150" fmla="*/ 576846 h 6858000"/>
              <a:gd name="connsiteX151" fmla="*/ 204576 w 1605470"/>
              <a:gd name="connsiteY151" fmla="*/ 530055 h 6858000"/>
              <a:gd name="connsiteX152" fmla="*/ 219064 w 1605470"/>
              <a:gd name="connsiteY152" fmla="*/ 469651 h 6858000"/>
              <a:gd name="connsiteX153" fmla="*/ 195012 w 1605470"/>
              <a:gd name="connsiteY153" fmla="*/ 448559 h 6858000"/>
              <a:gd name="connsiteX154" fmla="*/ 201434 w 1605470"/>
              <a:gd name="connsiteY154" fmla="*/ 441529 h 6858000"/>
              <a:gd name="connsiteX155" fmla="*/ 200655 w 1605470"/>
              <a:gd name="connsiteY155" fmla="*/ 428927 h 6858000"/>
              <a:gd name="connsiteX156" fmla="*/ 190059 w 1605470"/>
              <a:gd name="connsiteY156" fmla="*/ 430161 h 6858000"/>
              <a:gd name="connsiteX157" fmla="*/ 167079 w 1605470"/>
              <a:gd name="connsiteY157" fmla="*/ 367211 h 6858000"/>
              <a:gd name="connsiteX158" fmla="*/ 124571 w 1605470"/>
              <a:gd name="connsiteY158" fmla="*/ 302178 h 6858000"/>
              <a:gd name="connsiteX159" fmla="*/ 103243 w 1605470"/>
              <a:gd name="connsiteY159" fmla="*/ 211375 h 6858000"/>
              <a:gd name="connsiteX160" fmla="*/ 94571 w 1605470"/>
              <a:gd name="connsiteY160" fmla="*/ 184179 h 6858000"/>
              <a:gd name="connsiteX161" fmla="*/ 13437 w 1605470"/>
              <a:gd name="connsiteY161" fmla="*/ 19287 h 6858000"/>
              <a:gd name="connsiteX162" fmla="*/ 0 w 1605470"/>
              <a:gd name="connsiteY16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70350 w 1605470"/>
              <a:gd name="connsiteY100" fmla="*/ 3216125 h 6858000"/>
              <a:gd name="connsiteX101" fmla="*/ 756043 w 1605470"/>
              <a:gd name="connsiteY101" fmla="*/ 3183755 h 6858000"/>
              <a:gd name="connsiteX102" fmla="*/ 756544 w 1605470"/>
              <a:gd name="connsiteY102" fmla="*/ 3178642 h 6858000"/>
              <a:gd name="connsiteX103" fmla="*/ 744144 w 1605470"/>
              <a:gd name="connsiteY103" fmla="*/ 3158586 h 6858000"/>
              <a:gd name="connsiteX104" fmla="*/ 739378 w 1605470"/>
              <a:gd name="connsiteY104" fmla="*/ 3147669 h 6858000"/>
              <a:gd name="connsiteX105" fmla="*/ 734648 w 1605470"/>
              <a:gd name="connsiteY105" fmla="*/ 3145733 h 6858000"/>
              <a:gd name="connsiteX106" fmla="*/ 729329 w 1605470"/>
              <a:gd name="connsiteY106" fmla="*/ 3129034 h 6858000"/>
              <a:gd name="connsiteX107" fmla="*/ 729994 w 1605470"/>
              <a:gd name="connsiteY107" fmla="*/ 3126682 h 6858000"/>
              <a:gd name="connsiteX108" fmla="*/ 720862 w 1605470"/>
              <a:gd name="connsiteY108" fmla="*/ 3114519 h 6858000"/>
              <a:gd name="connsiteX109" fmla="*/ 707471 w 1605470"/>
              <a:gd name="connsiteY109" fmla="*/ 3106272 h 6858000"/>
              <a:gd name="connsiteX110" fmla="*/ 680201 w 1605470"/>
              <a:gd name="connsiteY110" fmla="*/ 2958185 h 6858000"/>
              <a:gd name="connsiteX111" fmla="*/ 622815 w 1605470"/>
              <a:gd name="connsiteY111" fmla="*/ 2762989 h 6858000"/>
              <a:gd name="connsiteX112" fmla="*/ 571733 w 1605470"/>
              <a:gd name="connsiteY112" fmla="*/ 2554718 h 6858000"/>
              <a:gd name="connsiteX113" fmla="*/ 551827 w 1605470"/>
              <a:gd name="connsiteY113" fmla="*/ 2485734 h 6858000"/>
              <a:gd name="connsiteX114" fmla="*/ 542550 w 1605470"/>
              <a:gd name="connsiteY114" fmla="*/ 2447068 h 6858000"/>
              <a:gd name="connsiteX115" fmla="*/ 529511 w 1605470"/>
              <a:gd name="connsiteY115" fmla="*/ 2425819 h 6858000"/>
              <a:gd name="connsiteX116" fmla="*/ 535510 w 1605470"/>
              <a:gd name="connsiteY116" fmla="*/ 2402874 h 6858000"/>
              <a:gd name="connsiteX117" fmla="*/ 538122 w 1605470"/>
              <a:gd name="connsiteY117" fmla="*/ 2381443 h 6858000"/>
              <a:gd name="connsiteX118" fmla="*/ 514451 w 1605470"/>
              <a:gd name="connsiteY118" fmla="*/ 2261920 h 6858000"/>
              <a:gd name="connsiteX119" fmla="*/ 504338 w 1605470"/>
              <a:gd name="connsiteY119" fmla="*/ 2195378 h 6858000"/>
              <a:gd name="connsiteX120" fmla="*/ 488555 w 1605470"/>
              <a:gd name="connsiteY120" fmla="*/ 2155135 h 6858000"/>
              <a:gd name="connsiteX121" fmla="*/ 486013 w 1605470"/>
              <a:gd name="connsiteY121" fmla="*/ 2118008 h 6858000"/>
              <a:gd name="connsiteX122" fmla="*/ 487006 w 1605470"/>
              <a:gd name="connsiteY122" fmla="*/ 2050531 h 6858000"/>
              <a:gd name="connsiteX123" fmla="*/ 478812 w 1605470"/>
              <a:gd name="connsiteY123" fmla="*/ 1963269 h 6858000"/>
              <a:gd name="connsiteX124" fmla="*/ 459990 w 1605470"/>
              <a:gd name="connsiteY124" fmla="*/ 1906352 h 6858000"/>
              <a:gd name="connsiteX125" fmla="*/ 436547 w 1605470"/>
              <a:gd name="connsiteY125" fmla="*/ 1861531 h 6858000"/>
              <a:gd name="connsiteX126" fmla="*/ 390346 w 1605470"/>
              <a:gd name="connsiteY126" fmla="*/ 1732919 h 6858000"/>
              <a:gd name="connsiteX127" fmla="*/ 362657 w 1605470"/>
              <a:gd name="connsiteY127" fmla="*/ 1663540 h 6858000"/>
              <a:gd name="connsiteX128" fmla="*/ 361783 w 1605470"/>
              <a:gd name="connsiteY128" fmla="*/ 1615777 h 6858000"/>
              <a:gd name="connsiteX129" fmla="*/ 342578 w 1605470"/>
              <a:gd name="connsiteY129" fmla="*/ 1563678 h 6858000"/>
              <a:gd name="connsiteX130" fmla="*/ 355658 w 1605470"/>
              <a:gd name="connsiteY130" fmla="*/ 1519474 h 6858000"/>
              <a:gd name="connsiteX131" fmla="*/ 348400 w 1605470"/>
              <a:gd name="connsiteY131" fmla="*/ 1477995 h 6858000"/>
              <a:gd name="connsiteX132" fmla="*/ 334485 w 1605470"/>
              <a:gd name="connsiteY132" fmla="*/ 1373769 h 6858000"/>
              <a:gd name="connsiteX133" fmla="*/ 342792 w 1605470"/>
              <a:gd name="connsiteY133" fmla="*/ 1307086 h 6858000"/>
              <a:gd name="connsiteX134" fmla="*/ 343980 w 1605470"/>
              <a:gd name="connsiteY134" fmla="*/ 1189033 h 6858000"/>
              <a:gd name="connsiteX135" fmla="*/ 348665 w 1605470"/>
              <a:gd name="connsiteY135" fmla="*/ 1168288 h 6858000"/>
              <a:gd name="connsiteX136" fmla="*/ 340947 w 1605470"/>
              <a:gd name="connsiteY136" fmla="*/ 1142577 h 6858000"/>
              <a:gd name="connsiteX137" fmla="*/ 330253 w 1605470"/>
              <a:gd name="connsiteY137" fmla="*/ 1088484 h 6858000"/>
              <a:gd name="connsiteX138" fmla="*/ 318989 w 1605470"/>
              <a:gd name="connsiteY138" fmla="*/ 1016103 h 6858000"/>
              <a:gd name="connsiteX139" fmla="*/ 320445 w 1605470"/>
              <a:gd name="connsiteY139" fmla="*/ 932283 h 6858000"/>
              <a:gd name="connsiteX140" fmla="*/ 322681 w 1605470"/>
              <a:gd name="connsiteY140" fmla="*/ 915925 h 6858000"/>
              <a:gd name="connsiteX141" fmla="*/ 315310 w 1605470"/>
              <a:gd name="connsiteY141" fmla="*/ 896999 h 6858000"/>
              <a:gd name="connsiteX142" fmla="*/ 284718 w 1605470"/>
              <a:gd name="connsiteY142" fmla="*/ 821517 h 6858000"/>
              <a:gd name="connsiteX143" fmla="*/ 263668 w 1605470"/>
              <a:gd name="connsiteY143" fmla="*/ 751353 h 6858000"/>
              <a:gd name="connsiteX144" fmla="*/ 263226 w 1605470"/>
              <a:gd name="connsiteY144" fmla="*/ 721230 h 6858000"/>
              <a:gd name="connsiteX145" fmla="*/ 248897 w 1605470"/>
              <a:gd name="connsiteY145" fmla="*/ 681659 h 6858000"/>
              <a:gd name="connsiteX146" fmla="*/ 234316 w 1605470"/>
              <a:gd name="connsiteY146" fmla="*/ 635218 h 6858000"/>
              <a:gd name="connsiteX147" fmla="*/ 239327 w 1605470"/>
              <a:gd name="connsiteY147" fmla="*/ 613763 h 6858000"/>
              <a:gd name="connsiteX148" fmla="*/ 225269 w 1605470"/>
              <a:gd name="connsiteY148" fmla="*/ 598582 h 6858000"/>
              <a:gd name="connsiteX149" fmla="*/ 224950 w 1605470"/>
              <a:gd name="connsiteY149" fmla="*/ 576846 h 6858000"/>
              <a:gd name="connsiteX150" fmla="*/ 204576 w 1605470"/>
              <a:gd name="connsiteY150" fmla="*/ 530055 h 6858000"/>
              <a:gd name="connsiteX151" fmla="*/ 219064 w 1605470"/>
              <a:gd name="connsiteY151" fmla="*/ 469651 h 6858000"/>
              <a:gd name="connsiteX152" fmla="*/ 195012 w 1605470"/>
              <a:gd name="connsiteY152" fmla="*/ 448559 h 6858000"/>
              <a:gd name="connsiteX153" fmla="*/ 201434 w 1605470"/>
              <a:gd name="connsiteY153" fmla="*/ 441529 h 6858000"/>
              <a:gd name="connsiteX154" fmla="*/ 200655 w 1605470"/>
              <a:gd name="connsiteY154" fmla="*/ 428927 h 6858000"/>
              <a:gd name="connsiteX155" fmla="*/ 190059 w 1605470"/>
              <a:gd name="connsiteY155" fmla="*/ 430161 h 6858000"/>
              <a:gd name="connsiteX156" fmla="*/ 167079 w 1605470"/>
              <a:gd name="connsiteY156" fmla="*/ 367211 h 6858000"/>
              <a:gd name="connsiteX157" fmla="*/ 124571 w 1605470"/>
              <a:gd name="connsiteY157" fmla="*/ 302178 h 6858000"/>
              <a:gd name="connsiteX158" fmla="*/ 103243 w 1605470"/>
              <a:gd name="connsiteY158" fmla="*/ 211375 h 6858000"/>
              <a:gd name="connsiteX159" fmla="*/ 94571 w 1605470"/>
              <a:gd name="connsiteY159" fmla="*/ 184179 h 6858000"/>
              <a:gd name="connsiteX160" fmla="*/ 13437 w 1605470"/>
              <a:gd name="connsiteY160" fmla="*/ 19287 h 6858000"/>
              <a:gd name="connsiteX161" fmla="*/ 0 w 1605470"/>
              <a:gd name="connsiteY16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39378 w 1605470"/>
              <a:gd name="connsiteY103" fmla="*/ 3147669 h 6858000"/>
              <a:gd name="connsiteX104" fmla="*/ 734648 w 1605470"/>
              <a:gd name="connsiteY104" fmla="*/ 3145733 h 6858000"/>
              <a:gd name="connsiteX105" fmla="*/ 729329 w 1605470"/>
              <a:gd name="connsiteY105" fmla="*/ 3129034 h 6858000"/>
              <a:gd name="connsiteX106" fmla="*/ 729994 w 1605470"/>
              <a:gd name="connsiteY106" fmla="*/ 3126682 h 6858000"/>
              <a:gd name="connsiteX107" fmla="*/ 720862 w 1605470"/>
              <a:gd name="connsiteY107" fmla="*/ 3114519 h 6858000"/>
              <a:gd name="connsiteX108" fmla="*/ 707471 w 1605470"/>
              <a:gd name="connsiteY108" fmla="*/ 3106272 h 6858000"/>
              <a:gd name="connsiteX109" fmla="*/ 680201 w 1605470"/>
              <a:gd name="connsiteY109" fmla="*/ 2958185 h 6858000"/>
              <a:gd name="connsiteX110" fmla="*/ 622815 w 1605470"/>
              <a:gd name="connsiteY110" fmla="*/ 2762989 h 6858000"/>
              <a:gd name="connsiteX111" fmla="*/ 571733 w 1605470"/>
              <a:gd name="connsiteY111" fmla="*/ 2554718 h 6858000"/>
              <a:gd name="connsiteX112" fmla="*/ 551827 w 1605470"/>
              <a:gd name="connsiteY112" fmla="*/ 2485734 h 6858000"/>
              <a:gd name="connsiteX113" fmla="*/ 542550 w 1605470"/>
              <a:gd name="connsiteY113" fmla="*/ 2447068 h 6858000"/>
              <a:gd name="connsiteX114" fmla="*/ 529511 w 1605470"/>
              <a:gd name="connsiteY114" fmla="*/ 2425819 h 6858000"/>
              <a:gd name="connsiteX115" fmla="*/ 535510 w 1605470"/>
              <a:gd name="connsiteY115" fmla="*/ 2402874 h 6858000"/>
              <a:gd name="connsiteX116" fmla="*/ 538122 w 1605470"/>
              <a:gd name="connsiteY116" fmla="*/ 2381443 h 6858000"/>
              <a:gd name="connsiteX117" fmla="*/ 514451 w 1605470"/>
              <a:gd name="connsiteY117" fmla="*/ 2261920 h 6858000"/>
              <a:gd name="connsiteX118" fmla="*/ 504338 w 1605470"/>
              <a:gd name="connsiteY118" fmla="*/ 2195378 h 6858000"/>
              <a:gd name="connsiteX119" fmla="*/ 488555 w 1605470"/>
              <a:gd name="connsiteY119" fmla="*/ 2155135 h 6858000"/>
              <a:gd name="connsiteX120" fmla="*/ 486013 w 1605470"/>
              <a:gd name="connsiteY120" fmla="*/ 2118008 h 6858000"/>
              <a:gd name="connsiteX121" fmla="*/ 487006 w 1605470"/>
              <a:gd name="connsiteY121" fmla="*/ 2050531 h 6858000"/>
              <a:gd name="connsiteX122" fmla="*/ 478812 w 1605470"/>
              <a:gd name="connsiteY122" fmla="*/ 1963269 h 6858000"/>
              <a:gd name="connsiteX123" fmla="*/ 459990 w 1605470"/>
              <a:gd name="connsiteY123" fmla="*/ 1906352 h 6858000"/>
              <a:gd name="connsiteX124" fmla="*/ 436547 w 1605470"/>
              <a:gd name="connsiteY124" fmla="*/ 1861531 h 6858000"/>
              <a:gd name="connsiteX125" fmla="*/ 390346 w 1605470"/>
              <a:gd name="connsiteY125" fmla="*/ 1732919 h 6858000"/>
              <a:gd name="connsiteX126" fmla="*/ 362657 w 1605470"/>
              <a:gd name="connsiteY126" fmla="*/ 1663540 h 6858000"/>
              <a:gd name="connsiteX127" fmla="*/ 361783 w 1605470"/>
              <a:gd name="connsiteY127" fmla="*/ 1615777 h 6858000"/>
              <a:gd name="connsiteX128" fmla="*/ 342578 w 1605470"/>
              <a:gd name="connsiteY128" fmla="*/ 1563678 h 6858000"/>
              <a:gd name="connsiteX129" fmla="*/ 355658 w 1605470"/>
              <a:gd name="connsiteY129" fmla="*/ 1519474 h 6858000"/>
              <a:gd name="connsiteX130" fmla="*/ 348400 w 1605470"/>
              <a:gd name="connsiteY130" fmla="*/ 1477995 h 6858000"/>
              <a:gd name="connsiteX131" fmla="*/ 334485 w 1605470"/>
              <a:gd name="connsiteY131" fmla="*/ 1373769 h 6858000"/>
              <a:gd name="connsiteX132" fmla="*/ 342792 w 1605470"/>
              <a:gd name="connsiteY132" fmla="*/ 1307086 h 6858000"/>
              <a:gd name="connsiteX133" fmla="*/ 343980 w 1605470"/>
              <a:gd name="connsiteY133" fmla="*/ 1189033 h 6858000"/>
              <a:gd name="connsiteX134" fmla="*/ 348665 w 1605470"/>
              <a:gd name="connsiteY134" fmla="*/ 1168288 h 6858000"/>
              <a:gd name="connsiteX135" fmla="*/ 340947 w 1605470"/>
              <a:gd name="connsiteY135" fmla="*/ 1142577 h 6858000"/>
              <a:gd name="connsiteX136" fmla="*/ 330253 w 1605470"/>
              <a:gd name="connsiteY136" fmla="*/ 1088484 h 6858000"/>
              <a:gd name="connsiteX137" fmla="*/ 318989 w 1605470"/>
              <a:gd name="connsiteY137" fmla="*/ 1016103 h 6858000"/>
              <a:gd name="connsiteX138" fmla="*/ 320445 w 1605470"/>
              <a:gd name="connsiteY138" fmla="*/ 932283 h 6858000"/>
              <a:gd name="connsiteX139" fmla="*/ 322681 w 1605470"/>
              <a:gd name="connsiteY139" fmla="*/ 915925 h 6858000"/>
              <a:gd name="connsiteX140" fmla="*/ 315310 w 1605470"/>
              <a:gd name="connsiteY140" fmla="*/ 896999 h 6858000"/>
              <a:gd name="connsiteX141" fmla="*/ 284718 w 1605470"/>
              <a:gd name="connsiteY141" fmla="*/ 821517 h 6858000"/>
              <a:gd name="connsiteX142" fmla="*/ 263668 w 1605470"/>
              <a:gd name="connsiteY142" fmla="*/ 751353 h 6858000"/>
              <a:gd name="connsiteX143" fmla="*/ 263226 w 1605470"/>
              <a:gd name="connsiteY143" fmla="*/ 721230 h 6858000"/>
              <a:gd name="connsiteX144" fmla="*/ 248897 w 1605470"/>
              <a:gd name="connsiteY144" fmla="*/ 681659 h 6858000"/>
              <a:gd name="connsiteX145" fmla="*/ 234316 w 1605470"/>
              <a:gd name="connsiteY145" fmla="*/ 635218 h 6858000"/>
              <a:gd name="connsiteX146" fmla="*/ 239327 w 1605470"/>
              <a:gd name="connsiteY146" fmla="*/ 613763 h 6858000"/>
              <a:gd name="connsiteX147" fmla="*/ 225269 w 1605470"/>
              <a:gd name="connsiteY147" fmla="*/ 598582 h 6858000"/>
              <a:gd name="connsiteX148" fmla="*/ 224950 w 1605470"/>
              <a:gd name="connsiteY148" fmla="*/ 576846 h 6858000"/>
              <a:gd name="connsiteX149" fmla="*/ 204576 w 1605470"/>
              <a:gd name="connsiteY149" fmla="*/ 530055 h 6858000"/>
              <a:gd name="connsiteX150" fmla="*/ 219064 w 1605470"/>
              <a:gd name="connsiteY150" fmla="*/ 469651 h 6858000"/>
              <a:gd name="connsiteX151" fmla="*/ 195012 w 1605470"/>
              <a:gd name="connsiteY151" fmla="*/ 448559 h 6858000"/>
              <a:gd name="connsiteX152" fmla="*/ 201434 w 1605470"/>
              <a:gd name="connsiteY152" fmla="*/ 441529 h 6858000"/>
              <a:gd name="connsiteX153" fmla="*/ 200655 w 1605470"/>
              <a:gd name="connsiteY153" fmla="*/ 428927 h 6858000"/>
              <a:gd name="connsiteX154" fmla="*/ 190059 w 1605470"/>
              <a:gd name="connsiteY154" fmla="*/ 430161 h 6858000"/>
              <a:gd name="connsiteX155" fmla="*/ 167079 w 1605470"/>
              <a:gd name="connsiteY155" fmla="*/ 367211 h 6858000"/>
              <a:gd name="connsiteX156" fmla="*/ 124571 w 1605470"/>
              <a:gd name="connsiteY156" fmla="*/ 302178 h 6858000"/>
              <a:gd name="connsiteX157" fmla="*/ 103243 w 1605470"/>
              <a:gd name="connsiteY157" fmla="*/ 211375 h 6858000"/>
              <a:gd name="connsiteX158" fmla="*/ 94571 w 1605470"/>
              <a:gd name="connsiteY158" fmla="*/ 184179 h 6858000"/>
              <a:gd name="connsiteX159" fmla="*/ 13437 w 1605470"/>
              <a:gd name="connsiteY159" fmla="*/ 19287 h 6858000"/>
              <a:gd name="connsiteX160" fmla="*/ 0 w 1605470"/>
              <a:gd name="connsiteY16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39378 w 1605470"/>
              <a:gd name="connsiteY103" fmla="*/ 3147669 h 6858000"/>
              <a:gd name="connsiteX104" fmla="*/ 729329 w 1605470"/>
              <a:gd name="connsiteY104" fmla="*/ 3129034 h 6858000"/>
              <a:gd name="connsiteX105" fmla="*/ 729994 w 1605470"/>
              <a:gd name="connsiteY105" fmla="*/ 3126682 h 6858000"/>
              <a:gd name="connsiteX106" fmla="*/ 720862 w 1605470"/>
              <a:gd name="connsiteY106" fmla="*/ 3114519 h 6858000"/>
              <a:gd name="connsiteX107" fmla="*/ 707471 w 1605470"/>
              <a:gd name="connsiteY107" fmla="*/ 3106272 h 6858000"/>
              <a:gd name="connsiteX108" fmla="*/ 680201 w 1605470"/>
              <a:gd name="connsiteY108" fmla="*/ 2958185 h 6858000"/>
              <a:gd name="connsiteX109" fmla="*/ 622815 w 1605470"/>
              <a:gd name="connsiteY109" fmla="*/ 2762989 h 6858000"/>
              <a:gd name="connsiteX110" fmla="*/ 571733 w 1605470"/>
              <a:gd name="connsiteY110" fmla="*/ 2554718 h 6858000"/>
              <a:gd name="connsiteX111" fmla="*/ 551827 w 1605470"/>
              <a:gd name="connsiteY111" fmla="*/ 2485734 h 6858000"/>
              <a:gd name="connsiteX112" fmla="*/ 542550 w 1605470"/>
              <a:gd name="connsiteY112" fmla="*/ 2447068 h 6858000"/>
              <a:gd name="connsiteX113" fmla="*/ 529511 w 1605470"/>
              <a:gd name="connsiteY113" fmla="*/ 2425819 h 6858000"/>
              <a:gd name="connsiteX114" fmla="*/ 535510 w 1605470"/>
              <a:gd name="connsiteY114" fmla="*/ 2402874 h 6858000"/>
              <a:gd name="connsiteX115" fmla="*/ 538122 w 1605470"/>
              <a:gd name="connsiteY115" fmla="*/ 2381443 h 6858000"/>
              <a:gd name="connsiteX116" fmla="*/ 514451 w 1605470"/>
              <a:gd name="connsiteY116" fmla="*/ 2261920 h 6858000"/>
              <a:gd name="connsiteX117" fmla="*/ 504338 w 1605470"/>
              <a:gd name="connsiteY117" fmla="*/ 2195378 h 6858000"/>
              <a:gd name="connsiteX118" fmla="*/ 488555 w 1605470"/>
              <a:gd name="connsiteY118" fmla="*/ 2155135 h 6858000"/>
              <a:gd name="connsiteX119" fmla="*/ 486013 w 1605470"/>
              <a:gd name="connsiteY119" fmla="*/ 2118008 h 6858000"/>
              <a:gd name="connsiteX120" fmla="*/ 487006 w 1605470"/>
              <a:gd name="connsiteY120" fmla="*/ 2050531 h 6858000"/>
              <a:gd name="connsiteX121" fmla="*/ 478812 w 1605470"/>
              <a:gd name="connsiteY121" fmla="*/ 1963269 h 6858000"/>
              <a:gd name="connsiteX122" fmla="*/ 459990 w 1605470"/>
              <a:gd name="connsiteY122" fmla="*/ 1906352 h 6858000"/>
              <a:gd name="connsiteX123" fmla="*/ 436547 w 1605470"/>
              <a:gd name="connsiteY123" fmla="*/ 1861531 h 6858000"/>
              <a:gd name="connsiteX124" fmla="*/ 390346 w 1605470"/>
              <a:gd name="connsiteY124" fmla="*/ 1732919 h 6858000"/>
              <a:gd name="connsiteX125" fmla="*/ 362657 w 1605470"/>
              <a:gd name="connsiteY125" fmla="*/ 1663540 h 6858000"/>
              <a:gd name="connsiteX126" fmla="*/ 361783 w 1605470"/>
              <a:gd name="connsiteY126" fmla="*/ 1615777 h 6858000"/>
              <a:gd name="connsiteX127" fmla="*/ 342578 w 1605470"/>
              <a:gd name="connsiteY127" fmla="*/ 1563678 h 6858000"/>
              <a:gd name="connsiteX128" fmla="*/ 355658 w 1605470"/>
              <a:gd name="connsiteY128" fmla="*/ 1519474 h 6858000"/>
              <a:gd name="connsiteX129" fmla="*/ 348400 w 1605470"/>
              <a:gd name="connsiteY129" fmla="*/ 1477995 h 6858000"/>
              <a:gd name="connsiteX130" fmla="*/ 334485 w 1605470"/>
              <a:gd name="connsiteY130" fmla="*/ 1373769 h 6858000"/>
              <a:gd name="connsiteX131" fmla="*/ 342792 w 1605470"/>
              <a:gd name="connsiteY131" fmla="*/ 1307086 h 6858000"/>
              <a:gd name="connsiteX132" fmla="*/ 343980 w 1605470"/>
              <a:gd name="connsiteY132" fmla="*/ 1189033 h 6858000"/>
              <a:gd name="connsiteX133" fmla="*/ 348665 w 1605470"/>
              <a:gd name="connsiteY133" fmla="*/ 1168288 h 6858000"/>
              <a:gd name="connsiteX134" fmla="*/ 340947 w 1605470"/>
              <a:gd name="connsiteY134" fmla="*/ 1142577 h 6858000"/>
              <a:gd name="connsiteX135" fmla="*/ 330253 w 1605470"/>
              <a:gd name="connsiteY135" fmla="*/ 1088484 h 6858000"/>
              <a:gd name="connsiteX136" fmla="*/ 318989 w 1605470"/>
              <a:gd name="connsiteY136" fmla="*/ 1016103 h 6858000"/>
              <a:gd name="connsiteX137" fmla="*/ 320445 w 1605470"/>
              <a:gd name="connsiteY137" fmla="*/ 932283 h 6858000"/>
              <a:gd name="connsiteX138" fmla="*/ 322681 w 1605470"/>
              <a:gd name="connsiteY138" fmla="*/ 915925 h 6858000"/>
              <a:gd name="connsiteX139" fmla="*/ 315310 w 1605470"/>
              <a:gd name="connsiteY139" fmla="*/ 896999 h 6858000"/>
              <a:gd name="connsiteX140" fmla="*/ 284718 w 1605470"/>
              <a:gd name="connsiteY140" fmla="*/ 821517 h 6858000"/>
              <a:gd name="connsiteX141" fmla="*/ 263668 w 1605470"/>
              <a:gd name="connsiteY141" fmla="*/ 751353 h 6858000"/>
              <a:gd name="connsiteX142" fmla="*/ 263226 w 1605470"/>
              <a:gd name="connsiteY142" fmla="*/ 721230 h 6858000"/>
              <a:gd name="connsiteX143" fmla="*/ 248897 w 1605470"/>
              <a:gd name="connsiteY143" fmla="*/ 681659 h 6858000"/>
              <a:gd name="connsiteX144" fmla="*/ 234316 w 1605470"/>
              <a:gd name="connsiteY144" fmla="*/ 635218 h 6858000"/>
              <a:gd name="connsiteX145" fmla="*/ 239327 w 1605470"/>
              <a:gd name="connsiteY145" fmla="*/ 613763 h 6858000"/>
              <a:gd name="connsiteX146" fmla="*/ 225269 w 1605470"/>
              <a:gd name="connsiteY146" fmla="*/ 598582 h 6858000"/>
              <a:gd name="connsiteX147" fmla="*/ 224950 w 1605470"/>
              <a:gd name="connsiteY147" fmla="*/ 576846 h 6858000"/>
              <a:gd name="connsiteX148" fmla="*/ 204576 w 1605470"/>
              <a:gd name="connsiteY148" fmla="*/ 530055 h 6858000"/>
              <a:gd name="connsiteX149" fmla="*/ 219064 w 1605470"/>
              <a:gd name="connsiteY149" fmla="*/ 469651 h 6858000"/>
              <a:gd name="connsiteX150" fmla="*/ 195012 w 1605470"/>
              <a:gd name="connsiteY150" fmla="*/ 448559 h 6858000"/>
              <a:gd name="connsiteX151" fmla="*/ 201434 w 1605470"/>
              <a:gd name="connsiteY151" fmla="*/ 441529 h 6858000"/>
              <a:gd name="connsiteX152" fmla="*/ 200655 w 1605470"/>
              <a:gd name="connsiteY152" fmla="*/ 428927 h 6858000"/>
              <a:gd name="connsiteX153" fmla="*/ 190059 w 1605470"/>
              <a:gd name="connsiteY153" fmla="*/ 430161 h 6858000"/>
              <a:gd name="connsiteX154" fmla="*/ 167079 w 1605470"/>
              <a:gd name="connsiteY154" fmla="*/ 367211 h 6858000"/>
              <a:gd name="connsiteX155" fmla="*/ 124571 w 1605470"/>
              <a:gd name="connsiteY155" fmla="*/ 302178 h 6858000"/>
              <a:gd name="connsiteX156" fmla="*/ 103243 w 1605470"/>
              <a:gd name="connsiteY156" fmla="*/ 211375 h 6858000"/>
              <a:gd name="connsiteX157" fmla="*/ 94571 w 1605470"/>
              <a:gd name="connsiteY157" fmla="*/ 184179 h 6858000"/>
              <a:gd name="connsiteX158" fmla="*/ 13437 w 1605470"/>
              <a:gd name="connsiteY158" fmla="*/ 19287 h 6858000"/>
              <a:gd name="connsiteX159" fmla="*/ 0 w 1605470"/>
              <a:gd name="connsiteY15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29329 w 1605470"/>
              <a:gd name="connsiteY103" fmla="*/ 3129034 h 6858000"/>
              <a:gd name="connsiteX104" fmla="*/ 729994 w 1605470"/>
              <a:gd name="connsiteY104" fmla="*/ 3126682 h 6858000"/>
              <a:gd name="connsiteX105" fmla="*/ 720862 w 1605470"/>
              <a:gd name="connsiteY105" fmla="*/ 3114519 h 6858000"/>
              <a:gd name="connsiteX106" fmla="*/ 707471 w 1605470"/>
              <a:gd name="connsiteY106" fmla="*/ 3106272 h 6858000"/>
              <a:gd name="connsiteX107" fmla="*/ 680201 w 1605470"/>
              <a:gd name="connsiteY107" fmla="*/ 2958185 h 6858000"/>
              <a:gd name="connsiteX108" fmla="*/ 622815 w 1605470"/>
              <a:gd name="connsiteY108" fmla="*/ 2762989 h 6858000"/>
              <a:gd name="connsiteX109" fmla="*/ 571733 w 1605470"/>
              <a:gd name="connsiteY109" fmla="*/ 2554718 h 6858000"/>
              <a:gd name="connsiteX110" fmla="*/ 551827 w 1605470"/>
              <a:gd name="connsiteY110" fmla="*/ 2485734 h 6858000"/>
              <a:gd name="connsiteX111" fmla="*/ 542550 w 1605470"/>
              <a:gd name="connsiteY111" fmla="*/ 2447068 h 6858000"/>
              <a:gd name="connsiteX112" fmla="*/ 529511 w 1605470"/>
              <a:gd name="connsiteY112" fmla="*/ 2425819 h 6858000"/>
              <a:gd name="connsiteX113" fmla="*/ 535510 w 1605470"/>
              <a:gd name="connsiteY113" fmla="*/ 2402874 h 6858000"/>
              <a:gd name="connsiteX114" fmla="*/ 538122 w 1605470"/>
              <a:gd name="connsiteY114" fmla="*/ 2381443 h 6858000"/>
              <a:gd name="connsiteX115" fmla="*/ 514451 w 1605470"/>
              <a:gd name="connsiteY115" fmla="*/ 2261920 h 6858000"/>
              <a:gd name="connsiteX116" fmla="*/ 504338 w 1605470"/>
              <a:gd name="connsiteY116" fmla="*/ 2195378 h 6858000"/>
              <a:gd name="connsiteX117" fmla="*/ 488555 w 1605470"/>
              <a:gd name="connsiteY117" fmla="*/ 2155135 h 6858000"/>
              <a:gd name="connsiteX118" fmla="*/ 486013 w 1605470"/>
              <a:gd name="connsiteY118" fmla="*/ 2118008 h 6858000"/>
              <a:gd name="connsiteX119" fmla="*/ 487006 w 1605470"/>
              <a:gd name="connsiteY119" fmla="*/ 2050531 h 6858000"/>
              <a:gd name="connsiteX120" fmla="*/ 478812 w 1605470"/>
              <a:gd name="connsiteY120" fmla="*/ 1963269 h 6858000"/>
              <a:gd name="connsiteX121" fmla="*/ 459990 w 1605470"/>
              <a:gd name="connsiteY121" fmla="*/ 1906352 h 6858000"/>
              <a:gd name="connsiteX122" fmla="*/ 436547 w 1605470"/>
              <a:gd name="connsiteY122" fmla="*/ 1861531 h 6858000"/>
              <a:gd name="connsiteX123" fmla="*/ 390346 w 1605470"/>
              <a:gd name="connsiteY123" fmla="*/ 1732919 h 6858000"/>
              <a:gd name="connsiteX124" fmla="*/ 362657 w 1605470"/>
              <a:gd name="connsiteY124" fmla="*/ 1663540 h 6858000"/>
              <a:gd name="connsiteX125" fmla="*/ 361783 w 1605470"/>
              <a:gd name="connsiteY125" fmla="*/ 1615777 h 6858000"/>
              <a:gd name="connsiteX126" fmla="*/ 342578 w 1605470"/>
              <a:gd name="connsiteY126" fmla="*/ 1563678 h 6858000"/>
              <a:gd name="connsiteX127" fmla="*/ 355658 w 1605470"/>
              <a:gd name="connsiteY127" fmla="*/ 1519474 h 6858000"/>
              <a:gd name="connsiteX128" fmla="*/ 348400 w 1605470"/>
              <a:gd name="connsiteY128" fmla="*/ 1477995 h 6858000"/>
              <a:gd name="connsiteX129" fmla="*/ 334485 w 1605470"/>
              <a:gd name="connsiteY129" fmla="*/ 1373769 h 6858000"/>
              <a:gd name="connsiteX130" fmla="*/ 342792 w 1605470"/>
              <a:gd name="connsiteY130" fmla="*/ 1307086 h 6858000"/>
              <a:gd name="connsiteX131" fmla="*/ 343980 w 1605470"/>
              <a:gd name="connsiteY131" fmla="*/ 1189033 h 6858000"/>
              <a:gd name="connsiteX132" fmla="*/ 348665 w 1605470"/>
              <a:gd name="connsiteY132" fmla="*/ 1168288 h 6858000"/>
              <a:gd name="connsiteX133" fmla="*/ 340947 w 1605470"/>
              <a:gd name="connsiteY133" fmla="*/ 1142577 h 6858000"/>
              <a:gd name="connsiteX134" fmla="*/ 330253 w 1605470"/>
              <a:gd name="connsiteY134" fmla="*/ 1088484 h 6858000"/>
              <a:gd name="connsiteX135" fmla="*/ 318989 w 1605470"/>
              <a:gd name="connsiteY135" fmla="*/ 1016103 h 6858000"/>
              <a:gd name="connsiteX136" fmla="*/ 320445 w 1605470"/>
              <a:gd name="connsiteY136" fmla="*/ 932283 h 6858000"/>
              <a:gd name="connsiteX137" fmla="*/ 322681 w 1605470"/>
              <a:gd name="connsiteY137" fmla="*/ 915925 h 6858000"/>
              <a:gd name="connsiteX138" fmla="*/ 315310 w 1605470"/>
              <a:gd name="connsiteY138" fmla="*/ 896999 h 6858000"/>
              <a:gd name="connsiteX139" fmla="*/ 284718 w 1605470"/>
              <a:gd name="connsiteY139" fmla="*/ 821517 h 6858000"/>
              <a:gd name="connsiteX140" fmla="*/ 263668 w 1605470"/>
              <a:gd name="connsiteY140" fmla="*/ 751353 h 6858000"/>
              <a:gd name="connsiteX141" fmla="*/ 263226 w 1605470"/>
              <a:gd name="connsiteY141" fmla="*/ 721230 h 6858000"/>
              <a:gd name="connsiteX142" fmla="*/ 248897 w 1605470"/>
              <a:gd name="connsiteY142" fmla="*/ 681659 h 6858000"/>
              <a:gd name="connsiteX143" fmla="*/ 234316 w 1605470"/>
              <a:gd name="connsiteY143" fmla="*/ 635218 h 6858000"/>
              <a:gd name="connsiteX144" fmla="*/ 239327 w 1605470"/>
              <a:gd name="connsiteY144" fmla="*/ 613763 h 6858000"/>
              <a:gd name="connsiteX145" fmla="*/ 225269 w 1605470"/>
              <a:gd name="connsiteY145" fmla="*/ 598582 h 6858000"/>
              <a:gd name="connsiteX146" fmla="*/ 224950 w 1605470"/>
              <a:gd name="connsiteY146" fmla="*/ 576846 h 6858000"/>
              <a:gd name="connsiteX147" fmla="*/ 204576 w 1605470"/>
              <a:gd name="connsiteY147" fmla="*/ 530055 h 6858000"/>
              <a:gd name="connsiteX148" fmla="*/ 219064 w 1605470"/>
              <a:gd name="connsiteY148" fmla="*/ 469651 h 6858000"/>
              <a:gd name="connsiteX149" fmla="*/ 195012 w 1605470"/>
              <a:gd name="connsiteY149" fmla="*/ 448559 h 6858000"/>
              <a:gd name="connsiteX150" fmla="*/ 201434 w 1605470"/>
              <a:gd name="connsiteY150" fmla="*/ 441529 h 6858000"/>
              <a:gd name="connsiteX151" fmla="*/ 200655 w 1605470"/>
              <a:gd name="connsiteY151" fmla="*/ 428927 h 6858000"/>
              <a:gd name="connsiteX152" fmla="*/ 190059 w 1605470"/>
              <a:gd name="connsiteY152" fmla="*/ 430161 h 6858000"/>
              <a:gd name="connsiteX153" fmla="*/ 167079 w 1605470"/>
              <a:gd name="connsiteY153" fmla="*/ 367211 h 6858000"/>
              <a:gd name="connsiteX154" fmla="*/ 124571 w 1605470"/>
              <a:gd name="connsiteY154" fmla="*/ 302178 h 6858000"/>
              <a:gd name="connsiteX155" fmla="*/ 103243 w 1605470"/>
              <a:gd name="connsiteY155" fmla="*/ 211375 h 6858000"/>
              <a:gd name="connsiteX156" fmla="*/ 94571 w 1605470"/>
              <a:gd name="connsiteY156" fmla="*/ 184179 h 6858000"/>
              <a:gd name="connsiteX157" fmla="*/ 13437 w 1605470"/>
              <a:gd name="connsiteY157" fmla="*/ 19287 h 6858000"/>
              <a:gd name="connsiteX158" fmla="*/ 0 w 1605470"/>
              <a:gd name="connsiteY15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0830 w 1605470"/>
              <a:gd name="connsiteY75" fmla="*/ 3974753 h 6858000"/>
              <a:gd name="connsiteX76" fmla="*/ 692428 w 1605470"/>
              <a:gd name="connsiteY76" fmla="*/ 3969950 h 6858000"/>
              <a:gd name="connsiteX77" fmla="*/ 685850 w 1605470"/>
              <a:gd name="connsiteY77" fmla="*/ 3933779 h 6858000"/>
              <a:gd name="connsiteX78" fmla="*/ 687181 w 1605470"/>
              <a:gd name="connsiteY78" fmla="*/ 3933093 h 6858000"/>
              <a:gd name="connsiteX79" fmla="*/ 691535 w 1605470"/>
              <a:gd name="connsiteY79" fmla="*/ 3922082 h 6858000"/>
              <a:gd name="connsiteX80" fmla="*/ 696613 w 1605470"/>
              <a:gd name="connsiteY80" fmla="*/ 3901461 h 6858000"/>
              <a:gd name="connsiteX81" fmla="*/ 719207 w 1605470"/>
              <a:gd name="connsiteY81" fmla="*/ 3813873 h 6858000"/>
              <a:gd name="connsiteX82" fmla="*/ 718632 w 1605470"/>
              <a:gd name="connsiteY82" fmla="*/ 3806161 h 6858000"/>
              <a:gd name="connsiteX83" fmla="*/ 718939 w 1605470"/>
              <a:gd name="connsiteY83" fmla="*/ 3805957 h 6858000"/>
              <a:gd name="connsiteX84" fmla="*/ 718966 w 1605470"/>
              <a:gd name="connsiteY84" fmla="*/ 3797724 h 6858000"/>
              <a:gd name="connsiteX85" fmla="*/ 717581 w 1605470"/>
              <a:gd name="connsiteY85" fmla="*/ 3792098 h 6858000"/>
              <a:gd name="connsiteX86" fmla="*/ 716465 w 1605470"/>
              <a:gd name="connsiteY86" fmla="*/ 3777135 h 6858000"/>
              <a:gd name="connsiteX87" fmla="*/ 718198 w 1605470"/>
              <a:gd name="connsiteY87" fmla="*/ 3771656 h 6858000"/>
              <a:gd name="connsiteX88" fmla="*/ 721941 w 1605470"/>
              <a:gd name="connsiteY88" fmla="*/ 3769007 h 6858000"/>
              <a:gd name="connsiteX89" fmla="*/ 721407 w 1605470"/>
              <a:gd name="connsiteY89" fmla="*/ 3767709 h 6858000"/>
              <a:gd name="connsiteX90" fmla="*/ 730103 w 1605470"/>
              <a:gd name="connsiteY90" fmla="*/ 3738082 h 6858000"/>
              <a:gd name="connsiteX91" fmla="*/ 737449 w 1605470"/>
              <a:gd name="connsiteY91" fmla="*/ 3673397 h 6858000"/>
              <a:gd name="connsiteX92" fmla="*/ 736745 w 1605470"/>
              <a:gd name="connsiteY92" fmla="*/ 3637109 h 6858000"/>
              <a:gd name="connsiteX93" fmla="*/ 740188 w 1605470"/>
              <a:gd name="connsiteY93" fmla="*/ 3536883 h 6858000"/>
              <a:gd name="connsiteX94" fmla="*/ 747726 w 1605470"/>
              <a:gd name="connsiteY94" fmla="*/ 3435652 h 6858000"/>
              <a:gd name="connsiteX95" fmla="*/ 749397 w 1605470"/>
              <a:gd name="connsiteY95" fmla="*/ 3307769 h 6858000"/>
              <a:gd name="connsiteX96" fmla="*/ 766960 w 1605470"/>
              <a:gd name="connsiteY96" fmla="*/ 3250522 h 6858000"/>
              <a:gd name="connsiteX97" fmla="*/ 767385 w 1605470"/>
              <a:gd name="connsiteY97" fmla="*/ 3229163 h 6858000"/>
              <a:gd name="connsiteX98" fmla="*/ 769208 w 1605470"/>
              <a:gd name="connsiteY98" fmla="*/ 3217217 h 6858000"/>
              <a:gd name="connsiteX99" fmla="*/ 756043 w 1605470"/>
              <a:gd name="connsiteY99" fmla="*/ 3183755 h 6858000"/>
              <a:gd name="connsiteX100" fmla="*/ 756544 w 1605470"/>
              <a:gd name="connsiteY100" fmla="*/ 3178642 h 6858000"/>
              <a:gd name="connsiteX101" fmla="*/ 744144 w 1605470"/>
              <a:gd name="connsiteY101" fmla="*/ 3158586 h 6858000"/>
              <a:gd name="connsiteX102" fmla="*/ 729329 w 1605470"/>
              <a:gd name="connsiteY102" fmla="*/ 3129034 h 6858000"/>
              <a:gd name="connsiteX103" fmla="*/ 729994 w 1605470"/>
              <a:gd name="connsiteY103" fmla="*/ 3126682 h 6858000"/>
              <a:gd name="connsiteX104" fmla="*/ 720862 w 1605470"/>
              <a:gd name="connsiteY104" fmla="*/ 3114519 h 6858000"/>
              <a:gd name="connsiteX105" fmla="*/ 707471 w 1605470"/>
              <a:gd name="connsiteY105" fmla="*/ 3106272 h 6858000"/>
              <a:gd name="connsiteX106" fmla="*/ 680201 w 1605470"/>
              <a:gd name="connsiteY106" fmla="*/ 2958185 h 6858000"/>
              <a:gd name="connsiteX107" fmla="*/ 622815 w 1605470"/>
              <a:gd name="connsiteY107" fmla="*/ 2762989 h 6858000"/>
              <a:gd name="connsiteX108" fmla="*/ 571733 w 1605470"/>
              <a:gd name="connsiteY108" fmla="*/ 2554718 h 6858000"/>
              <a:gd name="connsiteX109" fmla="*/ 551827 w 1605470"/>
              <a:gd name="connsiteY109" fmla="*/ 2485734 h 6858000"/>
              <a:gd name="connsiteX110" fmla="*/ 542550 w 1605470"/>
              <a:gd name="connsiteY110" fmla="*/ 2447068 h 6858000"/>
              <a:gd name="connsiteX111" fmla="*/ 529511 w 1605470"/>
              <a:gd name="connsiteY111" fmla="*/ 2425819 h 6858000"/>
              <a:gd name="connsiteX112" fmla="*/ 535510 w 1605470"/>
              <a:gd name="connsiteY112" fmla="*/ 2402874 h 6858000"/>
              <a:gd name="connsiteX113" fmla="*/ 538122 w 1605470"/>
              <a:gd name="connsiteY113" fmla="*/ 2381443 h 6858000"/>
              <a:gd name="connsiteX114" fmla="*/ 514451 w 1605470"/>
              <a:gd name="connsiteY114" fmla="*/ 2261920 h 6858000"/>
              <a:gd name="connsiteX115" fmla="*/ 504338 w 1605470"/>
              <a:gd name="connsiteY115" fmla="*/ 2195378 h 6858000"/>
              <a:gd name="connsiteX116" fmla="*/ 488555 w 1605470"/>
              <a:gd name="connsiteY116" fmla="*/ 2155135 h 6858000"/>
              <a:gd name="connsiteX117" fmla="*/ 486013 w 1605470"/>
              <a:gd name="connsiteY117" fmla="*/ 2118008 h 6858000"/>
              <a:gd name="connsiteX118" fmla="*/ 487006 w 1605470"/>
              <a:gd name="connsiteY118" fmla="*/ 2050531 h 6858000"/>
              <a:gd name="connsiteX119" fmla="*/ 478812 w 1605470"/>
              <a:gd name="connsiteY119" fmla="*/ 1963269 h 6858000"/>
              <a:gd name="connsiteX120" fmla="*/ 459990 w 1605470"/>
              <a:gd name="connsiteY120" fmla="*/ 1906352 h 6858000"/>
              <a:gd name="connsiteX121" fmla="*/ 436547 w 1605470"/>
              <a:gd name="connsiteY121" fmla="*/ 1861531 h 6858000"/>
              <a:gd name="connsiteX122" fmla="*/ 390346 w 1605470"/>
              <a:gd name="connsiteY122" fmla="*/ 1732919 h 6858000"/>
              <a:gd name="connsiteX123" fmla="*/ 362657 w 1605470"/>
              <a:gd name="connsiteY123" fmla="*/ 1663540 h 6858000"/>
              <a:gd name="connsiteX124" fmla="*/ 361783 w 1605470"/>
              <a:gd name="connsiteY124" fmla="*/ 1615777 h 6858000"/>
              <a:gd name="connsiteX125" fmla="*/ 342578 w 1605470"/>
              <a:gd name="connsiteY125" fmla="*/ 1563678 h 6858000"/>
              <a:gd name="connsiteX126" fmla="*/ 355658 w 1605470"/>
              <a:gd name="connsiteY126" fmla="*/ 1519474 h 6858000"/>
              <a:gd name="connsiteX127" fmla="*/ 348400 w 1605470"/>
              <a:gd name="connsiteY127" fmla="*/ 1477995 h 6858000"/>
              <a:gd name="connsiteX128" fmla="*/ 334485 w 1605470"/>
              <a:gd name="connsiteY128" fmla="*/ 1373769 h 6858000"/>
              <a:gd name="connsiteX129" fmla="*/ 342792 w 1605470"/>
              <a:gd name="connsiteY129" fmla="*/ 1307086 h 6858000"/>
              <a:gd name="connsiteX130" fmla="*/ 343980 w 1605470"/>
              <a:gd name="connsiteY130" fmla="*/ 1189033 h 6858000"/>
              <a:gd name="connsiteX131" fmla="*/ 348665 w 1605470"/>
              <a:gd name="connsiteY131" fmla="*/ 1168288 h 6858000"/>
              <a:gd name="connsiteX132" fmla="*/ 340947 w 1605470"/>
              <a:gd name="connsiteY132" fmla="*/ 1142577 h 6858000"/>
              <a:gd name="connsiteX133" fmla="*/ 330253 w 1605470"/>
              <a:gd name="connsiteY133" fmla="*/ 1088484 h 6858000"/>
              <a:gd name="connsiteX134" fmla="*/ 318989 w 1605470"/>
              <a:gd name="connsiteY134" fmla="*/ 1016103 h 6858000"/>
              <a:gd name="connsiteX135" fmla="*/ 320445 w 1605470"/>
              <a:gd name="connsiteY135" fmla="*/ 932283 h 6858000"/>
              <a:gd name="connsiteX136" fmla="*/ 322681 w 1605470"/>
              <a:gd name="connsiteY136" fmla="*/ 915925 h 6858000"/>
              <a:gd name="connsiteX137" fmla="*/ 315310 w 1605470"/>
              <a:gd name="connsiteY137" fmla="*/ 896999 h 6858000"/>
              <a:gd name="connsiteX138" fmla="*/ 284718 w 1605470"/>
              <a:gd name="connsiteY138" fmla="*/ 821517 h 6858000"/>
              <a:gd name="connsiteX139" fmla="*/ 263668 w 1605470"/>
              <a:gd name="connsiteY139" fmla="*/ 751353 h 6858000"/>
              <a:gd name="connsiteX140" fmla="*/ 263226 w 1605470"/>
              <a:gd name="connsiteY140" fmla="*/ 721230 h 6858000"/>
              <a:gd name="connsiteX141" fmla="*/ 248897 w 1605470"/>
              <a:gd name="connsiteY141" fmla="*/ 681659 h 6858000"/>
              <a:gd name="connsiteX142" fmla="*/ 234316 w 1605470"/>
              <a:gd name="connsiteY142" fmla="*/ 635218 h 6858000"/>
              <a:gd name="connsiteX143" fmla="*/ 239327 w 1605470"/>
              <a:gd name="connsiteY143" fmla="*/ 613763 h 6858000"/>
              <a:gd name="connsiteX144" fmla="*/ 225269 w 1605470"/>
              <a:gd name="connsiteY144" fmla="*/ 598582 h 6858000"/>
              <a:gd name="connsiteX145" fmla="*/ 224950 w 1605470"/>
              <a:gd name="connsiteY145" fmla="*/ 576846 h 6858000"/>
              <a:gd name="connsiteX146" fmla="*/ 204576 w 1605470"/>
              <a:gd name="connsiteY146" fmla="*/ 530055 h 6858000"/>
              <a:gd name="connsiteX147" fmla="*/ 219064 w 1605470"/>
              <a:gd name="connsiteY147" fmla="*/ 469651 h 6858000"/>
              <a:gd name="connsiteX148" fmla="*/ 195012 w 1605470"/>
              <a:gd name="connsiteY148" fmla="*/ 448559 h 6858000"/>
              <a:gd name="connsiteX149" fmla="*/ 201434 w 1605470"/>
              <a:gd name="connsiteY149" fmla="*/ 441529 h 6858000"/>
              <a:gd name="connsiteX150" fmla="*/ 200655 w 1605470"/>
              <a:gd name="connsiteY150" fmla="*/ 428927 h 6858000"/>
              <a:gd name="connsiteX151" fmla="*/ 190059 w 1605470"/>
              <a:gd name="connsiteY151" fmla="*/ 430161 h 6858000"/>
              <a:gd name="connsiteX152" fmla="*/ 167079 w 1605470"/>
              <a:gd name="connsiteY152" fmla="*/ 367211 h 6858000"/>
              <a:gd name="connsiteX153" fmla="*/ 124571 w 1605470"/>
              <a:gd name="connsiteY153" fmla="*/ 302178 h 6858000"/>
              <a:gd name="connsiteX154" fmla="*/ 103243 w 1605470"/>
              <a:gd name="connsiteY154" fmla="*/ 211375 h 6858000"/>
              <a:gd name="connsiteX155" fmla="*/ 94571 w 1605470"/>
              <a:gd name="connsiteY155" fmla="*/ 184179 h 6858000"/>
              <a:gd name="connsiteX156" fmla="*/ 13437 w 1605470"/>
              <a:gd name="connsiteY156" fmla="*/ 19287 h 6858000"/>
              <a:gd name="connsiteX157" fmla="*/ 0 w 1605470"/>
              <a:gd name="connsiteY15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219064 w 1605470"/>
              <a:gd name="connsiteY146" fmla="*/ 469651 h 6858000"/>
              <a:gd name="connsiteX147" fmla="*/ 195012 w 1605470"/>
              <a:gd name="connsiteY147" fmla="*/ 448559 h 6858000"/>
              <a:gd name="connsiteX148" fmla="*/ 201434 w 1605470"/>
              <a:gd name="connsiteY148" fmla="*/ 441529 h 6858000"/>
              <a:gd name="connsiteX149" fmla="*/ 200655 w 1605470"/>
              <a:gd name="connsiteY149" fmla="*/ 428927 h 6858000"/>
              <a:gd name="connsiteX150" fmla="*/ 190059 w 1605470"/>
              <a:gd name="connsiteY150" fmla="*/ 430161 h 6858000"/>
              <a:gd name="connsiteX151" fmla="*/ 167079 w 1605470"/>
              <a:gd name="connsiteY151" fmla="*/ 367211 h 6858000"/>
              <a:gd name="connsiteX152" fmla="*/ 124571 w 1605470"/>
              <a:gd name="connsiteY152" fmla="*/ 302178 h 6858000"/>
              <a:gd name="connsiteX153" fmla="*/ 103243 w 1605470"/>
              <a:gd name="connsiteY153" fmla="*/ 211375 h 6858000"/>
              <a:gd name="connsiteX154" fmla="*/ 94571 w 1605470"/>
              <a:gd name="connsiteY154" fmla="*/ 184179 h 6858000"/>
              <a:gd name="connsiteX155" fmla="*/ 13437 w 1605470"/>
              <a:gd name="connsiteY155" fmla="*/ 19287 h 6858000"/>
              <a:gd name="connsiteX156" fmla="*/ 0 w 1605470"/>
              <a:gd name="connsiteY15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195012 w 1605470"/>
              <a:gd name="connsiteY146" fmla="*/ 448559 h 6858000"/>
              <a:gd name="connsiteX147" fmla="*/ 201434 w 1605470"/>
              <a:gd name="connsiteY147" fmla="*/ 441529 h 6858000"/>
              <a:gd name="connsiteX148" fmla="*/ 200655 w 1605470"/>
              <a:gd name="connsiteY148" fmla="*/ 428927 h 6858000"/>
              <a:gd name="connsiteX149" fmla="*/ 190059 w 1605470"/>
              <a:gd name="connsiteY149" fmla="*/ 430161 h 6858000"/>
              <a:gd name="connsiteX150" fmla="*/ 167079 w 1605470"/>
              <a:gd name="connsiteY150" fmla="*/ 367211 h 6858000"/>
              <a:gd name="connsiteX151" fmla="*/ 124571 w 1605470"/>
              <a:gd name="connsiteY151" fmla="*/ 302178 h 6858000"/>
              <a:gd name="connsiteX152" fmla="*/ 103243 w 1605470"/>
              <a:gd name="connsiteY152" fmla="*/ 211375 h 6858000"/>
              <a:gd name="connsiteX153" fmla="*/ 94571 w 1605470"/>
              <a:gd name="connsiteY153" fmla="*/ 184179 h 6858000"/>
              <a:gd name="connsiteX154" fmla="*/ 13437 w 1605470"/>
              <a:gd name="connsiteY154" fmla="*/ 19287 h 6858000"/>
              <a:gd name="connsiteX155" fmla="*/ 0 w 1605470"/>
              <a:gd name="connsiteY15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195012 w 1605470"/>
              <a:gd name="connsiteY146" fmla="*/ 448559 h 6858000"/>
              <a:gd name="connsiteX147" fmla="*/ 201434 w 1605470"/>
              <a:gd name="connsiteY147" fmla="*/ 441529 h 6858000"/>
              <a:gd name="connsiteX148" fmla="*/ 200655 w 1605470"/>
              <a:gd name="connsiteY148" fmla="*/ 428927 h 6858000"/>
              <a:gd name="connsiteX149" fmla="*/ 190059 w 1605470"/>
              <a:gd name="connsiteY149" fmla="*/ 430161 h 6858000"/>
              <a:gd name="connsiteX150" fmla="*/ 167079 w 1605470"/>
              <a:gd name="connsiteY150" fmla="*/ 367211 h 6858000"/>
              <a:gd name="connsiteX151" fmla="*/ 124571 w 1605470"/>
              <a:gd name="connsiteY151" fmla="*/ 302178 h 6858000"/>
              <a:gd name="connsiteX152" fmla="*/ 103243 w 1605470"/>
              <a:gd name="connsiteY152" fmla="*/ 211375 h 6858000"/>
              <a:gd name="connsiteX153" fmla="*/ 94571 w 1605470"/>
              <a:gd name="connsiteY153" fmla="*/ 184179 h 6858000"/>
              <a:gd name="connsiteX154" fmla="*/ 48685 w 1605470"/>
              <a:gd name="connsiteY154" fmla="*/ 13677 h 6858000"/>
              <a:gd name="connsiteX155" fmla="*/ 0 w 1605470"/>
              <a:gd name="connsiteY155" fmla="*/ 0 h 6858000"/>
              <a:gd name="connsiteX0" fmla="*/ 48246 w 1556785"/>
              <a:gd name="connsiteY0" fmla="*/ 0 h 6858000"/>
              <a:gd name="connsiteX1" fmla="*/ 1556785 w 1556785"/>
              <a:gd name="connsiteY1" fmla="*/ 0 h 6858000"/>
              <a:gd name="connsiteX2" fmla="*/ 1556785 w 1556785"/>
              <a:gd name="connsiteY2" fmla="*/ 6858000 h 6858000"/>
              <a:gd name="connsiteX3" fmla="*/ 105420 w 1556785"/>
              <a:gd name="connsiteY3" fmla="*/ 6858000 h 6858000"/>
              <a:gd name="connsiteX4" fmla="*/ 105561 w 1556785"/>
              <a:gd name="connsiteY4" fmla="*/ 6857735 h 6858000"/>
              <a:gd name="connsiteX5" fmla="*/ 117610 w 1556785"/>
              <a:gd name="connsiteY5" fmla="*/ 6809549 h 6858000"/>
              <a:gd name="connsiteX6" fmla="*/ 149821 w 1556785"/>
              <a:gd name="connsiteY6" fmla="*/ 6715115 h 6858000"/>
              <a:gd name="connsiteX7" fmla="*/ 159672 w 1556785"/>
              <a:gd name="connsiteY7" fmla="*/ 6680170 h 6858000"/>
              <a:gd name="connsiteX8" fmla="*/ 185222 w 1556785"/>
              <a:gd name="connsiteY8" fmla="*/ 6621207 h 6858000"/>
              <a:gd name="connsiteX9" fmla="*/ 201879 w 1556785"/>
              <a:gd name="connsiteY9" fmla="*/ 6596265 h 6858000"/>
              <a:gd name="connsiteX10" fmla="*/ 201758 w 1556785"/>
              <a:gd name="connsiteY10" fmla="*/ 6594818 h 6858000"/>
              <a:gd name="connsiteX11" fmla="*/ 206003 w 1556785"/>
              <a:gd name="connsiteY11" fmla="*/ 6593735 h 6858000"/>
              <a:gd name="connsiteX12" fmla="*/ 209200 w 1556785"/>
              <a:gd name="connsiteY12" fmla="*/ 6589172 h 6858000"/>
              <a:gd name="connsiteX13" fmla="*/ 212494 w 1556785"/>
              <a:gd name="connsiteY13" fmla="*/ 6574442 h 6858000"/>
              <a:gd name="connsiteX14" fmla="*/ 212834 w 1556785"/>
              <a:gd name="connsiteY14" fmla="*/ 6568530 h 6858000"/>
              <a:gd name="connsiteX15" fmla="*/ 215243 w 1556785"/>
              <a:gd name="connsiteY15" fmla="*/ 6560674 h 6858000"/>
              <a:gd name="connsiteX16" fmla="*/ 215588 w 1556785"/>
              <a:gd name="connsiteY16" fmla="*/ 6560598 h 6858000"/>
              <a:gd name="connsiteX17" fmla="*/ 217285 w 1556785"/>
              <a:gd name="connsiteY17" fmla="*/ 6553006 h 6858000"/>
              <a:gd name="connsiteX18" fmla="*/ 221981 w 1556785"/>
              <a:gd name="connsiteY18" fmla="*/ 6514360 h 6858000"/>
              <a:gd name="connsiteX19" fmla="*/ 263635 w 1556785"/>
              <a:gd name="connsiteY19" fmla="*/ 6478062 h 6858000"/>
              <a:gd name="connsiteX20" fmla="*/ 274324 w 1556785"/>
              <a:gd name="connsiteY20" fmla="*/ 6460325 h 6858000"/>
              <a:gd name="connsiteX21" fmla="*/ 281557 w 1556785"/>
              <a:gd name="connsiteY21" fmla="*/ 6451488 h 6858000"/>
              <a:gd name="connsiteX22" fmla="*/ 282992 w 1556785"/>
              <a:gd name="connsiteY22" fmla="*/ 6451348 h 6858000"/>
              <a:gd name="connsiteX23" fmla="*/ 287350 w 1556785"/>
              <a:gd name="connsiteY23" fmla="*/ 6414240 h 6858000"/>
              <a:gd name="connsiteX24" fmla="*/ 290226 w 1556785"/>
              <a:gd name="connsiteY24" fmla="*/ 6410269 h 6858000"/>
              <a:gd name="connsiteX25" fmla="*/ 290126 w 1556785"/>
              <a:gd name="connsiteY25" fmla="*/ 6384857 h 6858000"/>
              <a:gd name="connsiteX26" fmla="*/ 291643 w 1556785"/>
              <a:gd name="connsiteY26" fmla="*/ 6372381 h 6858000"/>
              <a:gd name="connsiteX27" fmla="*/ 288837 w 1556785"/>
              <a:gd name="connsiteY27" fmla="*/ 6367510 h 6858000"/>
              <a:gd name="connsiteX28" fmla="*/ 292717 w 1556785"/>
              <a:gd name="connsiteY28" fmla="*/ 6349778 h 6858000"/>
              <a:gd name="connsiteX29" fmla="*/ 294382 w 1556785"/>
              <a:gd name="connsiteY29" fmla="*/ 6348250 h 6858000"/>
              <a:gd name="connsiteX30" fmla="*/ 310416 w 1556785"/>
              <a:gd name="connsiteY30" fmla="*/ 6281972 h 6858000"/>
              <a:gd name="connsiteX31" fmla="*/ 321179 w 1556785"/>
              <a:gd name="connsiteY31" fmla="*/ 6211940 h 6858000"/>
              <a:gd name="connsiteX32" fmla="*/ 362674 w 1556785"/>
              <a:gd name="connsiteY32" fmla="*/ 6113913 h 6858000"/>
              <a:gd name="connsiteX33" fmla="*/ 366967 w 1556785"/>
              <a:gd name="connsiteY33" fmla="*/ 6028119 h 6858000"/>
              <a:gd name="connsiteX34" fmla="*/ 393747 w 1556785"/>
              <a:gd name="connsiteY34" fmla="*/ 5934687 h 6858000"/>
              <a:gd name="connsiteX35" fmla="*/ 427759 w 1556785"/>
              <a:gd name="connsiteY35" fmla="*/ 5765594 h 6858000"/>
              <a:gd name="connsiteX36" fmla="*/ 459595 w 1556785"/>
              <a:gd name="connsiteY36" fmla="*/ 5693685 h 6858000"/>
              <a:gd name="connsiteX37" fmla="*/ 479650 w 1556785"/>
              <a:gd name="connsiteY37" fmla="*/ 5665173 h 6858000"/>
              <a:gd name="connsiteX38" fmla="*/ 513367 w 1556785"/>
              <a:gd name="connsiteY38" fmla="*/ 5563435 h 6858000"/>
              <a:gd name="connsiteX39" fmla="*/ 542872 w 1556785"/>
              <a:gd name="connsiteY39" fmla="*/ 5476393 h 6858000"/>
              <a:gd name="connsiteX40" fmla="*/ 574065 w 1556785"/>
              <a:gd name="connsiteY40" fmla="*/ 5396260 h 6858000"/>
              <a:gd name="connsiteX41" fmla="*/ 590046 w 1556785"/>
              <a:gd name="connsiteY41" fmla="*/ 5330009 h 6858000"/>
              <a:gd name="connsiteX42" fmla="*/ 623539 w 1556785"/>
              <a:gd name="connsiteY42" fmla="*/ 5273739 h 6858000"/>
              <a:gd name="connsiteX43" fmla="*/ 633138 w 1556785"/>
              <a:gd name="connsiteY43" fmla="*/ 5241779 h 6858000"/>
              <a:gd name="connsiteX44" fmla="*/ 644364 w 1556785"/>
              <a:gd name="connsiteY44" fmla="*/ 5225268 h 6858000"/>
              <a:gd name="connsiteX45" fmla="*/ 645384 w 1556785"/>
              <a:gd name="connsiteY45" fmla="*/ 5217684 h 6858000"/>
              <a:gd name="connsiteX46" fmla="*/ 652725 w 1556785"/>
              <a:gd name="connsiteY46" fmla="*/ 5193377 h 6858000"/>
              <a:gd name="connsiteX47" fmla="*/ 656028 w 1556785"/>
              <a:gd name="connsiteY47" fmla="*/ 5179288 h 6858000"/>
              <a:gd name="connsiteX48" fmla="*/ 657012 w 1556785"/>
              <a:gd name="connsiteY48" fmla="*/ 5173621 h 6858000"/>
              <a:gd name="connsiteX49" fmla="*/ 652646 w 1556785"/>
              <a:gd name="connsiteY49" fmla="*/ 5159961 h 6858000"/>
              <a:gd name="connsiteX50" fmla="*/ 659323 w 1556785"/>
              <a:gd name="connsiteY50" fmla="*/ 5144295 h 6858000"/>
              <a:gd name="connsiteX51" fmla="*/ 656256 w 1556785"/>
              <a:gd name="connsiteY51" fmla="*/ 5125185 h 6858000"/>
              <a:gd name="connsiteX52" fmla="*/ 663086 w 1556785"/>
              <a:gd name="connsiteY52" fmla="*/ 5121884 h 6858000"/>
              <a:gd name="connsiteX53" fmla="*/ 670122 w 1556785"/>
              <a:gd name="connsiteY53" fmla="*/ 5067850 h 6858000"/>
              <a:gd name="connsiteX54" fmla="*/ 672853 w 1556785"/>
              <a:gd name="connsiteY54" fmla="*/ 5060861 h 6858000"/>
              <a:gd name="connsiteX55" fmla="*/ 669557 w 1556785"/>
              <a:gd name="connsiteY55" fmla="*/ 5034192 h 6858000"/>
              <a:gd name="connsiteX56" fmla="*/ 671111 w 1556785"/>
              <a:gd name="connsiteY56" fmla="*/ 4993030 h 6858000"/>
              <a:gd name="connsiteX57" fmla="*/ 678020 w 1556785"/>
              <a:gd name="connsiteY57" fmla="*/ 4946844 h 6858000"/>
              <a:gd name="connsiteX58" fmla="*/ 673876 w 1556785"/>
              <a:gd name="connsiteY58" fmla="*/ 4932692 h 6858000"/>
              <a:gd name="connsiteX59" fmla="*/ 689279 w 1556785"/>
              <a:gd name="connsiteY59" fmla="*/ 4858827 h 6858000"/>
              <a:gd name="connsiteX60" fmla="*/ 683433 w 1556785"/>
              <a:gd name="connsiteY60" fmla="*/ 4801535 h 6858000"/>
              <a:gd name="connsiteX61" fmla="*/ 691102 w 1556785"/>
              <a:gd name="connsiteY61" fmla="*/ 4797794 h 6858000"/>
              <a:gd name="connsiteX62" fmla="*/ 692396 w 1556785"/>
              <a:gd name="connsiteY62" fmla="*/ 4784526 h 6858000"/>
              <a:gd name="connsiteX63" fmla="*/ 694180 w 1556785"/>
              <a:gd name="connsiteY63" fmla="*/ 4781211 h 6858000"/>
              <a:gd name="connsiteX64" fmla="*/ 702967 w 1556785"/>
              <a:gd name="connsiteY64" fmla="*/ 4761984 h 6858000"/>
              <a:gd name="connsiteX65" fmla="*/ 699015 w 1556785"/>
              <a:gd name="connsiteY65" fmla="*/ 4690749 h 6858000"/>
              <a:gd name="connsiteX66" fmla="*/ 694495 w 1556785"/>
              <a:gd name="connsiteY66" fmla="*/ 4584173 h 6858000"/>
              <a:gd name="connsiteX67" fmla="*/ 689578 w 1556785"/>
              <a:gd name="connsiteY67" fmla="*/ 4444346 h 6858000"/>
              <a:gd name="connsiteX68" fmla="*/ 686143 w 1556785"/>
              <a:gd name="connsiteY68" fmla="*/ 4375228 h 6858000"/>
              <a:gd name="connsiteX69" fmla="*/ 666796 w 1556785"/>
              <a:gd name="connsiteY69" fmla="*/ 4214165 h 6858000"/>
              <a:gd name="connsiteX70" fmla="*/ 670869 w 1556785"/>
              <a:gd name="connsiteY70" fmla="*/ 4090296 h 6858000"/>
              <a:gd name="connsiteX71" fmla="*/ 656125 w 1556785"/>
              <a:gd name="connsiteY71" fmla="*/ 4033999 h 6858000"/>
              <a:gd name="connsiteX72" fmla="*/ 657274 w 1556785"/>
              <a:gd name="connsiteY72" fmla="*/ 4031933 h 6858000"/>
              <a:gd name="connsiteX73" fmla="*/ 655850 w 1556785"/>
              <a:gd name="connsiteY73" fmla="*/ 4013953 h 6858000"/>
              <a:gd name="connsiteX74" fmla="*/ 642145 w 1556785"/>
              <a:gd name="connsiteY74" fmla="*/ 3974753 h 6858000"/>
              <a:gd name="connsiteX75" fmla="*/ 643743 w 1556785"/>
              <a:gd name="connsiteY75" fmla="*/ 3969950 h 6858000"/>
              <a:gd name="connsiteX76" fmla="*/ 637165 w 1556785"/>
              <a:gd name="connsiteY76" fmla="*/ 3933779 h 6858000"/>
              <a:gd name="connsiteX77" fmla="*/ 638496 w 1556785"/>
              <a:gd name="connsiteY77" fmla="*/ 3933093 h 6858000"/>
              <a:gd name="connsiteX78" fmla="*/ 642850 w 1556785"/>
              <a:gd name="connsiteY78" fmla="*/ 3922082 h 6858000"/>
              <a:gd name="connsiteX79" fmla="*/ 647928 w 1556785"/>
              <a:gd name="connsiteY79" fmla="*/ 3901461 h 6858000"/>
              <a:gd name="connsiteX80" fmla="*/ 670522 w 1556785"/>
              <a:gd name="connsiteY80" fmla="*/ 3813873 h 6858000"/>
              <a:gd name="connsiteX81" fmla="*/ 669947 w 1556785"/>
              <a:gd name="connsiteY81" fmla="*/ 3806161 h 6858000"/>
              <a:gd name="connsiteX82" fmla="*/ 670254 w 1556785"/>
              <a:gd name="connsiteY82" fmla="*/ 3805957 h 6858000"/>
              <a:gd name="connsiteX83" fmla="*/ 670281 w 1556785"/>
              <a:gd name="connsiteY83" fmla="*/ 3797724 h 6858000"/>
              <a:gd name="connsiteX84" fmla="*/ 668896 w 1556785"/>
              <a:gd name="connsiteY84" fmla="*/ 3792098 h 6858000"/>
              <a:gd name="connsiteX85" fmla="*/ 667780 w 1556785"/>
              <a:gd name="connsiteY85" fmla="*/ 3777135 h 6858000"/>
              <a:gd name="connsiteX86" fmla="*/ 669513 w 1556785"/>
              <a:gd name="connsiteY86" fmla="*/ 3771656 h 6858000"/>
              <a:gd name="connsiteX87" fmla="*/ 673256 w 1556785"/>
              <a:gd name="connsiteY87" fmla="*/ 3769007 h 6858000"/>
              <a:gd name="connsiteX88" fmla="*/ 672722 w 1556785"/>
              <a:gd name="connsiteY88" fmla="*/ 3767709 h 6858000"/>
              <a:gd name="connsiteX89" fmla="*/ 681418 w 1556785"/>
              <a:gd name="connsiteY89" fmla="*/ 3738082 h 6858000"/>
              <a:gd name="connsiteX90" fmla="*/ 688764 w 1556785"/>
              <a:gd name="connsiteY90" fmla="*/ 3673397 h 6858000"/>
              <a:gd name="connsiteX91" fmla="*/ 688060 w 1556785"/>
              <a:gd name="connsiteY91" fmla="*/ 3637109 h 6858000"/>
              <a:gd name="connsiteX92" fmla="*/ 691503 w 1556785"/>
              <a:gd name="connsiteY92" fmla="*/ 3536883 h 6858000"/>
              <a:gd name="connsiteX93" fmla="*/ 699041 w 1556785"/>
              <a:gd name="connsiteY93" fmla="*/ 3435652 h 6858000"/>
              <a:gd name="connsiteX94" fmla="*/ 700712 w 1556785"/>
              <a:gd name="connsiteY94" fmla="*/ 3307769 h 6858000"/>
              <a:gd name="connsiteX95" fmla="*/ 718275 w 1556785"/>
              <a:gd name="connsiteY95" fmla="*/ 3250522 h 6858000"/>
              <a:gd name="connsiteX96" fmla="*/ 718700 w 1556785"/>
              <a:gd name="connsiteY96" fmla="*/ 3229163 h 6858000"/>
              <a:gd name="connsiteX97" fmla="*/ 720523 w 1556785"/>
              <a:gd name="connsiteY97" fmla="*/ 3217217 h 6858000"/>
              <a:gd name="connsiteX98" fmla="*/ 707358 w 1556785"/>
              <a:gd name="connsiteY98" fmla="*/ 3183755 h 6858000"/>
              <a:gd name="connsiteX99" fmla="*/ 707859 w 1556785"/>
              <a:gd name="connsiteY99" fmla="*/ 3178642 h 6858000"/>
              <a:gd name="connsiteX100" fmla="*/ 695459 w 1556785"/>
              <a:gd name="connsiteY100" fmla="*/ 3158586 h 6858000"/>
              <a:gd name="connsiteX101" fmla="*/ 680644 w 1556785"/>
              <a:gd name="connsiteY101" fmla="*/ 3129034 h 6858000"/>
              <a:gd name="connsiteX102" fmla="*/ 681309 w 1556785"/>
              <a:gd name="connsiteY102" fmla="*/ 3126682 h 6858000"/>
              <a:gd name="connsiteX103" fmla="*/ 672177 w 1556785"/>
              <a:gd name="connsiteY103" fmla="*/ 3114519 h 6858000"/>
              <a:gd name="connsiteX104" fmla="*/ 658786 w 1556785"/>
              <a:gd name="connsiteY104" fmla="*/ 3106272 h 6858000"/>
              <a:gd name="connsiteX105" fmla="*/ 631516 w 1556785"/>
              <a:gd name="connsiteY105" fmla="*/ 2958185 h 6858000"/>
              <a:gd name="connsiteX106" fmla="*/ 574130 w 1556785"/>
              <a:gd name="connsiteY106" fmla="*/ 2762989 h 6858000"/>
              <a:gd name="connsiteX107" fmla="*/ 523048 w 1556785"/>
              <a:gd name="connsiteY107" fmla="*/ 2554718 h 6858000"/>
              <a:gd name="connsiteX108" fmla="*/ 503142 w 1556785"/>
              <a:gd name="connsiteY108" fmla="*/ 2485734 h 6858000"/>
              <a:gd name="connsiteX109" fmla="*/ 493865 w 1556785"/>
              <a:gd name="connsiteY109" fmla="*/ 2447068 h 6858000"/>
              <a:gd name="connsiteX110" fmla="*/ 480826 w 1556785"/>
              <a:gd name="connsiteY110" fmla="*/ 2425819 h 6858000"/>
              <a:gd name="connsiteX111" fmla="*/ 486825 w 1556785"/>
              <a:gd name="connsiteY111" fmla="*/ 2402874 h 6858000"/>
              <a:gd name="connsiteX112" fmla="*/ 489437 w 1556785"/>
              <a:gd name="connsiteY112" fmla="*/ 2381443 h 6858000"/>
              <a:gd name="connsiteX113" fmla="*/ 465766 w 1556785"/>
              <a:gd name="connsiteY113" fmla="*/ 2261920 h 6858000"/>
              <a:gd name="connsiteX114" fmla="*/ 455653 w 1556785"/>
              <a:gd name="connsiteY114" fmla="*/ 2195378 h 6858000"/>
              <a:gd name="connsiteX115" fmla="*/ 439870 w 1556785"/>
              <a:gd name="connsiteY115" fmla="*/ 2155135 h 6858000"/>
              <a:gd name="connsiteX116" fmla="*/ 437328 w 1556785"/>
              <a:gd name="connsiteY116" fmla="*/ 2118008 h 6858000"/>
              <a:gd name="connsiteX117" fmla="*/ 438321 w 1556785"/>
              <a:gd name="connsiteY117" fmla="*/ 2050531 h 6858000"/>
              <a:gd name="connsiteX118" fmla="*/ 430127 w 1556785"/>
              <a:gd name="connsiteY118" fmla="*/ 1963269 h 6858000"/>
              <a:gd name="connsiteX119" fmla="*/ 411305 w 1556785"/>
              <a:gd name="connsiteY119" fmla="*/ 1906352 h 6858000"/>
              <a:gd name="connsiteX120" fmla="*/ 387862 w 1556785"/>
              <a:gd name="connsiteY120" fmla="*/ 1861531 h 6858000"/>
              <a:gd name="connsiteX121" fmla="*/ 341661 w 1556785"/>
              <a:gd name="connsiteY121" fmla="*/ 1732919 h 6858000"/>
              <a:gd name="connsiteX122" fmla="*/ 313972 w 1556785"/>
              <a:gd name="connsiteY122" fmla="*/ 1663540 h 6858000"/>
              <a:gd name="connsiteX123" fmla="*/ 313098 w 1556785"/>
              <a:gd name="connsiteY123" fmla="*/ 1615777 h 6858000"/>
              <a:gd name="connsiteX124" fmla="*/ 293893 w 1556785"/>
              <a:gd name="connsiteY124" fmla="*/ 1563678 h 6858000"/>
              <a:gd name="connsiteX125" fmla="*/ 306973 w 1556785"/>
              <a:gd name="connsiteY125" fmla="*/ 1519474 h 6858000"/>
              <a:gd name="connsiteX126" fmla="*/ 299715 w 1556785"/>
              <a:gd name="connsiteY126" fmla="*/ 1477995 h 6858000"/>
              <a:gd name="connsiteX127" fmla="*/ 285800 w 1556785"/>
              <a:gd name="connsiteY127" fmla="*/ 1373769 h 6858000"/>
              <a:gd name="connsiteX128" fmla="*/ 294107 w 1556785"/>
              <a:gd name="connsiteY128" fmla="*/ 1307086 h 6858000"/>
              <a:gd name="connsiteX129" fmla="*/ 295295 w 1556785"/>
              <a:gd name="connsiteY129" fmla="*/ 1189033 h 6858000"/>
              <a:gd name="connsiteX130" fmla="*/ 299980 w 1556785"/>
              <a:gd name="connsiteY130" fmla="*/ 1168288 h 6858000"/>
              <a:gd name="connsiteX131" fmla="*/ 292262 w 1556785"/>
              <a:gd name="connsiteY131" fmla="*/ 1142577 h 6858000"/>
              <a:gd name="connsiteX132" fmla="*/ 281568 w 1556785"/>
              <a:gd name="connsiteY132" fmla="*/ 1088484 h 6858000"/>
              <a:gd name="connsiteX133" fmla="*/ 270304 w 1556785"/>
              <a:gd name="connsiteY133" fmla="*/ 1016103 h 6858000"/>
              <a:gd name="connsiteX134" fmla="*/ 271760 w 1556785"/>
              <a:gd name="connsiteY134" fmla="*/ 932283 h 6858000"/>
              <a:gd name="connsiteX135" fmla="*/ 273996 w 1556785"/>
              <a:gd name="connsiteY135" fmla="*/ 915925 h 6858000"/>
              <a:gd name="connsiteX136" fmla="*/ 266625 w 1556785"/>
              <a:gd name="connsiteY136" fmla="*/ 896999 h 6858000"/>
              <a:gd name="connsiteX137" fmla="*/ 236033 w 1556785"/>
              <a:gd name="connsiteY137" fmla="*/ 821517 h 6858000"/>
              <a:gd name="connsiteX138" fmla="*/ 214983 w 1556785"/>
              <a:gd name="connsiteY138" fmla="*/ 751353 h 6858000"/>
              <a:gd name="connsiteX139" fmla="*/ 214541 w 1556785"/>
              <a:gd name="connsiteY139" fmla="*/ 721230 h 6858000"/>
              <a:gd name="connsiteX140" fmla="*/ 200212 w 1556785"/>
              <a:gd name="connsiteY140" fmla="*/ 681659 h 6858000"/>
              <a:gd name="connsiteX141" fmla="*/ 185631 w 1556785"/>
              <a:gd name="connsiteY141" fmla="*/ 635218 h 6858000"/>
              <a:gd name="connsiteX142" fmla="*/ 190642 w 1556785"/>
              <a:gd name="connsiteY142" fmla="*/ 613763 h 6858000"/>
              <a:gd name="connsiteX143" fmla="*/ 176584 w 1556785"/>
              <a:gd name="connsiteY143" fmla="*/ 598582 h 6858000"/>
              <a:gd name="connsiteX144" fmla="*/ 176265 w 1556785"/>
              <a:gd name="connsiteY144" fmla="*/ 576846 h 6858000"/>
              <a:gd name="connsiteX145" fmla="*/ 155891 w 1556785"/>
              <a:gd name="connsiteY145" fmla="*/ 530055 h 6858000"/>
              <a:gd name="connsiteX146" fmla="*/ 146327 w 1556785"/>
              <a:gd name="connsiteY146" fmla="*/ 448559 h 6858000"/>
              <a:gd name="connsiteX147" fmla="*/ 152749 w 1556785"/>
              <a:gd name="connsiteY147" fmla="*/ 441529 h 6858000"/>
              <a:gd name="connsiteX148" fmla="*/ 151970 w 1556785"/>
              <a:gd name="connsiteY148" fmla="*/ 428927 h 6858000"/>
              <a:gd name="connsiteX149" fmla="*/ 141374 w 1556785"/>
              <a:gd name="connsiteY149" fmla="*/ 430161 h 6858000"/>
              <a:gd name="connsiteX150" fmla="*/ 118394 w 1556785"/>
              <a:gd name="connsiteY150" fmla="*/ 367211 h 6858000"/>
              <a:gd name="connsiteX151" fmla="*/ 75886 w 1556785"/>
              <a:gd name="connsiteY151" fmla="*/ 302178 h 6858000"/>
              <a:gd name="connsiteX152" fmla="*/ 54558 w 1556785"/>
              <a:gd name="connsiteY152" fmla="*/ 211375 h 6858000"/>
              <a:gd name="connsiteX153" fmla="*/ 45886 w 1556785"/>
              <a:gd name="connsiteY153" fmla="*/ 184179 h 6858000"/>
              <a:gd name="connsiteX154" fmla="*/ 0 w 1556785"/>
              <a:gd name="connsiteY154" fmla="*/ 13677 h 6858000"/>
              <a:gd name="connsiteX155" fmla="*/ 48246 w 1556785"/>
              <a:gd name="connsiteY155" fmla="*/ 0 h 6858000"/>
              <a:gd name="connsiteX0" fmla="*/ 6323 w 1514862"/>
              <a:gd name="connsiteY0" fmla="*/ 0 h 6858000"/>
              <a:gd name="connsiteX1" fmla="*/ 1514862 w 1514862"/>
              <a:gd name="connsiteY1" fmla="*/ 0 h 6858000"/>
              <a:gd name="connsiteX2" fmla="*/ 1514862 w 1514862"/>
              <a:gd name="connsiteY2" fmla="*/ 6858000 h 6858000"/>
              <a:gd name="connsiteX3" fmla="*/ 63497 w 1514862"/>
              <a:gd name="connsiteY3" fmla="*/ 6858000 h 6858000"/>
              <a:gd name="connsiteX4" fmla="*/ 63638 w 1514862"/>
              <a:gd name="connsiteY4" fmla="*/ 6857735 h 6858000"/>
              <a:gd name="connsiteX5" fmla="*/ 75687 w 1514862"/>
              <a:gd name="connsiteY5" fmla="*/ 6809549 h 6858000"/>
              <a:gd name="connsiteX6" fmla="*/ 107898 w 1514862"/>
              <a:gd name="connsiteY6" fmla="*/ 6715115 h 6858000"/>
              <a:gd name="connsiteX7" fmla="*/ 117749 w 1514862"/>
              <a:gd name="connsiteY7" fmla="*/ 6680170 h 6858000"/>
              <a:gd name="connsiteX8" fmla="*/ 143299 w 1514862"/>
              <a:gd name="connsiteY8" fmla="*/ 6621207 h 6858000"/>
              <a:gd name="connsiteX9" fmla="*/ 159956 w 1514862"/>
              <a:gd name="connsiteY9" fmla="*/ 6596265 h 6858000"/>
              <a:gd name="connsiteX10" fmla="*/ 159835 w 1514862"/>
              <a:gd name="connsiteY10" fmla="*/ 6594818 h 6858000"/>
              <a:gd name="connsiteX11" fmla="*/ 164080 w 1514862"/>
              <a:gd name="connsiteY11" fmla="*/ 6593735 h 6858000"/>
              <a:gd name="connsiteX12" fmla="*/ 167277 w 1514862"/>
              <a:gd name="connsiteY12" fmla="*/ 6589172 h 6858000"/>
              <a:gd name="connsiteX13" fmla="*/ 170571 w 1514862"/>
              <a:gd name="connsiteY13" fmla="*/ 6574442 h 6858000"/>
              <a:gd name="connsiteX14" fmla="*/ 170911 w 1514862"/>
              <a:gd name="connsiteY14" fmla="*/ 6568530 h 6858000"/>
              <a:gd name="connsiteX15" fmla="*/ 173320 w 1514862"/>
              <a:gd name="connsiteY15" fmla="*/ 6560674 h 6858000"/>
              <a:gd name="connsiteX16" fmla="*/ 173665 w 1514862"/>
              <a:gd name="connsiteY16" fmla="*/ 6560598 h 6858000"/>
              <a:gd name="connsiteX17" fmla="*/ 175362 w 1514862"/>
              <a:gd name="connsiteY17" fmla="*/ 6553006 h 6858000"/>
              <a:gd name="connsiteX18" fmla="*/ 180058 w 1514862"/>
              <a:gd name="connsiteY18" fmla="*/ 6514360 h 6858000"/>
              <a:gd name="connsiteX19" fmla="*/ 221712 w 1514862"/>
              <a:gd name="connsiteY19" fmla="*/ 6478062 h 6858000"/>
              <a:gd name="connsiteX20" fmla="*/ 232401 w 1514862"/>
              <a:gd name="connsiteY20" fmla="*/ 6460325 h 6858000"/>
              <a:gd name="connsiteX21" fmla="*/ 239634 w 1514862"/>
              <a:gd name="connsiteY21" fmla="*/ 6451488 h 6858000"/>
              <a:gd name="connsiteX22" fmla="*/ 241069 w 1514862"/>
              <a:gd name="connsiteY22" fmla="*/ 6451348 h 6858000"/>
              <a:gd name="connsiteX23" fmla="*/ 245427 w 1514862"/>
              <a:gd name="connsiteY23" fmla="*/ 6414240 h 6858000"/>
              <a:gd name="connsiteX24" fmla="*/ 248303 w 1514862"/>
              <a:gd name="connsiteY24" fmla="*/ 6410269 h 6858000"/>
              <a:gd name="connsiteX25" fmla="*/ 248203 w 1514862"/>
              <a:gd name="connsiteY25" fmla="*/ 6384857 h 6858000"/>
              <a:gd name="connsiteX26" fmla="*/ 249720 w 1514862"/>
              <a:gd name="connsiteY26" fmla="*/ 6372381 h 6858000"/>
              <a:gd name="connsiteX27" fmla="*/ 246914 w 1514862"/>
              <a:gd name="connsiteY27" fmla="*/ 6367510 h 6858000"/>
              <a:gd name="connsiteX28" fmla="*/ 250794 w 1514862"/>
              <a:gd name="connsiteY28" fmla="*/ 6349778 h 6858000"/>
              <a:gd name="connsiteX29" fmla="*/ 252459 w 1514862"/>
              <a:gd name="connsiteY29" fmla="*/ 6348250 h 6858000"/>
              <a:gd name="connsiteX30" fmla="*/ 268493 w 1514862"/>
              <a:gd name="connsiteY30" fmla="*/ 6281972 h 6858000"/>
              <a:gd name="connsiteX31" fmla="*/ 279256 w 1514862"/>
              <a:gd name="connsiteY31" fmla="*/ 6211940 h 6858000"/>
              <a:gd name="connsiteX32" fmla="*/ 320751 w 1514862"/>
              <a:gd name="connsiteY32" fmla="*/ 6113913 h 6858000"/>
              <a:gd name="connsiteX33" fmla="*/ 325044 w 1514862"/>
              <a:gd name="connsiteY33" fmla="*/ 6028119 h 6858000"/>
              <a:gd name="connsiteX34" fmla="*/ 351824 w 1514862"/>
              <a:gd name="connsiteY34" fmla="*/ 5934687 h 6858000"/>
              <a:gd name="connsiteX35" fmla="*/ 385836 w 1514862"/>
              <a:gd name="connsiteY35" fmla="*/ 5765594 h 6858000"/>
              <a:gd name="connsiteX36" fmla="*/ 417672 w 1514862"/>
              <a:gd name="connsiteY36" fmla="*/ 5693685 h 6858000"/>
              <a:gd name="connsiteX37" fmla="*/ 437727 w 1514862"/>
              <a:gd name="connsiteY37" fmla="*/ 5665173 h 6858000"/>
              <a:gd name="connsiteX38" fmla="*/ 471444 w 1514862"/>
              <a:gd name="connsiteY38" fmla="*/ 5563435 h 6858000"/>
              <a:gd name="connsiteX39" fmla="*/ 500949 w 1514862"/>
              <a:gd name="connsiteY39" fmla="*/ 5476393 h 6858000"/>
              <a:gd name="connsiteX40" fmla="*/ 532142 w 1514862"/>
              <a:gd name="connsiteY40" fmla="*/ 5396260 h 6858000"/>
              <a:gd name="connsiteX41" fmla="*/ 548123 w 1514862"/>
              <a:gd name="connsiteY41" fmla="*/ 5330009 h 6858000"/>
              <a:gd name="connsiteX42" fmla="*/ 581616 w 1514862"/>
              <a:gd name="connsiteY42" fmla="*/ 5273739 h 6858000"/>
              <a:gd name="connsiteX43" fmla="*/ 591215 w 1514862"/>
              <a:gd name="connsiteY43" fmla="*/ 5241779 h 6858000"/>
              <a:gd name="connsiteX44" fmla="*/ 602441 w 1514862"/>
              <a:gd name="connsiteY44" fmla="*/ 5225268 h 6858000"/>
              <a:gd name="connsiteX45" fmla="*/ 603461 w 1514862"/>
              <a:gd name="connsiteY45" fmla="*/ 5217684 h 6858000"/>
              <a:gd name="connsiteX46" fmla="*/ 610802 w 1514862"/>
              <a:gd name="connsiteY46" fmla="*/ 5193377 h 6858000"/>
              <a:gd name="connsiteX47" fmla="*/ 614105 w 1514862"/>
              <a:gd name="connsiteY47" fmla="*/ 5179288 h 6858000"/>
              <a:gd name="connsiteX48" fmla="*/ 615089 w 1514862"/>
              <a:gd name="connsiteY48" fmla="*/ 5173621 h 6858000"/>
              <a:gd name="connsiteX49" fmla="*/ 610723 w 1514862"/>
              <a:gd name="connsiteY49" fmla="*/ 5159961 h 6858000"/>
              <a:gd name="connsiteX50" fmla="*/ 617400 w 1514862"/>
              <a:gd name="connsiteY50" fmla="*/ 5144295 h 6858000"/>
              <a:gd name="connsiteX51" fmla="*/ 614333 w 1514862"/>
              <a:gd name="connsiteY51" fmla="*/ 5125185 h 6858000"/>
              <a:gd name="connsiteX52" fmla="*/ 621163 w 1514862"/>
              <a:gd name="connsiteY52" fmla="*/ 5121884 h 6858000"/>
              <a:gd name="connsiteX53" fmla="*/ 628199 w 1514862"/>
              <a:gd name="connsiteY53" fmla="*/ 5067850 h 6858000"/>
              <a:gd name="connsiteX54" fmla="*/ 630930 w 1514862"/>
              <a:gd name="connsiteY54" fmla="*/ 5060861 h 6858000"/>
              <a:gd name="connsiteX55" fmla="*/ 627634 w 1514862"/>
              <a:gd name="connsiteY55" fmla="*/ 5034192 h 6858000"/>
              <a:gd name="connsiteX56" fmla="*/ 629188 w 1514862"/>
              <a:gd name="connsiteY56" fmla="*/ 4993030 h 6858000"/>
              <a:gd name="connsiteX57" fmla="*/ 636097 w 1514862"/>
              <a:gd name="connsiteY57" fmla="*/ 4946844 h 6858000"/>
              <a:gd name="connsiteX58" fmla="*/ 631953 w 1514862"/>
              <a:gd name="connsiteY58" fmla="*/ 4932692 h 6858000"/>
              <a:gd name="connsiteX59" fmla="*/ 647356 w 1514862"/>
              <a:gd name="connsiteY59" fmla="*/ 4858827 h 6858000"/>
              <a:gd name="connsiteX60" fmla="*/ 641510 w 1514862"/>
              <a:gd name="connsiteY60" fmla="*/ 4801535 h 6858000"/>
              <a:gd name="connsiteX61" fmla="*/ 649179 w 1514862"/>
              <a:gd name="connsiteY61" fmla="*/ 4797794 h 6858000"/>
              <a:gd name="connsiteX62" fmla="*/ 650473 w 1514862"/>
              <a:gd name="connsiteY62" fmla="*/ 4784526 h 6858000"/>
              <a:gd name="connsiteX63" fmla="*/ 652257 w 1514862"/>
              <a:gd name="connsiteY63" fmla="*/ 4781211 h 6858000"/>
              <a:gd name="connsiteX64" fmla="*/ 661044 w 1514862"/>
              <a:gd name="connsiteY64" fmla="*/ 4761984 h 6858000"/>
              <a:gd name="connsiteX65" fmla="*/ 657092 w 1514862"/>
              <a:gd name="connsiteY65" fmla="*/ 4690749 h 6858000"/>
              <a:gd name="connsiteX66" fmla="*/ 652572 w 1514862"/>
              <a:gd name="connsiteY66" fmla="*/ 4584173 h 6858000"/>
              <a:gd name="connsiteX67" fmla="*/ 647655 w 1514862"/>
              <a:gd name="connsiteY67" fmla="*/ 4444346 h 6858000"/>
              <a:gd name="connsiteX68" fmla="*/ 644220 w 1514862"/>
              <a:gd name="connsiteY68" fmla="*/ 4375228 h 6858000"/>
              <a:gd name="connsiteX69" fmla="*/ 624873 w 1514862"/>
              <a:gd name="connsiteY69" fmla="*/ 4214165 h 6858000"/>
              <a:gd name="connsiteX70" fmla="*/ 628946 w 1514862"/>
              <a:gd name="connsiteY70" fmla="*/ 4090296 h 6858000"/>
              <a:gd name="connsiteX71" fmla="*/ 614202 w 1514862"/>
              <a:gd name="connsiteY71" fmla="*/ 4033999 h 6858000"/>
              <a:gd name="connsiteX72" fmla="*/ 615351 w 1514862"/>
              <a:gd name="connsiteY72" fmla="*/ 4031933 h 6858000"/>
              <a:gd name="connsiteX73" fmla="*/ 613927 w 1514862"/>
              <a:gd name="connsiteY73" fmla="*/ 4013953 h 6858000"/>
              <a:gd name="connsiteX74" fmla="*/ 600222 w 1514862"/>
              <a:gd name="connsiteY74" fmla="*/ 3974753 h 6858000"/>
              <a:gd name="connsiteX75" fmla="*/ 601820 w 1514862"/>
              <a:gd name="connsiteY75" fmla="*/ 3969950 h 6858000"/>
              <a:gd name="connsiteX76" fmla="*/ 595242 w 1514862"/>
              <a:gd name="connsiteY76" fmla="*/ 3933779 h 6858000"/>
              <a:gd name="connsiteX77" fmla="*/ 596573 w 1514862"/>
              <a:gd name="connsiteY77" fmla="*/ 3933093 h 6858000"/>
              <a:gd name="connsiteX78" fmla="*/ 600927 w 1514862"/>
              <a:gd name="connsiteY78" fmla="*/ 3922082 h 6858000"/>
              <a:gd name="connsiteX79" fmla="*/ 606005 w 1514862"/>
              <a:gd name="connsiteY79" fmla="*/ 3901461 h 6858000"/>
              <a:gd name="connsiteX80" fmla="*/ 628599 w 1514862"/>
              <a:gd name="connsiteY80" fmla="*/ 3813873 h 6858000"/>
              <a:gd name="connsiteX81" fmla="*/ 628024 w 1514862"/>
              <a:gd name="connsiteY81" fmla="*/ 3806161 h 6858000"/>
              <a:gd name="connsiteX82" fmla="*/ 628331 w 1514862"/>
              <a:gd name="connsiteY82" fmla="*/ 3805957 h 6858000"/>
              <a:gd name="connsiteX83" fmla="*/ 628358 w 1514862"/>
              <a:gd name="connsiteY83" fmla="*/ 3797724 h 6858000"/>
              <a:gd name="connsiteX84" fmla="*/ 626973 w 1514862"/>
              <a:gd name="connsiteY84" fmla="*/ 3792098 h 6858000"/>
              <a:gd name="connsiteX85" fmla="*/ 625857 w 1514862"/>
              <a:gd name="connsiteY85" fmla="*/ 3777135 h 6858000"/>
              <a:gd name="connsiteX86" fmla="*/ 627590 w 1514862"/>
              <a:gd name="connsiteY86" fmla="*/ 3771656 h 6858000"/>
              <a:gd name="connsiteX87" fmla="*/ 631333 w 1514862"/>
              <a:gd name="connsiteY87" fmla="*/ 3769007 h 6858000"/>
              <a:gd name="connsiteX88" fmla="*/ 630799 w 1514862"/>
              <a:gd name="connsiteY88" fmla="*/ 3767709 h 6858000"/>
              <a:gd name="connsiteX89" fmla="*/ 639495 w 1514862"/>
              <a:gd name="connsiteY89" fmla="*/ 3738082 h 6858000"/>
              <a:gd name="connsiteX90" fmla="*/ 646841 w 1514862"/>
              <a:gd name="connsiteY90" fmla="*/ 3673397 h 6858000"/>
              <a:gd name="connsiteX91" fmla="*/ 646137 w 1514862"/>
              <a:gd name="connsiteY91" fmla="*/ 3637109 h 6858000"/>
              <a:gd name="connsiteX92" fmla="*/ 649580 w 1514862"/>
              <a:gd name="connsiteY92" fmla="*/ 3536883 h 6858000"/>
              <a:gd name="connsiteX93" fmla="*/ 657118 w 1514862"/>
              <a:gd name="connsiteY93" fmla="*/ 3435652 h 6858000"/>
              <a:gd name="connsiteX94" fmla="*/ 658789 w 1514862"/>
              <a:gd name="connsiteY94" fmla="*/ 3307769 h 6858000"/>
              <a:gd name="connsiteX95" fmla="*/ 676352 w 1514862"/>
              <a:gd name="connsiteY95" fmla="*/ 3250522 h 6858000"/>
              <a:gd name="connsiteX96" fmla="*/ 676777 w 1514862"/>
              <a:gd name="connsiteY96" fmla="*/ 3229163 h 6858000"/>
              <a:gd name="connsiteX97" fmla="*/ 678600 w 1514862"/>
              <a:gd name="connsiteY97" fmla="*/ 3217217 h 6858000"/>
              <a:gd name="connsiteX98" fmla="*/ 665435 w 1514862"/>
              <a:gd name="connsiteY98" fmla="*/ 3183755 h 6858000"/>
              <a:gd name="connsiteX99" fmla="*/ 665936 w 1514862"/>
              <a:gd name="connsiteY99" fmla="*/ 3178642 h 6858000"/>
              <a:gd name="connsiteX100" fmla="*/ 653536 w 1514862"/>
              <a:gd name="connsiteY100" fmla="*/ 3158586 h 6858000"/>
              <a:gd name="connsiteX101" fmla="*/ 638721 w 1514862"/>
              <a:gd name="connsiteY101" fmla="*/ 3129034 h 6858000"/>
              <a:gd name="connsiteX102" fmla="*/ 639386 w 1514862"/>
              <a:gd name="connsiteY102" fmla="*/ 3126682 h 6858000"/>
              <a:gd name="connsiteX103" fmla="*/ 630254 w 1514862"/>
              <a:gd name="connsiteY103" fmla="*/ 3114519 h 6858000"/>
              <a:gd name="connsiteX104" fmla="*/ 616863 w 1514862"/>
              <a:gd name="connsiteY104" fmla="*/ 3106272 h 6858000"/>
              <a:gd name="connsiteX105" fmla="*/ 589593 w 1514862"/>
              <a:gd name="connsiteY105" fmla="*/ 2958185 h 6858000"/>
              <a:gd name="connsiteX106" fmla="*/ 532207 w 1514862"/>
              <a:gd name="connsiteY106" fmla="*/ 2762989 h 6858000"/>
              <a:gd name="connsiteX107" fmla="*/ 481125 w 1514862"/>
              <a:gd name="connsiteY107" fmla="*/ 2554718 h 6858000"/>
              <a:gd name="connsiteX108" fmla="*/ 461219 w 1514862"/>
              <a:gd name="connsiteY108" fmla="*/ 2485734 h 6858000"/>
              <a:gd name="connsiteX109" fmla="*/ 451942 w 1514862"/>
              <a:gd name="connsiteY109" fmla="*/ 2447068 h 6858000"/>
              <a:gd name="connsiteX110" fmla="*/ 438903 w 1514862"/>
              <a:gd name="connsiteY110" fmla="*/ 2425819 h 6858000"/>
              <a:gd name="connsiteX111" fmla="*/ 444902 w 1514862"/>
              <a:gd name="connsiteY111" fmla="*/ 2402874 h 6858000"/>
              <a:gd name="connsiteX112" fmla="*/ 447514 w 1514862"/>
              <a:gd name="connsiteY112" fmla="*/ 2381443 h 6858000"/>
              <a:gd name="connsiteX113" fmla="*/ 423843 w 1514862"/>
              <a:gd name="connsiteY113" fmla="*/ 2261920 h 6858000"/>
              <a:gd name="connsiteX114" fmla="*/ 413730 w 1514862"/>
              <a:gd name="connsiteY114" fmla="*/ 2195378 h 6858000"/>
              <a:gd name="connsiteX115" fmla="*/ 397947 w 1514862"/>
              <a:gd name="connsiteY115" fmla="*/ 2155135 h 6858000"/>
              <a:gd name="connsiteX116" fmla="*/ 395405 w 1514862"/>
              <a:gd name="connsiteY116" fmla="*/ 2118008 h 6858000"/>
              <a:gd name="connsiteX117" fmla="*/ 396398 w 1514862"/>
              <a:gd name="connsiteY117" fmla="*/ 2050531 h 6858000"/>
              <a:gd name="connsiteX118" fmla="*/ 388204 w 1514862"/>
              <a:gd name="connsiteY118" fmla="*/ 1963269 h 6858000"/>
              <a:gd name="connsiteX119" fmla="*/ 369382 w 1514862"/>
              <a:gd name="connsiteY119" fmla="*/ 1906352 h 6858000"/>
              <a:gd name="connsiteX120" fmla="*/ 345939 w 1514862"/>
              <a:gd name="connsiteY120" fmla="*/ 1861531 h 6858000"/>
              <a:gd name="connsiteX121" fmla="*/ 299738 w 1514862"/>
              <a:gd name="connsiteY121" fmla="*/ 1732919 h 6858000"/>
              <a:gd name="connsiteX122" fmla="*/ 272049 w 1514862"/>
              <a:gd name="connsiteY122" fmla="*/ 1663540 h 6858000"/>
              <a:gd name="connsiteX123" fmla="*/ 271175 w 1514862"/>
              <a:gd name="connsiteY123" fmla="*/ 1615777 h 6858000"/>
              <a:gd name="connsiteX124" fmla="*/ 251970 w 1514862"/>
              <a:gd name="connsiteY124" fmla="*/ 1563678 h 6858000"/>
              <a:gd name="connsiteX125" fmla="*/ 265050 w 1514862"/>
              <a:gd name="connsiteY125" fmla="*/ 1519474 h 6858000"/>
              <a:gd name="connsiteX126" fmla="*/ 257792 w 1514862"/>
              <a:gd name="connsiteY126" fmla="*/ 1477995 h 6858000"/>
              <a:gd name="connsiteX127" fmla="*/ 243877 w 1514862"/>
              <a:gd name="connsiteY127" fmla="*/ 1373769 h 6858000"/>
              <a:gd name="connsiteX128" fmla="*/ 252184 w 1514862"/>
              <a:gd name="connsiteY128" fmla="*/ 1307086 h 6858000"/>
              <a:gd name="connsiteX129" fmla="*/ 253372 w 1514862"/>
              <a:gd name="connsiteY129" fmla="*/ 1189033 h 6858000"/>
              <a:gd name="connsiteX130" fmla="*/ 258057 w 1514862"/>
              <a:gd name="connsiteY130" fmla="*/ 1168288 h 6858000"/>
              <a:gd name="connsiteX131" fmla="*/ 250339 w 1514862"/>
              <a:gd name="connsiteY131" fmla="*/ 1142577 h 6858000"/>
              <a:gd name="connsiteX132" fmla="*/ 239645 w 1514862"/>
              <a:gd name="connsiteY132" fmla="*/ 1088484 h 6858000"/>
              <a:gd name="connsiteX133" fmla="*/ 228381 w 1514862"/>
              <a:gd name="connsiteY133" fmla="*/ 1016103 h 6858000"/>
              <a:gd name="connsiteX134" fmla="*/ 229837 w 1514862"/>
              <a:gd name="connsiteY134" fmla="*/ 932283 h 6858000"/>
              <a:gd name="connsiteX135" fmla="*/ 232073 w 1514862"/>
              <a:gd name="connsiteY135" fmla="*/ 915925 h 6858000"/>
              <a:gd name="connsiteX136" fmla="*/ 224702 w 1514862"/>
              <a:gd name="connsiteY136" fmla="*/ 896999 h 6858000"/>
              <a:gd name="connsiteX137" fmla="*/ 194110 w 1514862"/>
              <a:gd name="connsiteY137" fmla="*/ 821517 h 6858000"/>
              <a:gd name="connsiteX138" fmla="*/ 173060 w 1514862"/>
              <a:gd name="connsiteY138" fmla="*/ 751353 h 6858000"/>
              <a:gd name="connsiteX139" fmla="*/ 172618 w 1514862"/>
              <a:gd name="connsiteY139" fmla="*/ 721230 h 6858000"/>
              <a:gd name="connsiteX140" fmla="*/ 158289 w 1514862"/>
              <a:gd name="connsiteY140" fmla="*/ 681659 h 6858000"/>
              <a:gd name="connsiteX141" fmla="*/ 143708 w 1514862"/>
              <a:gd name="connsiteY141" fmla="*/ 635218 h 6858000"/>
              <a:gd name="connsiteX142" fmla="*/ 148719 w 1514862"/>
              <a:gd name="connsiteY142" fmla="*/ 613763 h 6858000"/>
              <a:gd name="connsiteX143" fmla="*/ 134661 w 1514862"/>
              <a:gd name="connsiteY143" fmla="*/ 598582 h 6858000"/>
              <a:gd name="connsiteX144" fmla="*/ 134342 w 1514862"/>
              <a:gd name="connsiteY144" fmla="*/ 576846 h 6858000"/>
              <a:gd name="connsiteX145" fmla="*/ 113968 w 1514862"/>
              <a:gd name="connsiteY145" fmla="*/ 530055 h 6858000"/>
              <a:gd name="connsiteX146" fmla="*/ 104404 w 1514862"/>
              <a:gd name="connsiteY146" fmla="*/ 448559 h 6858000"/>
              <a:gd name="connsiteX147" fmla="*/ 110826 w 1514862"/>
              <a:gd name="connsiteY147" fmla="*/ 441529 h 6858000"/>
              <a:gd name="connsiteX148" fmla="*/ 110047 w 1514862"/>
              <a:gd name="connsiteY148" fmla="*/ 428927 h 6858000"/>
              <a:gd name="connsiteX149" fmla="*/ 99451 w 1514862"/>
              <a:gd name="connsiteY149" fmla="*/ 430161 h 6858000"/>
              <a:gd name="connsiteX150" fmla="*/ 76471 w 1514862"/>
              <a:gd name="connsiteY150" fmla="*/ 367211 h 6858000"/>
              <a:gd name="connsiteX151" fmla="*/ 33963 w 1514862"/>
              <a:gd name="connsiteY151" fmla="*/ 302178 h 6858000"/>
              <a:gd name="connsiteX152" fmla="*/ 12635 w 1514862"/>
              <a:gd name="connsiteY152" fmla="*/ 211375 h 6858000"/>
              <a:gd name="connsiteX153" fmla="*/ 3963 w 1514862"/>
              <a:gd name="connsiteY153" fmla="*/ 184179 h 6858000"/>
              <a:gd name="connsiteX154" fmla="*/ 25635 w 1514862"/>
              <a:gd name="connsiteY154" fmla="*/ 47336 h 6858000"/>
              <a:gd name="connsiteX155" fmla="*/ 6323 w 1514862"/>
              <a:gd name="connsiteY15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27640 w 1508539"/>
              <a:gd name="connsiteY151" fmla="*/ 302178 h 6858000"/>
              <a:gd name="connsiteX152" fmla="*/ 6312 w 1508539"/>
              <a:gd name="connsiteY152" fmla="*/ 211375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27640 w 1508539"/>
              <a:gd name="connsiteY151" fmla="*/ 302178 h 6858000"/>
              <a:gd name="connsiteX152" fmla="*/ 32747 w 1508539"/>
              <a:gd name="connsiteY152" fmla="*/ 158081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32747 w 1508539"/>
              <a:gd name="connsiteY152" fmla="*/ 158081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0191 w 1508539"/>
              <a:gd name="connsiteY149" fmla="*/ 404917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89816 w 1508539"/>
              <a:gd name="connsiteY147" fmla="*/ 42469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106893 w 1508539"/>
              <a:gd name="connsiteY146" fmla="*/ 465389 h 6858000"/>
              <a:gd name="connsiteX147" fmla="*/ 89816 w 1508539"/>
              <a:gd name="connsiteY147" fmla="*/ 42469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54721 w 1508539"/>
              <a:gd name="connsiteY63" fmla="*/ 4761984 h 6858000"/>
              <a:gd name="connsiteX64" fmla="*/ 650769 w 1508539"/>
              <a:gd name="connsiteY64" fmla="*/ 4690749 h 6858000"/>
              <a:gd name="connsiteX65" fmla="*/ 646249 w 1508539"/>
              <a:gd name="connsiteY65" fmla="*/ 4584173 h 6858000"/>
              <a:gd name="connsiteX66" fmla="*/ 641332 w 1508539"/>
              <a:gd name="connsiteY66" fmla="*/ 4444346 h 6858000"/>
              <a:gd name="connsiteX67" fmla="*/ 637897 w 1508539"/>
              <a:gd name="connsiteY67" fmla="*/ 4375228 h 6858000"/>
              <a:gd name="connsiteX68" fmla="*/ 618550 w 1508539"/>
              <a:gd name="connsiteY68" fmla="*/ 4214165 h 6858000"/>
              <a:gd name="connsiteX69" fmla="*/ 622623 w 1508539"/>
              <a:gd name="connsiteY69" fmla="*/ 4090296 h 6858000"/>
              <a:gd name="connsiteX70" fmla="*/ 607879 w 1508539"/>
              <a:gd name="connsiteY70" fmla="*/ 4033999 h 6858000"/>
              <a:gd name="connsiteX71" fmla="*/ 609028 w 1508539"/>
              <a:gd name="connsiteY71" fmla="*/ 4031933 h 6858000"/>
              <a:gd name="connsiteX72" fmla="*/ 607604 w 1508539"/>
              <a:gd name="connsiteY72" fmla="*/ 4013953 h 6858000"/>
              <a:gd name="connsiteX73" fmla="*/ 593899 w 1508539"/>
              <a:gd name="connsiteY73" fmla="*/ 3974753 h 6858000"/>
              <a:gd name="connsiteX74" fmla="*/ 595497 w 1508539"/>
              <a:gd name="connsiteY74" fmla="*/ 3969950 h 6858000"/>
              <a:gd name="connsiteX75" fmla="*/ 588919 w 1508539"/>
              <a:gd name="connsiteY75" fmla="*/ 3933779 h 6858000"/>
              <a:gd name="connsiteX76" fmla="*/ 590250 w 1508539"/>
              <a:gd name="connsiteY76" fmla="*/ 3933093 h 6858000"/>
              <a:gd name="connsiteX77" fmla="*/ 594604 w 1508539"/>
              <a:gd name="connsiteY77" fmla="*/ 3922082 h 6858000"/>
              <a:gd name="connsiteX78" fmla="*/ 599682 w 1508539"/>
              <a:gd name="connsiteY78" fmla="*/ 3901461 h 6858000"/>
              <a:gd name="connsiteX79" fmla="*/ 622276 w 1508539"/>
              <a:gd name="connsiteY79" fmla="*/ 3813873 h 6858000"/>
              <a:gd name="connsiteX80" fmla="*/ 621701 w 1508539"/>
              <a:gd name="connsiteY80" fmla="*/ 3806161 h 6858000"/>
              <a:gd name="connsiteX81" fmla="*/ 622008 w 1508539"/>
              <a:gd name="connsiteY81" fmla="*/ 3805957 h 6858000"/>
              <a:gd name="connsiteX82" fmla="*/ 622035 w 1508539"/>
              <a:gd name="connsiteY82" fmla="*/ 3797724 h 6858000"/>
              <a:gd name="connsiteX83" fmla="*/ 620650 w 1508539"/>
              <a:gd name="connsiteY83" fmla="*/ 3792098 h 6858000"/>
              <a:gd name="connsiteX84" fmla="*/ 619534 w 1508539"/>
              <a:gd name="connsiteY84" fmla="*/ 3777135 h 6858000"/>
              <a:gd name="connsiteX85" fmla="*/ 621267 w 1508539"/>
              <a:gd name="connsiteY85" fmla="*/ 3771656 h 6858000"/>
              <a:gd name="connsiteX86" fmla="*/ 625010 w 1508539"/>
              <a:gd name="connsiteY86" fmla="*/ 3769007 h 6858000"/>
              <a:gd name="connsiteX87" fmla="*/ 624476 w 1508539"/>
              <a:gd name="connsiteY87" fmla="*/ 3767709 h 6858000"/>
              <a:gd name="connsiteX88" fmla="*/ 633172 w 1508539"/>
              <a:gd name="connsiteY88" fmla="*/ 3738082 h 6858000"/>
              <a:gd name="connsiteX89" fmla="*/ 640518 w 1508539"/>
              <a:gd name="connsiteY89" fmla="*/ 3673397 h 6858000"/>
              <a:gd name="connsiteX90" fmla="*/ 639814 w 1508539"/>
              <a:gd name="connsiteY90" fmla="*/ 3637109 h 6858000"/>
              <a:gd name="connsiteX91" fmla="*/ 643257 w 1508539"/>
              <a:gd name="connsiteY91" fmla="*/ 3536883 h 6858000"/>
              <a:gd name="connsiteX92" fmla="*/ 650795 w 1508539"/>
              <a:gd name="connsiteY92" fmla="*/ 3435652 h 6858000"/>
              <a:gd name="connsiteX93" fmla="*/ 652466 w 1508539"/>
              <a:gd name="connsiteY93" fmla="*/ 3307769 h 6858000"/>
              <a:gd name="connsiteX94" fmla="*/ 670029 w 1508539"/>
              <a:gd name="connsiteY94" fmla="*/ 3250522 h 6858000"/>
              <a:gd name="connsiteX95" fmla="*/ 670454 w 1508539"/>
              <a:gd name="connsiteY95" fmla="*/ 3229163 h 6858000"/>
              <a:gd name="connsiteX96" fmla="*/ 672277 w 1508539"/>
              <a:gd name="connsiteY96" fmla="*/ 3217217 h 6858000"/>
              <a:gd name="connsiteX97" fmla="*/ 659112 w 1508539"/>
              <a:gd name="connsiteY97" fmla="*/ 3183755 h 6858000"/>
              <a:gd name="connsiteX98" fmla="*/ 659613 w 1508539"/>
              <a:gd name="connsiteY98" fmla="*/ 3178642 h 6858000"/>
              <a:gd name="connsiteX99" fmla="*/ 647213 w 1508539"/>
              <a:gd name="connsiteY99" fmla="*/ 3158586 h 6858000"/>
              <a:gd name="connsiteX100" fmla="*/ 632398 w 1508539"/>
              <a:gd name="connsiteY100" fmla="*/ 3129034 h 6858000"/>
              <a:gd name="connsiteX101" fmla="*/ 633063 w 1508539"/>
              <a:gd name="connsiteY101" fmla="*/ 3126682 h 6858000"/>
              <a:gd name="connsiteX102" fmla="*/ 623931 w 1508539"/>
              <a:gd name="connsiteY102" fmla="*/ 3114519 h 6858000"/>
              <a:gd name="connsiteX103" fmla="*/ 610540 w 1508539"/>
              <a:gd name="connsiteY103" fmla="*/ 3106272 h 6858000"/>
              <a:gd name="connsiteX104" fmla="*/ 583270 w 1508539"/>
              <a:gd name="connsiteY104" fmla="*/ 2958185 h 6858000"/>
              <a:gd name="connsiteX105" fmla="*/ 525884 w 1508539"/>
              <a:gd name="connsiteY105" fmla="*/ 2762989 h 6858000"/>
              <a:gd name="connsiteX106" fmla="*/ 474802 w 1508539"/>
              <a:gd name="connsiteY106" fmla="*/ 2554718 h 6858000"/>
              <a:gd name="connsiteX107" fmla="*/ 454896 w 1508539"/>
              <a:gd name="connsiteY107" fmla="*/ 2485734 h 6858000"/>
              <a:gd name="connsiteX108" fmla="*/ 445619 w 1508539"/>
              <a:gd name="connsiteY108" fmla="*/ 2447068 h 6858000"/>
              <a:gd name="connsiteX109" fmla="*/ 432580 w 1508539"/>
              <a:gd name="connsiteY109" fmla="*/ 2425819 h 6858000"/>
              <a:gd name="connsiteX110" fmla="*/ 438579 w 1508539"/>
              <a:gd name="connsiteY110" fmla="*/ 2402874 h 6858000"/>
              <a:gd name="connsiteX111" fmla="*/ 441191 w 1508539"/>
              <a:gd name="connsiteY111" fmla="*/ 2381443 h 6858000"/>
              <a:gd name="connsiteX112" fmla="*/ 417520 w 1508539"/>
              <a:gd name="connsiteY112" fmla="*/ 2261920 h 6858000"/>
              <a:gd name="connsiteX113" fmla="*/ 407407 w 1508539"/>
              <a:gd name="connsiteY113" fmla="*/ 2195378 h 6858000"/>
              <a:gd name="connsiteX114" fmla="*/ 391624 w 1508539"/>
              <a:gd name="connsiteY114" fmla="*/ 2155135 h 6858000"/>
              <a:gd name="connsiteX115" fmla="*/ 389082 w 1508539"/>
              <a:gd name="connsiteY115" fmla="*/ 2118008 h 6858000"/>
              <a:gd name="connsiteX116" fmla="*/ 390075 w 1508539"/>
              <a:gd name="connsiteY116" fmla="*/ 2050531 h 6858000"/>
              <a:gd name="connsiteX117" fmla="*/ 381881 w 1508539"/>
              <a:gd name="connsiteY117" fmla="*/ 1963269 h 6858000"/>
              <a:gd name="connsiteX118" fmla="*/ 363059 w 1508539"/>
              <a:gd name="connsiteY118" fmla="*/ 1906352 h 6858000"/>
              <a:gd name="connsiteX119" fmla="*/ 339616 w 1508539"/>
              <a:gd name="connsiteY119" fmla="*/ 1861531 h 6858000"/>
              <a:gd name="connsiteX120" fmla="*/ 293415 w 1508539"/>
              <a:gd name="connsiteY120" fmla="*/ 1732919 h 6858000"/>
              <a:gd name="connsiteX121" fmla="*/ 265726 w 1508539"/>
              <a:gd name="connsiteY121" fmla="*/ 1663540 h 6858000"/>
              <a:gd name="connsiteX122" fmla="*/ 264852 w 1508539"/>
              <a:gd name="connsiteY122" fmla="*/ 1615777 h 6858000"/>
              <a:gd name="connsiteX123" fmla="*/ 245647 w 1508539"/>
              <a:gd name="connsiteY123" fmla="*/ 1563678 h 6858000"/>
              <a:gd name="connsiteX124" fmla="*/ 258727 w 1508539"/>
              <a:gd name="connsiteY124" fmla="*/ 1519474 h 6858000"/>
              <a:gd name="connsiteX125" fmla="*/ 251469 w 1508539"/>
              <a:gd name="connsiteY125" fmla="*/ 1477995 h 6858000"/>
              <a:gd name="connsiteX126" fmla="*/ 237554 w 1508539"/>
              <a:gd name="connsiteY126" fmla="*/ 1373769 h 6858000"/>
              <a:gd name="connsiteX127" fmla="*/ 245861 w 1508539"/>
              <a:gd name="connsiteY127" fmla="*/ 1307086 h 6858000"/>
              <a:gd name="connsiteX128" fmla="*/ 247049 w 1508539"/>
              <a:gd name="connsiteY128" fmla="*/ 1189033 h 6858000"/>
              <a:gd name="connsiteX129" fmla="*/ 251734 w 1508539"/>
              <a:gd name="connsiteY129" fmla="*/ 1168288 h 6858000"/>
              <a:gd name="connsiteX130" fmla="*/ 244016 w 1508539"/>
              <a:gd name="connsiteY130" fmla="*/ 1142577 h 6858000"/>
              <a:gd name="connsiteX131" fmla="*/ 233322 w 1508539"/>
              <a:gd name="connsiteY131" fmla="*/ 1088484 h 6858000"/>
              <a:gd name="connsiteX132" fmla="*/ 222058 w 1508539"/>
              <a:gd name="connsiteY132" fmla="*/ 1016103 h 6858000"/>
              <a:gd name="connsiteX133" fmla="*/ 223514 w 1508539"/>
              <a:gd name="connsiteY133" fmla="*/ 932283 h 6858000"/>
              <a:gd name="connsiteX134" fmla="*/ 225750 w 1508539"/>
              <a:gd name="connsiteY134" fmla="*/ 915925 h 6858000"/>
              <a:gd name="connsiteX135" fmla="*/ 218379 w 1508539"/>
              <a:gd name="connsiteY135" fmla="*/ 896999 h 6858000"/>
              <a:gd name="connsiteX136" fmla="*/ 187787 w 1508539"/>
              <a:gd name="connsiteY136" fmla="*/ 821517 h 6858000"/>
              <a:gd name="connsiteX137" fmla="*/ 166737 w 1508539"/>
              <a:gd name="connsiteY137" fmla="*/ 751353 h 6858000"/>
              <a:gd name="connsiteX138" fmla="*/ 166295 w 1508539"/>
              <a:gd name="connsiteY138" fmla="*/ 721230 h 6858000"/>
              <a:gd name="connsiteX139" fmla="*/ 151966 w 1508539"/>
              <a:gd name="connsiteY139" fmla="*/ 681659 h 6858000"/>
              <a:gd name="connsiteX140" fmla="*/ 137385 w 1508539"/>
              <a:gd name="connsiteY140" fmla="*/ 635218 h 6858000"/>
              <a:gd name="connsiteX141" fmla="*/ 142396 w 1508539"/>
              <a:gd name="connsiteY141" fmla="*/ 613763 h 6858000"/>
              <a:gd name="connsiteX142" fmla="*/ 128338 w 1508539"/>
              <a:gd name="connsiteY142" fmla="*/ 598582 h 6858000"/>
              <a:gd name="connsiteX143" fmla="*/ 128019 w 1508539"/>
              <a:gd name="connsiteY143" fmla="*/ 576846 h 6858000"/>
              <a:gd name="connsiteX144" fmla="*/ 107645 w 1508539"/>
              <a:gd name="connsiteY144" fmla="*/ 530055 h 6858000"/>
              <a:gd name="connsiteX145" fmla="*/ 106893 w 1508539"/>
              <a:gd name="connsiteY145" fmla="*/ 465389 h 6858000"/>
              <a:gd name="connsiteX146" fmla="*/ 89816 w 1508539"/>
              <a:gd name="connsiteY146" fmla="*/ 424699 h 6858000"/>
              <a:gd name="connsiteX147" fmla="*/ 90191 w 1508539"/>
              <a:gd name="connsiteY147" fmla="*/ 404917 h 6858000"/>
              <a:gd name="connsiteX148" fmla="*/ 70148 w 1508539"/>
              <a:gd name="connsiteY148" fmla="*/ 367211 h 6858000"/>
              <a:gd name="connsiteX149" fmla="*/ 36452 w 1508539"/>
              <a:gd name="connsiteY149" fmla="*/ 268519 h 6858000"/>
              <a:gd name="connsiteX150" fmla="*/ 23935 w 1508539"/>
              <a:gd name="connsiteY150" fmla="*/ 160886 h 6858000"/>
              <a:gd name="connsiteX151" fmla="*/ 19312 w 1508539"/>
              <a:gd name="connsiteY151" fmla="*/ 47336 h 6858000"/>
              <a:gd name="connsiteX152" fmla="*/ 0 w 1508539"/>
              <a:gd name="connsiteY15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51669 w 1508539"/>
              <a:gd name="connsiteY61" fmla="*/ 4780965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46936 w 1508539"/>
              <a:gd name="connsiteY60" fmla="*/ 4821170 h 6858000"/>
              <a:gd name="connsiteX61" fmla="*/ 651669 w 1508539"/>
              <a:gd name="connsiteY61" fmla="*/ 4780965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3397 w 1508539"/>
              <a:gd name="connsiteY25" fmla="*/ 6372381 h 6858000"/>
              <a:gd name="connsiteX26" fmla="*/ 240591 w 1508539"/>
              <a:gd name="connsiteY26" fmla="*/ 6367510 h 6858000"/>
              <a:gd name="connsiteX27" fmla="*/ 244471 w 1508539"/>
              <a:gd name="connsiteY27" fmla="*/ 6349778 h 6858000"/>
              <a:gd name="connsiteX28" fmla="*/ 246136 w 1508539"/>
              <a:gd name="connsiteY28" fmla="*/ 6348250 h 6858000"/>
              <a:gd name="connsiteX29" fmla="*/ 262170 w 1508539"/>
              <a:gd name="connsiteY29" fmla="*/ 6281972 h 6858000"/>
              <a:gd name="connsiteX30" fmla="*/ 272933 w 1508539"/>
              <a:gd name="connsiteY30" fmla="*/ 6211940 h 6858000"/>
              <a:gd name="connsiteX31" fmla="*/ 314428 w 1508539"/>
              <a:gd name="connsiteY31" fmla="*/ 6113913 h 6858000"/>
              <a:gd name="connsiteX32" fmla="*/ 318721 w 1508539"/>
              <a:gd name="connsiteY32" fmla="*/ 6028119 h 6858000"/>
              <a:gd name="connsiteX33" fmla="*/ 345501 w 1508539"/>
              <a:gd name="connsiteY33" fmla="*/ 5934687 h 6858000"/>
              <a:gd name="connsiteX34" fmla="*/ 379513 w 1508539"/>
              <a:gd name="connsiteY34" fmla="*/ 5765594 h 6858000"/>
              <a:gd name="connsiteX35" fmla="*/ 411349 w 1508539"/>
              <a:gd name="connsiteY35" fmla="*/ 5693685 h 6858000"/>
              <a:gd name="connsiteX36" fmla="*/ 431404 w 1508539"/>
              <a:gd name="connsiteY36" fmla="*/ 5665173 h 6858000"/>
              <a:gd name="connsiteX37" fmla="*/ 465121 w 1508539"/>
              <a:gd name="connsiteY37" fmla="*/ 5563435 h 6858000"/>
              <a:gd name="connsiteX38" fmla="*/ 494626 w 1508539"/>
              <a:gd name="connsiteY38" fmla="*/ 5476393 h 6858000"/>
              <a:gd name="connsiteX39" fmla="*/ 525819 w 1508539"/>
              <a:gd name="connsiteY39" fmla="*/ 5396260 h 6858000"/>
              <a:gd name="connsiteX40" fmla="*/ 541800 w 1508539"/>
              <a:gd name="connsiteY40" fmla="*/ 5330009 h 6858000"/>
              <a:gd name="connsiteX41" fmla="*/ 575293 w 1508539"/>
              <a:gd name="connsiteY41" fmla="*/ 5273739 h 6858000"/>
              <a:gd name="connsiteX42" fmla="*/ 584892 w 1508539"/>
              <a:gd name="connsiteY42" fmla="*/ 5241779 h 6858000"/>
              <a:gd name="connsiteX43" fmla="*/ 596118 w 1508539"/>
              <a:gd name="connsiteY43" fmla="*/ 5225268 h 6858000"/>
              <a:gd name="connsiteX44" fmla="*/ 597138 w 1508539"/>
              <a:gd name="connsiteY44" fmla="*/ 5217684 h 6858000"/>
              <a:gd name="connsiteX45" fmla="*/ 604479 w 1508539"/>
              <a:gd name="connsiteY45" fmla="*/ 5193377 h 6858000"/>
              <a:gd name="connsiteX46" fmla="*/ 607782 w 1508539"/>
              <a:gd name="connsiteY46" fmla="*/ 5179288 h 6858000"/>
              <a:gd name="connsiteX47" fmla="*/ 608766 w 1508539"/>
              <a:gd name="connsiteY47" fmla="*/ 5173621 h 6858000"/>
              <a:gd name="connsiteX48" fmla="*/ 604400 w 1508539"/>
              <a:gd name="connsiteY48" fmla="*/ 5159961 h 6858000"/>
              <a:gd name="connsiteX49" fmla="*/ 611077 w 1508539"/>
              <a:gd name="connsiteY49" fmla="*/ 5144295 h 6858000"/>
              <a:gd name="connsiteX50" fmla="*/ 608010 w 1508539"/>
              <a:gd name="connsiteY50" fmla="*/ 5125185 h 6858000"/>
              <a:gd name="connsiteX51" fmla="*/ 614840 w 1508539"/>
              <a:gd name="connsiteY51" fmla="*/ 5121884 h 6858000"/>
              <a:gd name="connsiteX52" fmla="*/ 621876 w 1508539"/>
              <a:gd name="connsiteY52" fmla="*/ 5067850 h 6858000"/>
              <a:gd name="connsiteX53" fmla="*/ 624607 w 1508539"/>
              <a:gd name="connsiteY53" fmla="*/ 5060861 h 6858000"/>
              <a:gd name="connsiteX54" fmla="*/ 621311 w 1508539"/>
              <a:gd name="connsiteY54" fmla="*/ 5034192 h 6858000"/>
              <a:gd name="connsiteX55" fmla="*/ 622865 w 1508539"/>
              <a:gd name="connsiteY55" fmla="*/ 4993030 h 6858000"/>
              <a:gd name="connsiteX56" fmla="*/ 629774 w 1508539"/>
              <a:gd name="connsiteY56" fmla="*/ 4946844 h 6858000"/>
              <a:gd name="connsiteX57" fmla="*/ 625630 w 1508539"/>
              <a:gd name="connsiteY57" fmla="*/ 4932692 h 6858000"/>
              <a:gd name="connsiteX58" fmla="*/ 641033 w 1508539"/>
              <a:gd name="connsiteY58" fmla="*/ 4858827 h 6858000"/>
              <a:gd name="connsiteX59" fmla="*/ 646936 w 1508539"/>
              <a:gd name="connsiteY59" fmla="*/ 4821170 h 6858000"/>
              <a:gd name="connsiteX60" fmla="*/ 651669 w 1508539"/>
              <a:gd name="connsiteY60" fmla="*/ 4780965 h 6858000"/>
              <a:gd name="connsiteX61" fmla="*/ 652962 w 1508539"/>
              <a:gd name="connsiteY61" fmla="*/ 4750867 h 6858000"/>
              <a:gd name="connsiteX62" fmla="*/ 650769 w 1508539"/>
              <a:gd name="connsiteY62" fmla="*/ 4690749 h 6858000"/>
              <a:gd name="connsiteX63" fmla="*/ 646249 w 1508539"/>
              <a:gd name="connsiteY63" fmla="*/ 4584173 h 6858000"/>
              <a:gd name="connsiteX64" fmla="*/ 641332 w 1508539"/>
              <a:gd name="connsiteY64" fmla="*/ 4444346 h 6858000"/>
              <a:gd name="connsiteX65" fmla="*/ 637897 w 1508539"/>
              <a:gd name="connsiteY65" fmla="*/ 4375228 h 6858000"/>
              <a:gd name="connsiteX66" fmla="*/ 618550 w 1508539"/>
              <a:gd name="connsiteY66" fmla="*/ 4214165 h 6858000"/>
              <a:gd name="connsiteX67" fmla="*/ 622623 w 1508539"/>
              <a:gd name="connsiteY67" fmla="*/ 4090296 h 6858000"/>
              <a:gd name="connsiteX68" fmla="*/ 607879 w 1508539"/>
              <a:gd name="connsiteY68" fmla="*/ 4033999 h 6858000"/>
              <a:gd name="connsiteX69" fmla="*/ 609028 w 1508539"/>
              <a:gd name="connsiteY69" fmla="*/ 4031933 h 6858000"/>
              <a:gd name="connsiteX70" fmla="*/ 607604 w 1508539"/>
              <a:gd name="connsiteY70" fmla="*/ 4013953 h 6858000"/>
              <a:gd name="connsiteX71" fmla="*/ 593899 w 1508539"/>
              <a:gd name="connsiteY71" fmla="*/ 3974753 h 6858000"/>
              <a:gd name="connsiteX72" fmla="*/ 595497 w 1508539"/>
              <a:gd name="connsiteY72" fmla="*/ 3969950 h 6858000"/>
              <a:gd name="connsiteX73" fmla="*/ 588919 w 1508539"/>
              <a:gd name="connsiteY73" fmla="*/ 3933779 h 6858000"/>
              <a:gd name="connsiteX74" fmla="*/ 590250 w 1508539"/>
              <a:gd name="connsiteY74" fmla="*/ 3933093 h 6858000"/>
              <a:gd name="connsiteX75" fmla="*/ 594604 w 1508539"/>
              <a:gd name="connsiteY75" fmla="*/ 3922082 h 6858000"/>
              <a:gd name="connsiteX76" fmla="*/ 599682 w 1508539"/>
              <a:gd name="connsiteY76" fmla="*/ 3901461 h 6858000"/>
              <a:gd name="connsiteX77" fmla="*/ 622276 w 1508539"/>
              <a:gd name="connsiteY77" fmla="*/ 3813873 h 6858000"/>
              <a:gd name="connsiteX78" fmla="*/ 621701 w 1508539"/>
              <a:gd name="connsiteY78" fmla="*/ 3806161 h 6858000"/>
              <a:gd name="connsiteX79" fmla="*/ 622008 w 1508539"/>
              <a:gd name="connsiteY79" fmla="*/ 3805957 h 6858000"/>
              <a:gd name="connsiteX80" fmla="*/ 622035 w 1508539"/>
              <a:gd name="connsiteY80" fmla="*/ 3797724 h 6858000"/>
              <a:gd name="connsiteX81" fmla="*/ 620650 w 1508539"/>
              <a:gd name="connsiteY81" fmla="*/ 3792098 h 6858000"/>
              <a:gd name="connsiteX82" fmla="*/ 619534 w 1508539"/>
              <a:gd name="connsiteY82" fmla="*/ 3777135 h 6858000"/>
              <a:gd name="connsiteX83" fmla="*/ 621267 w 1508539"/>
              <a:gd name="connsiteY83" fmla="*/ 3771656 h 6858000"/>
              <a:gd name="connsiteX84" fmla="*/ 625010 w 1508539"/>
              <a:gd name="connsiteY84" fmla="*/ 3769007 h 6858000"/>
              <a:gd name="connsiteX85" fmla="*/ 624476 w 1508539"/>
              <a:gd name="connsiteY85" fmla="*/ 3767709 h 6858000"/>
              <a:gd name="connsiteX86" fmla="*/ 633172 w 1508539"/>
              <a:gd name="connsiteY86" fmla="*/ 3738082 h 6858000"/>
              <a:gd name="connsiteX87" fmla="*/ 640518 w 1508539"/>
              <a:gd name="connsiteY87" fmla="*/ 3673397 h 6858000"/>
              <a:gd name="connsiteX88" fmla="*/ 639814 w 1508539"/>
              <a:gd name="connsiteY88" fmla="*/ 3637109 h 6858000"/>
              <a:gd name="connsiteX89" fmla="*/ 643257 w 1508539"/>
              <a:gd name="connsiteY89" fmla="*/ 3536883 h 6858000"/>
              <a:gd name="connsiteX90" fmla="*/ 650795 w 1508539"/>
              <a:gd name="connsiteY90" fmla="*/ 3435652 h 6858000"/>
              <a:gd name="connsiteX91" fmla="*/ 652466 w 1508539"/>
              <a:gd name="connsiteY91" fmla="*/ 3307769 h 6858000"/>
              <a:gd name="connsiteX92" fmla="*/ 670029 w 1508539"/>
              <a:gd name="connsiteY92" fmla="*/ 3250522 h 6858000"/>
              <a:gd name="connsiteX93" fmla="*/ 670454 w 1508539"/>
              <a:gd name="connsiteY93" fmla="*/ 3229163 h 6858000"/>
              <a:gd name="connsiteX94" fmla="*/ 672277 w 1508539"/>
              <a:gd name="connsiteY94" fmla="*/ 3217217 h 6858000"/>
              <a:gd name="connsiteX95" fmla="*/ 659112 w 1508539"/>
              <a:gd name="connsiteY95" fmla="*/ 3183755 h 6858000"/>
              <a:gd name="connsiteX96" fmla="*/ 659613 w 1508539"/>
              <a:gd name="connsiteY96" fmla="*/ 3178642 h 6858000"/>
              <a:gd name="connsiteX97" fmla="*/ 647213 w 1508539"/>
              <a:gd name="connsiteY97" fmla="*/ 3158586 h 6858000"/>
              <a:gd name="connsiteX98" fmla="*/ 632398 w 1508539"/>
              <a:gd name="connsiteY98" fmla="*/ 3129034 h 6858000"/>
              <a:gd name="connsiteX99" fmla="*/ 633063 w 1508539"/>
              <a:gd name="connsiteY99" fmla="*/ 3126682 h 6858000"/>
              <a:gd name="connsiteX100" fmla="*/ 623931 w 1508539"/>
              <a:gd name="connsiteY100" fmla="*/ 3114519 h 6858000"/>
              <a:gd name="connsiteX101" fmla="*/ 610540 w 1508539"/>
              <a:gd name="connsiteY101" fmla="*/ 3106272 h 6858000"/>
              <a:gd name="connsiteX102" fmla="*/ 583270 w 1508539"/>
              <a:gd name="connsiteY102" fmla="*/ 2958185 h 6858000"/>
              <a:gd name="connsiteX103" fmla="*/ 525884 w 1508539"/>
              <a:gd name="connsiteY103" fmla="*/ 2762989 h 6858000"/>
              <a:gd name="connsiteX104" fmla="*/ 474802 w 1508539"/>
              <a:gd name="connsiteY104" fmla="*/ 2554718 h 6858000"/>
              <a:gd name="connsiteX105" fmla="*/ 454896 w 1508539"/>
              <a:gd name="connsiteY105" fmla="*/ 2485734 h 6858000"/>
              <a:gd name="connsiteX106" fmla="*/ 445619 w 1508539"/>
              <a:gd name="connsiteY106" fmla="*/ 2447068 h 6858000"/>
              <a:gd name="connsiteX107" fmla="*/ 432580 w 1508539"/>
              <a:gd name="connsiteY107" fmla="*/ 2425819 h 6858000"/>
              <a:gd name="connsiteX108" fmla="*/ 438579 w 1508539"/>
              <a:gd name="connsiteY108" fmla="*/ 2402874 h 6858000"/>
              <a:gd name="connsiteX109" fmla="*/ 441191 w 1508539"/>
              <a:gd name="connsiteY109" fmla="*/ 2381443 h 6858000"/>
              <a:gd name="connsiteX110" fmla="*/ 417520 w 1508539"/>
              <a:gd name="connsiteY110" fmla="*/ 2261920 h 6858000"/>
              <a:gd name="connsiteX111" fmla="*/ 407407 w 1508539"/>
              <a:gd name="connsiteY111" fmla="*/ 2195378 h 6858000"/>
              <a:gd name="connsiteX112" fmla="*/ 391624 w 1508539"/>
              <a:gd name="connsiteY112" fmla="*/ 2155135 h 6858000"/>
              <a:gd name="connsiteX113" fmla="*/ 389082 w 1508539"/>
              <a:gd name="connsiteY113" fmla="*/ 2118008 h 6858000"/>
              <a:gd name="connsiteX114" fmla="*/ 390075 w 1508539"/>
              <a:gd name="connsiteY114" fmla="*/ 2050531 h 6858000"/>
              <a:gd name="connsiteX115" fmla="*/ 381881 w 1508539"/>
              <a:gd name="connsiteY115" fmla="*/ 1963269 h 6858000"/>
              <a:gd name="connsiteX116" fmla="*/ 363059 w 1508539"/>
              <a:gd name="connsiteY116" fmla="*/ 1906352 h 6858000"/>
              <a:gd name="connsiteX117" fmla="*/ 339616 w 1508539"/>
              <a:gd name="connsiteY117" fmla="*/ 1861531 h 6858000"/>
              <a:gd name="connsiteX118" fmla="*/ 293415 w 1508539"/>
              <a:gd name="connsiteY118" fmla="*/ 1732919 h 6858000"/>
              <a:gd name="connsiteX119" fmla="*/ 265726 w 1508539"/>
              <a:gd name="connsiteY119" fmla="*/ 1663540 h 6858000"/>
              <a:gd name="connsiteX120" fmla="*/ 264852 w 1508539"/>
              <a:gd name="connsiteY120" fmla="*/ 1615777 h 6858000"/>
              <a:gd name="connsiteX121" fmla="*/ 245647 w 1508539"/>
              <a:gd name="connsiteY121" fmla="*/ 1563678 h 6858000"/>
              <a:gd name="connsiteX122" fmla="*/ 258727 w 1508539"/>
              <a:gd name="connsiteY122" fmla="*/ 1519474 h 6858000"/>
              <a:gd name="connsiteX123" fmla="*/ 251469 w 1508539"/>
              <a:gd name="connsiteY123" fmla="*/ 1477995 h 6858000"/>
              <a:gd name="connsiteX124" fmla="*/ 237554 w 1508539"/>
              <a:gd name="connsiteY124" fmla="*/ 1373769 h 6858000"/>
              <a:gd name="connsiteX125" fmla="*/ 245861 w 1508539"/>
              <a:gd name="connsiteY125" fmla="*/ 1307086 h 6858000"/>
              <a:gd name="connsiteX126" fmla="*/ 247049 w 1508539"/>
              <a:gd name="connsiteY126" fmla="*/ 1189033 h 6858000"/>
              <a:gd name="connsiteX127" fmla="*/ 251734 w 1508539"/>
              <a:gd name="connsiteY127" fmla="*/ 1168288 h 6858000"/>
              <a:gd name="connsiteX128" fmla="*/ 244016 w 1508539"/>
              <a:gd name="connsiteY128" fmla="*/ 1142577 h 6858000"/>
              <a:gd name="connsiteX129" fmla="*/ 233322 w 1508539"/>
              <a:gd name="connsiteY129" fmla="*/ 1088484 h 6858000"/>
              <a:gd name="connsiteX130" fmla="*/ 222058 w 1508539"/>
              <a:gd name="connsiteY130" fmla="*/ 1016103 h 6858000"/>
              <a:gd name="connsiteX131" fmla="*/ 223514 w 1508539"/>
              <a:gd name="connsiteY131" fmla="*/ 932283 h 6858000"/>
              <a:gd name="connsiteX132" fmla="*/ 225750 w 1508539"/>
              <a:gd name="connsiteY132" fmla="*/ 915925 h 6858000"/>
              <a:gd name="connsiteX133" fmla="*/ 218379 w 1508539"/>
              <a:gd name="connsiteY133" fmla="*/ 896999 h 6858000"/>
              <a:gd name="connsiteX134" fmla="*/ 187787 w 1508539"/>
              <a:gd name="connsiteY134" fmla="*/ 821517 h 6858000"/>
              <a:gd name="connsiteX135" fmla="*/ 166737 w 1508539"/>
              <a:gd name="connsiteY135" fmla="*/ 751353 h 6858000"/>
              <a:gd name="connsiteX136" fmla="*/ 166295 w 1508539"/>
              <a:gd name="connsiteY136" fmla="*/ 721230 h 6858000"/>
              <a:gd name="connsiteX137" fmla="*/ 151966 w 1508539"/>
              <a:gd name="connsiteY137" fmla="*/ 681659 h 6858000"/>
              <a:gd name="connsiteX138" fmla="*/ 137385 w 1508539"/>
              <a:gd name="connsiteY138" fmla="*/ 635218 h 6858000"/>
              <a:gd name="connsiteX139" fmla="*/ 142396 w 1508539"/>
              <a:gd name="connsiteY139" fmla="*/ 613763 h 6858000"/>
              <a:gd name="connsiteX140" fmla="*/ 128338 w 1508539"/>
              <a:gd name="connsiteY140" fmla="*/ 598582 h 6858000"/>
              <a:gd name="connsiteX141" fmla="*/ 128019 w 1508539"/>
              <a:gd name="connsiteY141" fmla="*/ 576846 h 6858000"/>
              <a:gd name="connsiteX142" fmla="*/ 107645 w 1508539"/>
              <a:gd name="connsiteY142" fmla="*/ 530055 h 6858000"/>
              <a:gd name="connsiteX143" fmla="*/ 106893 w 1508539"/>
              <a:gd name="connsiteY143" fmla="*/ 465389 h 6858000"/>
              <a:gd name="connsiteX144" fmla="*/ 89816 w 1508539"/>
              <a:gd name="connsiteY144" fmla="*/ 424699 h 6858000"/>
              <a:gd name="connsiteX145" fmla="*/ 90191 w 1508539"/>
              <a:gd name="connsiteY145" fmla="*/ 404917 h 6858000"/>
              <a:gd name="connsiteX146" fmla="*/ 70148 w 1508539"/>
              <a:gd name="connsiteY146" fmla="*/ 367211 h 6858000"/>
              <a:gd name="connsiteX147" fmla="*/ 36452 w 1508539"/>
              <a:gd name="connsiteY147" fmla="*/ 268519 h 6858000"/>
              <a:gd name="connsiteX148" fmla="*/ 23935 w 1508539"/>
              <a:gd name="connsiteY148" fmla="*/ 160886 h 6858000"/>
              <a:gd name="connsiteX149" fmla="*/ 19312 w 1508539"/>
              <a:gd name="connsiteY149" fmla="*/ 47336 h 6858000"/>
              <a:gd name="connsiteX150" fmla="*/ 0 w 1508539"/>
              <a:gd name="connsiteY150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0591 w 1508539"/>
              <a:gd name="connsiteY25" fmla="*/ 6367510 h 6858000"/>
              <a:gd name="connsiteX26" fmla="*/ 244471 w 1508539"/>
              <a:gd name="connsiteY26" fmla="*/ 6349778 h 6858000"/>
              <a:gd name="connsiteX27" fmla="*/ 246136 w 1508539"/>
              <a:gd name="connsiteY27" fmla="*/ 6348250 h 6858000"/>
              <a:gd name="connsiteX28" fmla="*/ 262170 w 1508539"/>
              <a:gd name="connsiteY28" fmla="*/ 6281972 h 6858000"/>
              <a:gd name="connsiteX29" fmla="*/ 272933 w 1508539"/>
              <a:gd name="connsiteY29" fmla="*/ 6211940 h 6858000"/>
              <a:gd name="connsiteX30" fmla="*/ 314428 w 1508539"/>
              <a:gd name="connsiteY30" fmla="*/ 6113913 h 6858000"/>
              <a:gd name="connsiteX31" fmla="*/ 318721 w 1508539"/>
              <a:gd name="connsiteY31" fmla="*/ 6028119 h 6858000"/>
              <a:gd name="connsiteX32" fmla="*/ 345501 w 1508539"/>
              <a:gd name="connsiteY32" fmla="*/ 5934687 h 6858000"/>
              <a:gd name="connsiteX33" fmla="*/ 379513 w 1508539"/>
              <a:gd name="connsiteY33" fmla="*/ 5765594 h 6858000"/>
              <a:gd name="connsiteX34" fmla="*/ 411349 w 1508539"/>
              <a:gd name="connsiteY34" fmla="*/ 5693685 h 6858000"/>
              <a:gd name="connsiteX35" fmla="*/ 431404 w 1508539"/>
              <a:gd name="connsiteY35" fmla="*/ 5665173 h 6858000"/>
              <a:gd name="connsiteX36" fmla="*/ 465121 w 1508539"/>
              <a:gd name="connsiteY36" fmla="*/ 5563435 h 6858000"/>
              <a:gd name="connsiteX37" fmla="*/ 494626 w 1508539"/>
              <a:gd name="connsiteY37" fmla="*/ 5476393 h 6858000"/>
              <a:gd name="connsiteX38" fmla="*/ 525819 w 1508539"/>
              <a:gd name="connsiteY38" fmla="*/ 5396260 h 6858000"/>
              <a:gd name="connsiteX39" fmla="*/ 541800 w 1508539"/>
              <a:gd name="connsiteY39" fmla="*/ 5330009 h 6858000"/>
              <a:gd name="connsiteX40" fmla="*/ 575293 w 1508539"/>
              <a:gd name="connsiteY40" fmla="*/ 5273739 h 6858000"/>
              <a:gd name="connsiteX41" fmla="*/ 584892 w 1508539"/>
              <a:gd name="connsiteY41" fmla="*/ 5241779 h 6858000"/>
              <a:gd name="connsiteX42" fmla="*/ 596118 w 1508539"/>
              <a:gd name="connsiteY42" fmla="*/ 5225268 h 6858000"/>
              <a:gd name="connsiteX43" fmla="*/ 597138 w 1508539"/>
              <a:gd name="connsiteY43" fmla="*/ 5217684 h 6858000"/>
              <a:gd name="connsiteX44" fmla="*/ 604479 w 1508539"/>
              <a:gd name="connsiteY44" fmla="*/ 5193377 h 6858000"/>
              <a:gd name="connsiteX45" fmla="*/ 607782 w 1508539"/>
              <a:gd name="connsiteY45" fmla="*/ 5179288 h 6858000"/>
              <a:gd name="connsiteX46" fmla="*/ 608766 w 1508539"/>
              <a:gd name="connsiteY46" fmla="*/ 5173621 h 6858000"/>
              <a:gd name="connsiteX47" fmla="*/ 604400 w 1508539"/>
              <a:gd name="connsiteY47" fmla="*/ 5159961 h 6858000"/>
              <a:gd name="connsiteX48" fmla="*/ 611077 w 1508539"/>
              <a:gd name="connsiteY48" fmla="*/ 5144295 h 6858000"/>
              <a:gd name="connsiteX49" fmla="*/ 608010 w 1508539"/>
              <a:gd name="connsiteY49" fmla="*/ 5125185 h 6858000"/>
              <a:gd name="connsiteX50" fmla="*/ 614840 w 1508539"/>
              <a:gd name="connsiteY50" fmla="*/ 5121884 h 6858000"/>
              <a:gd name="connsiteX51" fmla="*/ 621876 w 1508539"/>
              <a:gd name="connsiteY51" fmla="*/ 5067850 h 6858000"/>
              <a:gd name="connsiteX52" fmla="*/ 624607 w 1508539"/>
              <a:gd name="connsiteY52" fmla="*/ 5060861 h 6858000"/>
              <a:gd name="connsiteX53" fmla="*/ 621311 w 1508539"/>
              <a:gd name="connsiteY53" fmla="*/ 5034192 h 6858000"/>
              <a:gd name="connsiteX54" fmla="*/ 622865 w 1508539"/>
              <a:gd name="connsiteY54" fmla="*/ 4993030 h 6858000"/>
              <a:gd name="connsiteX55" fmla="*/ 629774 w 1508539"/>
              <a:gd name="connsiteY55" fmla="*/ 4946844 h 6858000"/>
              <a:gd name="connsiteX56" fmla="*/ 625630 w 1508539"/>
              <a:gd name="connsiteY56" fmla="*/ 4932692 h 6858000"/>
              <a:gd name="connsiteX57" fmla="*/ 641033 w 1508539"/>
              <a:gd name="connsiteY57" fmla="*/ 4858827 h 6858000"/>
              <a:gd name="connsiteX58" fmla="*/ 646936 w 1508539"/>
              <a:gd name="connsiteY58" fmla="*/ 4821170 h 6858000"/>
              <a:gd name="connsiteX59" fmla="*/ 651669 w 1508539"/>
              <a:gd name="connsiteY59" fmla="*/ 4780965 h 6858000"/>
              <a:gd name="connsiteX60" fmla="*/ 652962 w 1508539"/>
              <a:gd name="connsiteY60" fmla="*/ 4750867 h 6858000"/>
              <a:gd name="connsiteX61" fmla="*/ 650769 w 1508539"/>
              <a:gd name="connsiteY61" fmla="*/ 4690749 h 6858000"/>
              <a:gd name="connsiteX62" fmla="*/ 646249 w 1508539"/>
              <a:gd name="connsiteY62" fmla="*/ 4584173 h 6858000"/>
              <a:gd name="connsiteX63" fmla="*/ 641332 w 1508539"/>
              <a:gd name="connsiteY63" fmla="*/ 4444346 h 6858000"/>
              <a:gd name="connsiteX64" fmla="*/ 637897 w 1508539"/>
              <a:gd name="connsiteY64" fmla="*/ 4375228 h 6858000"/>
              <a:gd name="connsiteX65" fmla="*/ 618550 w 1508539"/>
              <a:gd name="connsiteY65" fmla="*/ 4214165 h 6858000"/>
              <a:gd name="connsiteX66" fmla="*/ 622623 w 1508539"/>
              <a:gd name="connsiteY66" fmla="*/ 4090296 h 6858000"/>
              <a:gd name="connsiteX67" fmla="*/ 607879 w 1508539"/>
              <a:gd name="connsiteY67" fmla="*/ 4033999 h 6858000"/>
              <a:gd name="connsiteX68" fmla="*/ 609028 w 1508539"/>
              <a:gd name="connsiteY68" fmla="*/ 4031933 h 6858000"/>
              <a:gd name="connsiteX69" fmla="*/ 607604 w 1508539"/>
              <a:gd name="connsiteY69" fmla="*/ 4013953 h 6858000"/>
              <a:gd name="connsiteX70" fmla="*/ 593899 w 1508539"/>
              <a:gd name="connsiteY70" fmla="*/ 3974753 h 6858000"/>
              <a:gd name="connsiteX71" fmla="*/ 595497 w 1508539"/>
              <a:gd name="connsiteY71" fmla="*/ 3969950 h 6858000"/>
              <a:gd name="connsiteX72" fmla="*/ 588919 w 1508539"/>
              <a:gd name="connsiteY72" fmla="*/ 3933779 h 6858000"/>
              <a:gd name="connsiteX73" fmla="*/ 590250 w 1508539"/>
              <a:gd name="connsiteY73" fmla="*/ 3933093 h 6858000"/>
              <a:gd name="connsiteX74" fmla="*/ 594604 w 1508539"/>
              <a:gd name="connsiteY74" fmla="*/ 3922082 h 6858000"/>
              <a:gd name="connsiteX75" fmla="*/ 599682 w 1508539"/>
              <a:gd name="connsiteY75" fmla="*/ 3901461 h 6858000"/>
              <a:gd name="connsiteX76" fmla="*/ 622276 w 1508539"/>
              <a:gd name="connsiteY76" fmla="*/ 3813873 h 6858000"/>
              <a:gd name="connsiteX77" fmla="*/ 621701 w 1508539"/>
              <a:gd name="connsiteY77" fmla="*/ 3806161 h 6858000"/>
              <a:gd name="connsiteX78" fmla="*/ 622008 w 1508539"/>
              <a:gd name="connsiteY78" fmla="*/ 3805957 h 6858000"/>
              <a:gd name="connsiteX79" fmla="*/ 622035 w 1508539"/>
              <a:gd name="connsiteY79" fmla="*/ 3797724 h 6858000"/>
              <a:gd name="connsiteX80" fmla="*/ 620650 w 1508539"/>
              <a:gd name="connsiteY80" fmla="*/ 3792098 h 6858000"/>
              <a:gd name="connsiteX81" fmla="*/ 619534 w 1508539"/>
              <a:gd name="connsiteY81" fmla="*/ 3777135 h 6858000"/>
              <a:gd name="connsiteX82" fmla="*/ 621267 w 1508539"/>
              <a:gd name="connsiteY82" fmla="*/ 3771656 h 6858000"/>
              <a:gd name="connsiteX83" fmla="*/ 625010 w 1508539"/>
              <a:gd name="connsiteY83" fmla="*/ 3769007 h 6858000"/>
              <a:gd name="connsiteX84" fmla="*/ 624476 w 1508539"/>
              <a:gd name="connsiteY84" fmla="*/ 3767709 h 6858000"/>
              <a:gd name="connsiteX85" fmla="*/ 633172 w 1508539"/>
              <a:gd name="connsiteY85" fmla="*/ 3738082 h 6858000"/>
              <a:gd name="connsiteX86" fmla="*/ 640518 w 1508539"/>
              <a:gd name="connsiteY86" fmla="*/ 3673397 h 6858000"/>
              <a:gd name="connsiteX87" fmla="*/ 639814 w 1508539"/>
              <a:gd name="connsiteY87" fmla="*/ 3637109 h 6858000"/>
              <a:gd name="connsiteX88" fmla="*/ 643257 w 1508539"/>
              <a:gd name="connsiteY88" fmla="*/ 3536883 h 6858000"/>
              <a:gd name="connsiteX89" fmla="*/ 650795 w 1508539"/>
              <a:gd name="connsiteY89" fmla="*/ 3435652 h 6858000"/>
              <a:gd name="connsiteX90" fmla="*/ 652466 w 1508539"/>
              <a:gd name="connsiteY90" fmla="*/ 3307769 h 6858000"/>
              <a:gd name="connsiteX91" fmla="*/ 670029 w 1508539"/>
              <a:gd name="connsiteY91" fmla="*/ 3250522 h 6858000"/>
              <a:gd name="connsiteX92" fmla="*/ 670454 w 1508539"/>
              <a:gd name="connsiteY92" fmla="*/ 3229163 h 6858000"/>
              <a:gd name="connsiteX93" fmla="*/ 672277 w 1508539"/>
              <a:gd name="connsiteY93" fmla="*/ 3217217 h 6858000"/>
              <a:gd name="connsiteX94" fmla="*/ 659112 w 1508539"/>
              <a:gd name="connsiteY94" fmla="*/ 3183755 h 6858000"/>
              <a:gd name="connsiteX95" fmla="*/ 659613 w 1508539"/>
              <a:gd name="connsiteY95" fmla="*/ 3178642 h 6858000"/>
              <a:gd name="connsiteX96" fmla="*/ 647213 w 1508539"/>
              <a:gd name="connsiteY96" fmla="*/ 3158586 h 6858000"/>
              <a:gd name="connsiteX97" fmla="*/ 632398 w 1508539"/>
              <a:gd name="connsiteY97" fmla="*/ 3129034 h 6858000"/>
              <a:gd name="connsiteX98" fmla="*/ 633063 w 1508539"/>
              <a:gd name="connsiteY98" fmla="*/ 3126682 h 6858000"/>
              <a:gd name="connsiteX99" fmla="*/ 623931 w 1508539"/>
              <a:gd name="connsiteY99" fmla="*/ 3114519 h 6858000"/>
              <a:gd name="connsiteX100" fmla="*/ 610540 w 1508539"/>
              <a:gd name="connsiteY100" fmla="*/ 3106272 h 6858000"/>
              <a:gd name="connsiteX101" fmla="*/ 583270 w 1508539"/>
              <a:gd name="connsiteY101" fmla="*/ 2958185 h 6858000"/>
              <a:gd name="connsiteX102" fmla="*/ 525884 w 1508539"/>
              <a:gd name="connsiteY102" fmla="*/ 2762989 h 6858000"/>
              <a:gd name="connsiteX103" fmla="*/ 474802 w 1508539"/>
              <a:gd name="connsiteY103" fmla="*/ 2554718 h 6858000"/>
              <a:gd name="connsiteX104" fmla="*/ 454896 w 1508539"/>
              <a:gd name="connsiteY104" fmla="*/ 2485734 h 6858000"/>
              <a:gd name="connsiteX105" fmla="*/ 445619 w 1508539"/>
              <a:gd name="connsiteY105" fmla="*/ 2447068 h 6858000"/>
              <a:gd name="connsiteX106" fmla="*/ 432580 w 1508539"/>
              <a:gd name="connsiteY106" fmla="*/ 2425819 h 6858000"/>
              <a:gd name="connsiteX107" fmla="*/ 438579 w 1508539"/>
              <a:gd name="connsiteY107" fmla="*/ 2402874 h 6858000"/>
              <a:gd name="connsiteX108" fmla="*/ 441191 w 1508539"/>
              <a:gd name="connsiteY108" fmla="*/ 2381443 h 6858000"/>
              <a:gd name="connsiteX109" fmla="*/ 417520 w 1508539"/>
              <a:gd name="connsiteY109" fmla="*/ 2261920 h 6858000"/>
              <a:gd name="connsiteX110" fmla="*/ 407407 w 1508539"/>
              <a:gd name="connsiteY110" fmla="*/ 2195378 h 6858000"/>
              <a:gd name="connsiteX111" fmla="*/ 391624 w 1508539"/>
              <a:gd name="connsiteY111" fmla="*/ 2155135 h 6858000"/>
              <a:gd name="connsiteX112" fmla="*/ 389082 w 1508539"/>
              <a:gd name="connsiteY112" fmla="*/ 2118008 h 6858000"/>
              <a:gd name="connsiteX113" fmla="*/ 390075 w 1508539"/>
              <a:gd name="connsiteY113" fmla="*/ 2050531 h 6858000"/>
              <a:gd name="connsiteX114" fmla="*/ 381881 w 1508539"/>
              <a:gd name="connsiteY114" fmla="*/ 1963269 h 6858000"/>
              <a:gd name="connsiteX115" fmla="*/ 363059 w 1508539"/>
              <a:gd name="connsiteY115" fmla="*/ 1906352 h 6858000"/>
              <a:gd name="connsiteX116" fmla="*/ 339616 w 1508539"/>
              <a:gd name="connsiteY116" fmla="*/ 1861531 h 6858000"/>
              <a:gd name="connsiteX117" fmla="*/ 293415 w 1508539"/>
              <a:gd name="connsiteY117" fmla="*/ 1732919 h 6858000"/>
              <a:gd name="connsiteX118" fmla="*/ 265726 w 1508539"/>
              <a:gd name="connsiteY118" fmla="*/ 1663540 h 6858000"/>
              <a:gd name="connsiteX119" fmla="*/ 264852 w 1508539"/>
              <a:gd name="connsiteY119" fmla="*/ 1615777 h 6858000"/>
              <a:gd name="connsiteX120" fmla="*/ 245647 w 1508539"/>
              <a:gd name="connsiteY120" fmla="*/ 1563678 h 6858000"/>
              <a:gd name="connsiteX121" fmla="*/ 258727 w 1508539"/>
              <a:gd name="connsiteY121" fmla="*/ 1519474 h 6858000"/>
              <a:gd name="connsiteX122" fmla="*/ 251469 w 1508539"/>
              <a:gd name="connsiteY122" fmla="*/ 1477995 h 6858000"/>
              <a:gd name="connsiteX123" fmla="*/ 237554 w 1508539"/>
              <a:gd name="connsiteY123" fmla="*/ 1373769 h 6858000"/>
              <a:gd name="connsiteX124" fmla="*/ 245861 w 1508539"/>
              <a:gd name="connsiteY124" fmla="*/ 1307086 h 6858000"/>
              <a:gd name="connsiteX125" fmla="*/ 247049 w 1508539"/>
              <a:gd name="connsiteY125" fmla="*/ 1189033 h 6858000"/>
              <a:gd name="connsiteX126" fmla="*/ 251734 w 1508539"/>
              <a:gd name="connsiteY126" fmla="*/ 1168288 h 6858000"/>
              <a:gd name="connsiteX127" fmla="*/ 244016 w 1508539"/>
              <a:gd name="connsiteY127" fmla="*/ 1142577 h 6858000"/>
              <a:gd name="connsiteX128" fmla="*/ 233322 w 1508539"/>
              <a:gd name="connsiteY128" fmla="*/ 1088484 h 6858000"/>
              <a:gd name="connsiteX129" fmla="*/ 222058 w 1508539"/>
              <a:gd name="connsiteY129" fmla="*/ 1016103 h 6858000"/>
              <a:gd name="connsiteX130" fmla="*/ 223514 w 1508539"/>
              <a:gd name="connsiteY130" fmla="*/ 932283 h 6858000"/>
              <a:gd name="connsiteX131" fmla="*/ 225750 w 1508539"/>
              <a:gd name="connsiteY131" fmla="*/ 915925 h 6858000"/>
              <a:gd name="connsiteX132" fmla="*/ 218379 w 1508539"/>
              <a:gd name="connsiteY132" fmla="*/ 896999 h 6858000"/>
              <a:gd name="connsiteX133" fmla="*/ 187787 w 1508539"/>
              <a:gd name="connsiteY133" fmla="*/ 821517 h 6858000"/>
              <a:gd name="connsiteX134" fmla="*/ 166737 w 1508539"/>
              <a:gd name="connsiteY134" fmla="*/ 751353 h 6858000"/>
              <a:gd name="connsiteX135" fmla="*/ 166295 w 1508539"/>
              <a:gd name="connsiteY135" fmla="*/ 721230 h 6858000"/>
              <a:gd name="connsiteX136" fmla="*/ 151966 w 1508539"/>
              <a:gd name="connsiteY136" fmla="*/ 681659 h 6858000"/>
              <a:gd name="connsiteX137" fmla="*/ 137385 w 1508539"/>
              <a:gd name="connsiteY137" fmla="*/ 635218 h 6858000"/>
              <a:gd name="connsiteX138" fmla="*/ 142396 w 1508539"/>
              <a:gd name="connsiteY138" fmla="*/ 613763 h 6858000"/>
              <a:gd name="connsiteX139" fmla="*/ 128338 w 1508539"/>
              <a:gd name="connsiteY139" fmla="*/ 598582 h 6858000"/>
              <a:gd name="connsiteX140" fmla="*/ 128019 w 1508539"/>
              <a:gd name="connsiteY140" fmla="*/ 576846 h 6858000"/>
              <a:gd name="connsiteX141" fmla="*/ 107645 w 1508539"/>
              <a:gd name="connsiteY141" fmla="*/ 530055 h 6858000"/>
              <a:gd name="connsiteX142" fmla="*/ 106893 w 1508539"/>
              <a:gd name="connsiteY142" fmla="*/ 465389 h 6858000"/>
              <a:gd name="connsiteX143" fmla="*/ 89816 w 1508539"/>
              <a:gd name="connsiteY143" fmla="*/ 424699 h 6858000"/>
              <a:gd name="connsiteX144" fmla="*/ 90191 w 1508539"/>
              <a:gd name="connsiteY144" fmla="*/ 404917 h 6858000"/>
              <a:gd name="connsiteX145" fmla="*/ 70148 w 1508539"/>
              <a:gd name="connsiteY145" fmla="*/ 367211 h 6858000"/>
              <a:gd name="connsiteX146" fmla="*/ 36452 w 1508539"/>
              <a:gd name="connsiteY146" fmla="*/ 268519 h 6858000"/>
              <a:gd name="connsiteX147" fmla="*/ 23935 w 1508539"/>
              <a:gd name="connsiteY147" fmla="*/ 160886 h 6858000"/>
              <a:gd name="connsiteX148" fmla="*/ 19312 w 1508539"/>
              <a:gd name="connsiteY148" fmla="*/ 47336 h 6858000"/>
              <a:gd name="connsiteX149" fmla="*/ 0 w 1508539"/>
              <a:gd name="connsiteY14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139560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0591 w 1508539"/>
              <a:gd name="connsiteY25" fmla="*/ 6367510 h 6858000"/>
              <a:gd name="connsiteX26" fmla="*/ 244471 w 1508539"/>
              <a:gd name="connsiteY26" fmla="*/ 6349778 h 6858000"/>
              <a:gd name="connsiteX27" fmla="*/ 246136 w 1508539"/>
              <a:gd name="connsiteY27" fmla="*/ 6348250 h 6858000"/>
              <a:gd name="connsiteX28" fmla="*/ 262170 w 1508539"/>
              <a:gd name="connsiteY28" fmla="*/ 6281972 h 6858000"/>
              <a:gd name="connsiteX29" fmla="*/ 272933 w 1508539"/>
              <a:gd name="connsiteY29" fmla="*/ 6211940 h 6858000"/>
              <a:gd name="connsiteX30" fmla="*/ 314428 w 1508539"/>
              <a:gd name="connsiteY30" fmla="*/ 6113913 h 6858000"/>
              <a:gd name="connsiteX31" fmla="*/ 318721 w 1508539"/>
              <a:gd name="connsiteY31" fmla="*/ 6028119 h 6858000"/>
              <a:gd name="connsiteX32" fmla="*/ 345501 w 1508539"/>
              <a:gd name="connsiteY32" fmla="*/ 5934687 h 6858000"/>
              <a:gd name="connsiteX33" fmla="*/ 379513 w 1508539"/>
              <a:gd name="connsiteY33" fmla="*/ 5765594 h 6858000"/>
              <a:gd name="connsiteX34" fmla="*/ 411349 w 1508539"/>
              <a:gd name="connsiteY34" fmla="*/ 5693685 h 6858000"/>
              <a:gd name="connsiteX35" fmla="*/ 431404 w 1508539"/>
              <a:gd name="connsiteY35" fmla="*/ 5665173 h 6858000"/>
              <a:gd name="connsiteX36" fmla="*/ 465121 w 1508539"/>
              <a:gd name="connsiteY36" fmla="*/ 5563435 h 6858000"/>
              <a:gd name="connsiteX37" fmla="*/ 494626 w 1508539"/>
              <a:gd name="connsiteY37" fmla="*/ 5476393 h 6858000"/>
              <a:gd name="connsiteX38" fmla="*/ 525819 w 1508539"/>
              <a:gd name="connsiteY38" fmla="*/ 5396260 h 6858000"/>
              <a:gd name="connsiteX39" fmla="*/ 541800 w 1508539"/>
              <a:gd name="connsiteY39" fmla="*/ 5330009 h 6858000"/>
              <a:gd name="connsiteX40" fmla="*/ 575293 w 1508539"/>
              <a:gd name="connsiteY40" fmla="*/ 5273739 h 6858000"/>
              <a:gd name="connsiteX41" fmla="*/ 584892 w 1508539"/>
              <a:gd name="connsiteY41" fmla="*/ 5241779 h 6858000"/>
              <a:gd name="connsiteX42" fmla="*/ 596118 w 1508539"/>
              <a:gd name="connsiteY42" fmla="*/ 5225268 h 6858000"/>
              <a:gd name="connsiteX43" fmla="*/ 597138 w 1508539"/>
              <a:gd name="connsiteY43" fmla="*/ 5217684 h 6858000"/>
              <a:gd name="connsiteX44" fmla="*/ 604479 w 1508539"/>
              <a:gd name="connsiteY44" fmla="*/ 5193377 h 6858000"/>
              <a:gd name="connsiteX45" fmla="*/ 607782 w 1508539"/>
              <a:gd name="connsiteY45" fmla="*/ 5179288 h 6858000"/>
              <a:gd name="connsiteX46" fmla="*/ 608766 w 1508539"/>
              <a:gd name="connsiteY46" fmla="*/ 5173621 h 6858000"/>
              <a:gd name="connsiteX47" fmla="*/ 604400 w 1508539"/>
              <a:gd name="connsiteY47" fmla="*/ 5159961 h 6858000"/>
              <a:gd name="connsiteX48" fmla="*/ 611077 w 1508539"/>
              <a:gd name="connsiteY48" fmla="*/ 5144295 h 6858000"/>
              <a:gd name="connsiteX49" fmla="*/ 608010 w 1508539"/>
              <a:gd name="connsiteY49" fmla="*/ 5125185 h 6858000"/>
              <a:gd name="connsiteX50" fmla="*/ 614840 w 1508539"/>
              <a:gd name="connsiteY50" fmla="*/ 5121884 h 6858000"/>
              <a:gd name="connsiteX51" fmla="*/ 621876 w 1508539"/>
              <a:gd name="connsiteY51" fmla="*/ 5067850 h 6858000"/>
              <a:gd name="connsiteX52" fmla="*/ 624607 w 1508539"/>
              <a:gd name="connsiteY52" fmla="*/ 5060861 h 6858000"/>
              <a:gd name="connsiteX53" fmla="*/ 621311 w 1508539"/>
              <a:gd name="connsiteY53" fmla="*/ 5034192 h 6858000"/>
              <a:gd name="connsiteX54" fmla="*/ 622865 w 1508539"/>
              <a:gd name="connsiteY54" fmla="*/ 4993030 h 6858000"/>
              <a:gd name="connsiteX55" fmla="*/ 629774 w 1508539"/>
              <a:gd name="connsiteY55" fmla="*/ 4946844 h 6858000"/>
              <a:gd name="connsiteX56" fmla="*/ 625630 w 1508539"/>
              <a:gd name="connsiteY56" fmla="*/ 4932692 h 6858000"/>
              <a:gd name="connsiteX57" fmla="*/ 641033 w 1508539"/>
              <a:gd name="connsiteY57" fmla="*/ 4858827 h 6858000"/>
              <a:gd name="connsiteX58" fmla="*/ 646936 w 1508539"/>
              <a:gd name="connsiteY58" fmla="*/ 4821170 h 6858000"/>
              <a:gd name="connsiteX59" fmla="*/ 651669 w 1508539"/>
              <a:gd name="connsiteY59" fmla="*/ 4780965 h 6858000"/>
              <a:gd name="connsiteX60" fmla="*/ 652962 w 1508539"/>
              <a:gd name="connsiteY60" fmla="*/ 4750867 h 6858000"/>
              <a:gd name="connsiteX61" fmla="*/ 650769 w 1508539"/>
              <a:gd name="connsiteY61" fmla="*/ 4690749 h 6858000"/>
              <a:gd name="connsiteX62" fmla="*/ 646249 w 1508539"/>
              <a:gd name="connsiteY62" fmla="*/ 4584173 h 6858000"/>
              <a:gd name="connsiteX63" fmla="*/ 641332 w 1508539"/>
              <a:gd name="connsiteY63" fmla="*/ 4444346 h 6858000"/>
              <a:gd name="connsiteX64" fmla="*/ 637897 w 1508539"/>
              <a:gd name="connsiteY64" fmla="*/ 4375228 h 6858000"/>
              <a:gd name="connsiteX65" fmla="*/ 618550 w 1508539"/>
              <a:gd name="connsiteY65" fmla="*/ 4214165 h 6858000"/>
              <a:gd name="connsiteX66" fmla="*/ 622623 w 1508539"/>
              <a:gd name="connsiteY66" fmla="*/ 4090296 h 6858000"/>
              <a:gd name="connsiteX67" fmla="*/ 607879 w 1508539"/>
              <a:gd name="connsiteY67" fmla="*/ 4033999 h 6858000"/>
              <a:gd name="connsiteX68" fmla="*/ 609028 w 1508539"/>
              <a:gd name="connsiteY68" fmla="*/ 4031933 h 6858000"/>
              <a:gd name="connsiteX69" fmla="*/ 607604 w 1508539"/>
              <a:gd name="connsiteY69" fmla="*/ 4013953 h 6858000"/>
              <a:gd name="connsiteX70" fmla="*/ 593899 w 1508539"/>
              <a:gd name="connsiteY70" fmla="*/ 3974753 h 6858000"/>
              <a:gd name="connsiteX71" fmla="*/ 595497 w 1508539"/>
              <a:gd name="connsiteY71" fmla="*/ 3969950 h 6858000"/>
              <a:gd name="connsiteX72" fmla="*/ 588919 w 1508539"/>
              <a:gd name="connsiteY72" fmla="*/ 3933779 h 6858000"/>
              <a:gd name="connsiteX73" fmla="*/ 590250 w 1508539"/>
              <a:gd name="connsiteY73" fmla="*/ 3933093 h 6858000"/>
              <a:gd name="connsiteX74" fmla="*/ 594604 w 1508539"/>
              <a:gd name="connsiteY74" fmla="*/ 3922082 h 6858000"/>
              <a:gd name="connsiteX75" fmla="*/ 599682 w 1508539"/>
              <a:gd name="connsiteY75" fmla="*/ 3901461 h 6858000"/>
              <a:gd name="connsiteX76" fmla="*/ 622276 w 1508539"/>
              <a:gd name="connsiteY76" fmla="*/ 3813873 h 6858000"/>
              <a:gd name="connsiteX77" fmla="*/ 621701 w 1508539"/>
              <a:gd name="connsiteY77" fmla="*/ 3806161 h 6858000"/>
              <a:gd name="connsiteX78" fmla="*/ 622008 w 1508539"/>
              <a:gd name="connsiteY78" fmla="*/ 3805957 h 6858000"/>
              <a:gd name="connsiteX79" fmla="*/ 622035 w 1508539"/>
              <a:gd name="connsiteY79" fmla="*/ 3797724 h 6858000"/>
              <a:gd name="connsiteX80" fmla="*/ 620650 w 1508539"/>
              <a:gd name="connsiteY80" fmla="*/ 3792098 h 6858000"/>
              <a:gd name="connsiteX81" fmla="*/ 619534 w 1508539"/>
              <a:gd name="connsiteY81" fmla="*/ 3777135 h 6858000"/>
              <a:gd name="connsiteX82" fmla="*/ 621267 w 1508539"/>
              <a:gd name="connsiteY82" fmla="*/ 3771656 h 6858000"/>
              <a:gd name="connsiteX83" fmla="*/ 625010 w 1508539"/>
              <a:gd name="connsiteY83" fmla="*/ 3769007 h 6858000"/>
              <a:gd name="connsiteX84" fmla="*/ 624476 w 1508539"/>
              <a:gd name="connsiteY84" fmla="*/ 3767709 h 6858000"/>
              <a:gd name="connsiteX85" fmla="*/ 633172 w 1508539"/>
              <a:gd name="connsiteY85" fmla="*/ 3738082 h 6858000"/>
              <a:gd name="connsiteX86" fmla="*/ 640518 w 1508539"/>
              <a:gd name="connsiteY86" fmla="*/ 3673397 h 6858000"/>
              <a:gd name="connsiteX87" fmla="*/ 639814 w 1508539"/>
              <a:gd name="connsiteY87" fmla="*/ 3637109 h 6858000"/>
              <a:gd name="connsiteX88" fmla="*/ 643257 w 1508539"/>
              <a:gd name="connsiteY88" fmla="*/ 3536883 h 6858000"/>
              <a:gd name="connsiteX89" fmla="*/ 650795 w 1508539"/>
              <a:gd name="connsiteY89" fmla="*/ 3435652 h 6858000"/>
              <a:gd name="connsiteX90" fmla="*/ 652466 w 1508539"/>
              <a:gd name="connsiteY90" fmla="*/ 3307769 h 6858000"/>
              <a:gd name="connsiteX91" fmla="*/ 670029 w 1508539"/>
              <a:gd name="connsiteY91" fmla="*/ 3250522 h 6858000"/>
              <a:gd name="connsiteX92" fmla="*/ 670454 w 1508539"/>
              <a:gd name="connsiteY92" fmla="*/ 3229163 h 6858000"/>
              <a:gd name="connsiteX93" fmla="*/ 672277 w 1508539"/>
              <a:gd name="connsiteY93" fmla="*/ 3217217 h 6858000"/>
              <a:gd name="connsiteX94" fmla="*/ 659112 w 1508539"/>
              <a:gd name="connsiteY94" fmla="*/ 3183755 h 6858000"/>
              <a:gd name="connsiteX95" fmla="*/ 659613 w 1508539"/>
              <a:gd name="connsiteY95" fmla="*/ 3178642 h 6858000"/>
              <a:gd name="connsiteX96" fmla="*/ 647213 w 1508539"/>
              <a:gd name="connsiteY96" fmla="*/ 3158586 h 6858000"/>
              <a:gd name="connsiteX97" fmla="*/ 632398 w 1508539"/>
              <a:gd name="connsiteY97" fmla="*/ 3129034 h 6858000"/>
              <a:gd name="connsiteX98" fmla="*/ 633063 w 1508539"/>
              <a:gd name="connsiteY98" fmla="*/ 3126682 h 6858000"/>
              <a:gd name="connsiteX99" fmla="*/ 623931 w 1508539"/>
              <a:gd name="connsiteY99" fmla="*/ 3114519 h 6858000"/>
              <a:gd name="connsiteX100" fmla="*/ 610540 w 1508539"/>
              <a:gd name="connsiteY100" fmla="*/ 3106272 h 6858000"/>
              <a:gd name="connsiteX101" fmla="*/ 583270 w 1508539"/>
              <a:gd name="connsiteY101" fmla="*/ 2958185 h 6858000"/>
              <a:gd name="connsiteX102" fmla="*/ 525884 w 1508539"/>
              <a:gd name="connsiteY102" fmla="*/ 2762989 h 6858000"/>
              <a:gd name="connsiteX103" fmla="*/ 474802 w 1508539"/>
              <a:gd name="connsiteY103" fmla="*/ 2554718 h 6858000"/>
              <a:gd name="connsiteX104" fmla="*/ 454896 w 1508539"/>
              <a:gd name="connsiteY104" fmla="*/ 2485734 h 6858000"/>
              <a:gd name="connsiteX105" fmla="*/ 445619 w 1508539"/>
              <a:gd name="connsiteY105" fmla="*/ 2447068 h 6858000"/>
              <a:gd name="connsiteX106" fmla="*/ 432580 w 1508539"/>
              <a:gd name="connsiteY106" fmla="*/ 2425819 h 6858000"/>
              <a:gd name="connsiteX107" fmla="*/ 438579 w 1508539"/>
              <a:gd name="connsiteY107" fmla="*/ 2402874 h 6858000"/>
              <a:gd name="connsiteX108" fmla="*/ 441191 w 1508539"/>
              <a:gd name="connsiteY108" fmla="*/ 2381443 h 6858000"/>
              <a:gd name="connsiteX109" fmla="*/ 417520 w 1508539"/>
              <a:gd name="connsiteY109" fmla="*/ 2261920 h 6858000"/>
              <a:gd name="connsiteX110" fmla="*/ 407407 w 1508539"/>
              <a:gd name="connsiteY110" fmla="*/ 2195378 h 6858000"/>
              <a:gd name="connsiteX111" fmla="*/ 391624 w 1508539"/>
              <a:gd name="connsiteY111" fmla="*/ 2155135 h 6858000"/>
              <a:gd name="connsiteX112" fmla="*/ 389082 w 1508539"/>
              <a:gd name="connsiteY112" fmla="*/ 2118008 h 6858000"/>
              <a:gd name="connsiteX113" fmla="*/ 390075 w 1508539"/>
              <a:gd name="connsiteY113" fmla="*/ 2050531 h 6858000"/>
              <a:gd name="connsiteX114" fmla="*/ 381881 w 1508539"/>
              <a:gd name="connsiteY114" fmla="*/ 1963269 h 6858000"/>
              <a:gd name="connsiteX115" fmla="*/ 363059 w 1508539"/>
              <a:gd name="connsiteY115" fmla="*/ 1906352 h 6858000"/>
              <a:gd name="connsiteX116" fmla="*/ 339616 w 1508539"/>
              <a:gd name="connsiteY116" fmla="*/ 1861531 h 6858000"/>
              <a:gd name="connsiteX117" fmla="*/ 293415 w 1508539"/>
              <a:gd name="connsiteY117" fmla="*/ 1732919 h 6858000"/>
              <a:gd name="connsiteX118" fmla="*/ 265726 w 1508539"/>
              <a:gd name="connsiteY118" fmla="*/ 1663540 h 6858000"/>
              <a:gd name="connsiteX119" fmla="*/ 264852 w 1508539"/>
              <a:gd name="connsiteY119" fmla="*/ 1615777 h 6858000"/>
              <a:gd name="connsiteX120" fmla="*/ 245647 w 1508539"/>
              <a:gd name="connsiteY120" fmla="*/ 1563678 h 6858000"/>
              <a:gd name="connsiteX121" fmla="*/ 258727 w 1508539"/>
              <a:gd name="connsiteY121" fmla="*/ 1519474 h 6858000"/>
              <a:gd name="connsiteX122" fmla="*/ 251469 w 1508539"/>
              <a:gd name="connsiteY122" fmla="*/ 1477995 h 6858000"/>
              <a:gd name="connsiteX123" fmla="*/ 237554 w 1508539"/>
              <a:gd name="connsiteY123" fmla="*/ 1373769 h 6858000"/>
              <a:gd name="connsiteX124" fmla="*/ 245861 w 1508539"/>
              <a:gd name="connsiteY124" fmla="*/ 1307086 h 6858000"/>
              <a:gd name="connsiteX125" fmla="*/ 247049 w 1508539"/>
              <a:gd name="connsiteY125" fmla="*/ 1189033 h 6858000"/>
              <a:gd name="connsiteX126" fmla="*/ 251734 w 1508539"/>
              <a:gd name="connsiteY126" fmla="*/ 1168288 h 6858000"/>
              <a:gd name="connsiteX127" fmla="*/ 244016 w 1508539"/>
              <a:gd name="connsiteY127" fmla="*/ 1142577 h 6858000"/>
              <a:gd name="connsiteX128" fmla="*/ 233322 w 1508539"/>
              <a:gd name="connsiteY128" fmla="*/ 1088484 h 6858000"/>
              <a:gd name="connsiteX129" fmla="*/ 222058 w 1508539"/>
              <a:gd name="connsiteY129" fmla="*/ 1016103 h 6858000"/>
              <a:gd name="connsiteX130" fmla="*/ 223514 w 1508539"/>
              <a:gd name="connsiteY130" fmla="*/ 932283 h 6858000"/>
              <a:gd name="connsiteX131" fmla="*/ 225750 w 1508539"/>
              <a:gd name="connsiteY131" fmla="*/ 915925 h 6858000"/>
              <a:gd name="connsiteX132" fmla="*/ 218379 w 1508539"/>
              <a:gd name="connsiteY132" fmla="*/ 896999 h 6858000"/>
              <a:gd name="connsiteX133" fmla="*/ 187787 w 1508539"/>
              <a:gd name="connsiteY133" fmla="*/ 821517 h 6858000"/>
              <a:gd name="connsiteX134" fmla="*/ 166737 w 1508539"/>
              <a:gd name="connsiteY134" fmla="*/ 751353 h 6858000"/>
              <a:gd name="connsiteX135" fmla="*/ 166295 w 1508539"/>
              <a:gd name="connsiteY135" fmla="*/ 721230 h 6858000"/>
              <a:gd name="connsiteX136" fmla="*/ 151966 w 1508539"/>
              <a:gd name="connsiteY136" fmla="*/ 681659 h 6858000"/>
              <a:gd name="connsiteX137" fmla="*/ 137385 w 1508539"/>
              <a:gd name="connsiteY137" fmla="*/ 635218 h 6858000"/>
              <a:gd name="connsiteX138" fmla="*/ 142396 w 1508539"/>
              <a:gd name="connsiteY138" fmla="*/ 613763 h 6858000"/>
              <a:gd name="connsiteX139" fmla="*/ 128338 w 1508539"/>
              <a:gd name="connsiteY139" fmla="*/ 598582 h 6858000"/>
              <a:gd name="connsiteX140" fmla="*/ 128019 w 1508539"/>
              <a:gd name="connsiteY140" fmla="*/ 576846 h 6858000"/>
              <a:gd name="connsiteX141" fmla="*/ 107645 w 1508539"/>
              <a:gd name="connsiteY141" fmla="*/ 530055 h 6858000"/>
              <a:gd name="connsiteX142" fmla="*/ 106893 w 1508539"/>
              <a:gd name="connsiteY142" fmla="*/ 465389 h 6858000"/>
              <a:gd name="connsiteX143" fmla="*/ 89816 w 1508539"/>
              <a:gd name="connsiteY143" fmla="*/ 424699 h 6858000"/>
              <a:gd name="connsiteX144" fmla="*/ 90191 w 1508539"/>
              <a:gd name="connsiteY144" fmla="*/ 404917 h 6858000"/>
              <a:gd name="connsiteX145" fmla="*/ 70148 w 1508539"/>
              <a:gd name="connsiteY145" fmla="*/ 367211 h 6858000"/>
              <a:gd name="connsiteX146" fmla="*/ 36452 w 1508539"/>
              <a:gd name="connsiteY146" fmla="*/ 268519 h 6858000"/>
              <a:gd name="connsiteX147" fmla="*/ 23935 w 1508539"/>
              <a:gd name="connsiteY147" fmla="*/ 160886 h 6858000"/>
              <a:gd name="connsiteX148" fmla="*/ 19312 w 1508539"/>
              <a:gd name="connsiteY148" fmla="*/ 47336 h 6858000"/>
              <a:gd name="connsiteX149" fmla="*/ 0 w 1508539"/>
              <a:gd name="connsiteY14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69364 w 1508539"/>
              <a:gd name="connsiteY4" fmla="*/ 6809549 h 6858000"/>
              <a:gd name="connsiteX5" fmla="*/ 101575 w 1508539"/>
              <a:gd name="connsiteY5" fmla="*/ 6715115 h 6858000"/>
              <a:gd name="connsiteX6" fmla="*/ 111426 w 1508539"/>
              <a:gd name="connsiteY6" fmla="*/ 6680170 h 6858000"/>
              <a:gd name="connsiteX7" fmla="*/ 136976 w 1508539"/>
              <a:gd name="connsiteY7" fmla="*/ 6621207 h 6858000"/>
              <a:gd name="connsiteX8" fmla="*/ 153633 w 1508539"/>
              <a:gd name="connsiteY8" fmla="*/ 6596265 h 6858000"/>
              <a:gd name="connsiteX9" fmla="*/ 153512 w 1508539"/>
              <a:gd name="connsiteY9" fmla="*/ 6594818 h 6858000"/>
              <a:gd name="connsiteX10" fmla="*/ 157757 w 1508539"/>
              <a:gd name="connsiteY10" fmla="*/ 6593735 h 6858000"/>
              <a:gd name="connsiteX11" fmla="*/ 160954 w 1508539"/>
              <a:gd name="connsiteY11" fmla="*/ 6589172 h 6858000"/>
              <a:gd name="connsiteX12" fmla="*/ 164248 w 1508539"/>
              <a:gd name="connsiteY12" fmla="*/ 6574442 h 6858000"/>
              <a:gd name="connsiteX13" fmla="*/ 164588 w 1508539"/>
              <a:gd name="connsiteY13" fmla="*/ 6568530 h 6858000"/>
              <a:gd name="connsiteX14" fmla="*/ 166997 w 1508539"/>
              <a:gd name="connsiteY14" fmla="*/ 6560674 h 6858000"/>
              <a:gd name="connsiteX15" fmla="*/ 167342 w 1508539"/>
              <a:gd name="connsiteY15" fmla="*/ 6560598 h 6858000"/>
              <a:gd name="connsiteX16" fmla="*/ 169039 w 1508539"/>
              <a:gd name="connsiteY16" fmla="*/ 6553006 h 6858000"/>
              <a:gd name="connsiteX17" fmla="*/ 173735 w 1508539"/>
              <a:gd name="connsiteY17" fmla="*/ 6514360 h 6858000"/>
              <a:gd name="connsiteX18" fmla="*/ 215389 w 1508539"/>
              <a:gd name="connsiteY18" fmla="*/ 6478062 h 6858000"/>
              <a:gd name="connsiteX19" fmla="*/ 226078 w 1508539"/>
              <a:gd name="connsiteY19" fmla="*/ 6460325 h 6858000"/>
              <a:gd name="connsiteX20" fmla="*/ 233311 w 1508539"/>
              <a:gd name="connsiteY20" fmla="*/ 6451488 h 6858000"/>
              <a:gd name="connsiteX21" fmla="*/ 234746 w 1508539"/>
              <a:gd name="connsiteY21" fmla="*/ 6451348 h 6858000"/>
              <a:gd name="connsiteX22" fmla="*/ 239104 w 1508539"/>
              <a:gd name="connsiteY22" fmla="*/ 6414240 h 6858000"/>
              <a:gd name="connsiteX23" fmla="*/ 241880 w 1508539"/>
              <a:gd name="connsiteY23" fmla="*/ 6384857 h 6858000"/>
              <a:gd name="connsiteX24" fmla="*/ 240591 w 1508539"/>
              <a:gd name="connsiteY24" fmla="*/ 6367510 h 6858000"/>
              <a:gd name="connsiteX25" fmla="*/ 244471 w 1508539"/>
              <a:gd name="connsiteY25" fmla="*/ 6349778 h 6858000"/>
              <a:gd name="connsiteX26" fmla="*/ 246136 w 1508539"/>
              <a:gd name="connsiteY26" fmla="*/ 6348250 h 6858000"/>
              <a:gd name="connsiteX27" fmla="*/ 262170 w 1508539"/>
              <a:gd name="connsiteY27" fmla="*/ 6281972 h 6858000"/>
              <a:gd name="connsiteX28" fmla="*/ 272933 w 1508539"/>
              <a:gd name="connsiteY28" fmla="*/ 6211940 h 6858000"/>
              <a:gd name="connsiteX29" fmla="*/ 314428 w 1508539"/>
              <a:gd name="connsiteY29" fmla="*/ 6113913 h 6858000"/>
              <a:gd name="connsiteX30" fmla="*/ 318721 w 1508539"/>
              <a:gd name="connsiteY30" fmla="*/ 6028119 h 6858000"/>
              <a:gd name="connsiteX31" fmla="*/ 345501 w 1508539"/>
              <a:gd name="connsiteY31" fmla="*/ 5934687 h 6858000"/>
              <a:gd name="connsiteX32" fmla="*/ 379513 w 1508539"/>
              <a:gd name="connsiteY32" fmla="*/ 5765594 h 6858000"/>
              <a:gd name="connsiteX33" fmla="*/ 411349 w 1508539"/>
              <a:gd name="connsiteY33" fmla="*/ 5693685 h 6858000"/>
              <a:gd name="connsiteX34" fmla="*/ 431404 w 1508539"/>
              <a:gd name="connsiteY34" fmla="*/ 5665173 h 6858000"/>
              <a:gd name="connsiteX35" fmla="*/ 465121 w 1508539"/>
              <a:gd name="connsiteY35" fmla="*/ 5563435 h 6858000"/>
              <a:gd name="connsiteX36" fmla="*/ 494626 w 1508539"/>
              <a:gd name="connsiteY36" fmla="*/ 5476393 h 6858000"/>
              <a:gd name="connsiteX37" fmla="*/ 525819 w 1508539"/>
              <a:gd name="connsiteY37" fmla="*/ 5396260 h 6858000"/>
              <a:gd name="connsiteX38" fmla="*/ 541800 w 1508539"/>
              <a:gd name="connsiteY38" fmla="*/ 5330009 h 6858000"/>
              <a:gd name="connsiteX39" fmla="*/ 575293 w 1508539"/>
              <a:gd name="connsiteY39" fmla="*/ 5273739 h 6858000"/>
              <a:gd name="connsiteX40" fmla="*/ 584892 w 1508539"/>
              <a:gd name="connsiteY40" fmla="*/ 5241779 h 6858000"/>
              <a:gd name="connsiteX41" fmla="*/ 596118 w 1508539"/>
              <a:gd name="connsiteY41" fmla="*/ 5225268 h 6858000"/>
              <a:gd name="connsiteX42" fmla="*/ 597138 w 1508539"/>
              <a:gd name="connsiteY42" fmla="*/ 5217684 h 6858000"/>
              <a:gd name="connsiteX43" fmla="*/ 604479 w 1508539"/>
              <a:gd name="connsiteY43" fmla="*/ 5193377 h 6858000"/>
              <a:gd name="connsiteX44" fmla="*/ 607782 w 1508539"/>
              <a:gd name="connsiteY44" fmla="*/ 5179288 h 6858000"/>
              <a:gd name="connsiteX45" fmla="*/ 608766 w 1508539"/>
              <a:gd name="connsiteY45" fmla="*/ 5173621 h 6858000"/>
              <a:gd name="connsiteX46" fmla="*/ 604400 w 1508539"/>
              <a:gd name="connsiteY46" fmla="*/ 5159961 h 6858000"/>
              <a:gd name="connsiteX47" fmla="*/ 611077 w 1508539"/>
              <a:gd name="connsiteY47" fmla="*/ 5144295 h 6858000"/>
              <a:gd name="connsiteX48" fmla="*/ 608010 w 1508539"/>
              <a:gd name="connsiteY48" fmla="*/ 5125185 h 6858000"/>
              <a:gd name="connsiteX49" fmla="*/ 614840 w 1508539"/>
              <a:gd name="connsiteY49" fmla="*/ 5121884 h 6858000"/>
              <a:gd name="connsiteX50" fmla="*/ 621876 w 1508539"/>
              <a:gd name="connsiteY50" fmla="*/ 5067850 h 6858000"/>
              <a:gd name="connsiteX51" fmla="*/ 624607 w 1508539"/>
              <a:gd name="connsiteY51" fmla="*/ 5060861 h 6858000"/>
              <a:gd name="connsiteX52" fmla="*/ 621311 w 1508539"/>
              <a:gd name="connsiteY52" fmla="*/ 5034192 h 6858000"/>
              <a:gd name="connsiteX53" fmla="*/ 622865 w 1508539"/>
              <a:gd name="connsiteY53" fmla="*/ 4993030 h 6858000"/>
              <a:gd name="connsiteX54" fmla="*/ 629774 w 1508539"/>
              <a:gd name="connsiteY54" fmla="*/ 4946844 h 6858000"/>
              <a:gd name="connsiteX55" fmla="*/ 625630 w 1508539"/>
              <a:gd name="connsiteY55" fmla="*/ 4932692 h 6858000"/>
              <a:gd name="connsiteX56" fmla="*/ 641033 w 1508539"/>
              <a:gd name="connsiteY56" fmla="*/ 4858827 h 6858000"/>
              <a:gd name="connsiteX57" fmla="*/ 646936 w 1508539"/>
              <a:gd name="connsiteY57" fmla="*/ 4821170 h 6858000"/>
              <a:gd name="connsiteX58" fmla="*/ 651669 w 1508539"/>
              <a:gd name="connsiteY58" fmla="*/ 4780965 h 6858000"/>
              <a:gd name="connsiteX59" fmla="*/ 652962 w 1508539"/>
              <a:gd name="connsiteY59" fmla="*/ 4750867 h 6858000"/>
              <a:gd name="connsiteX60" fmla="*/ 650769 w 1508539"/>
              <a:gd name="connsiteY60" fmla="*/ 4690749 h 6858000"/>
              <a:gd name="connsiteX61" fmla="*/ 646249 w 1508539"/>
              <a:gd name="connsiteY61" fmla="*/ 4584173 h 6858000"/>
              <a:gd name="connsiteX62" fmla="*/ 641332 w 1508539"/>
              <a:gd name="connsiteY62" fmla="*/ 4444346 h 6858000"/>
              <a:gd name="connsiteX63" fmla="*/ 637897 w 1508539"/>
              <a:gd name="connsiteY63" fmla="*/ 4375228 h 6858000"/>
              <a:gd name="connsiteX64" fmla="*/ 618550 w 1508539"/>
              <a:gd name="connsiteY64" fmla="*/ 4214165 h 6858000"/>
              <a:gd name="connsiteX65" fmla="*/ 622623 w 1508539"/>
              <a:gd name="connsiteY65" fmla="*/ 4090296 h 6858000"/>
              <a:gd name="connsiteX66" fmla="*/ 607879 w 1508539"/>
              <a:gd name="connsiteY66" fmla="*/ 4033999 h 6858000"/>
              <a:gd name="connsiteX67" fmla="*/ 609028 w 1508539"/>
              <a:gd name="connsiteY67" fmla="*/ 4031933 h 6858000"/>
              <a:gd name="connsiteX68" fmla="*/ 607604 w 1508539"/>
              <a:gd name="connsiteY68" fmla="*/ 4013953 h 6858000"/>
              <a:gd name="connsiteX69" fmla="*/ 593899 w 1508539"/>
              <a:gd name="connsiteY69" fmla="*/ 3974753 h 6858000"/>
              <a:gd name="connsiteX70" fmla="*/ 595497 w 1508539"/>
              <a:gd name="connsiteY70" fmla="*/ 3969950 h 6858000"/>
              <a:gd name="connsiteX71" fmla="*/ 588919 w 1508539"/>
              <a:gd name="connsiteY71" fmla="*/ 3933779 h 6858000"/>
              <a:gd name="connsiteX72" fmla="*/ 590250 w 1508539"/>
              <a:gd name="connsiteY72" fmla="*/ 3933093 h 6858000"/>
              <a:gd name="connsiteX73" fmla="*/ 594604 w 1508539"/>
              <a:gd name="connsiteY73" fmla="*/ 3922082 h 6858000"/>
              <a:gd name="connsiteX74" fmla="*/ 599682 w 1508539"/>
              <a:gd name="connsiteY74" fmla="*/ 3901461 h 6858000"/>
              <a:gd name="connsiteX75" fmla="*/ 622276 w 1508539"/>
              <a:gd name="connsiteY75" fmla="*/ 3813873 h 6858000"/>
              <a:gd name="connsiteX76" fmla="*/ 621701 w 1508539"/>
              <a:gd name="connsiteY76" fmla="*/ 3806161 h 6858000"/>
              <a:gd name="connsiteX77" fmla="*/ 622008 w 1508539"/>
              <a:gd name="connsiteY77" fmla="*/ 3805957 h 6858000"/>
              <a:gd name="connsiteX78" fmla="*/ 622035 w 1508539"/>
              <a:gd name="connsiteY78" fmla="*/ 3797724 h 6858000"/>
              <a:gd name="connsiteX79" fmla="*/ 620650 w 1508539"/>
              <a:gd name="connsiteY79" fmla="*/ 3792098 h 6858000"/>
              <a:gd name="connsiteX80" fmla="*/ 619534 w 1508539"/>
              <a:gd name="connsiteY80" fmla="*/ 3777135 h 6858000"/>
              <a:gd name="connsiteX81" fmla="*/ 621267 w 1508539"/>
              <a:gd name="connsiteY81" fmla="*/ 3771656 h 6858000"/>
              <a:gd name="connsiteX82" fmla="*/ 625010 w 1508539"/>
              <a:gd name="connsiteY82" fmla="*/ 3769007 h 6858000"/>
              <a:gd name="connsiteX83" fmla="*/ 624476 w 1508539"/>
              <a:gd name="connsiteY83" fmla="*/ 3767709 h 6858000"/>
              <a:gd name="connsiteX84" fmla="*/ 633172 w 1508539"/>
              <a:gd name="connsiteY84" fmla="*/ 3738082 h 6858000"/>
              <a:gd name="connsiteX85" fmla="*/ 640518 w 1508539"/>
              <a:gd name="connsiteY85" fmla="*/ 3673397 h 6858000"/>
              <a:gd name="connsiteX86" fmla="*/ 639814 w 1508539"/>
              <a:gd name="connsiteY86" fmla="*/ 3637109 h 6858000"/>
              <a:gd name="connsiteX87" fmla="*/ 643257 w 1508539"/>
              <a:gd name="connsiteY87" fmla="*/ 3536883 h 6858000"/>
              <a:gd name="connsiteX88" fmla="*/ 650795 w 1508539"/>
              <a:gd name="connsiteY88" fmla="*/ 3435652 h 6858000"/>
              <a:gd name="connsiteX89" fmla="*/ 652466 w 1508539"/>
              <a:gd name="connsiteY89" fmla="*/ 3307769 h 6858000"/>
              <a:gd name="connsiteX90" fmla="*/ 670029 w 1508539"/>
              <a:gd name="connsiteY90" fmla="*/ 3250522 h 6858000"/>
              <a:gd name="connsiteX91" fmla="*/ 670454 w 1508539"/>
              <a:gd name="connsiteY91" fmla="*/ 3229163 h 6858000"/>
              <a:gd name="connsiteX92" fmla="*/ 672277 w 1508539"/>
              <a:gd name="connsiteY92" fmla="*/ 3217217 h 6858000"/>
              <a:gd name="connsiteX93" fmla="*/ 659112 w 1508539"/>
              <a:gd name="connsiteY93" fmla="*/ 3183755 h 6858000"/>
              <a:gd name="connsiteX94" fmla="*/ 659613 w 1508539"/>
              <a:gd name="connsiteY94" fmla="*/ 3178642 h 6858000"/>
              <a:gd name="connsiteX95" fmla="*/ 647213 w 1508539"/>
              <a:gd name="connsiteY95" fmla="*/ 3158586 h 6858000"/>
              <a:gd name="connsiteX96" fmla="*/ 632398 w 1508539"/>
              <a:gd name="connsiteY96" fmla="*/ 3129034 h 6858000"/>
              <a:gd name="connsiteX97" fmla="*/ 633063 w 1508539"/>
              <a:gd name="connsiteY97" fmla="*/ 3126682 h 6858000"/>
              <a:gd name="connsiteX98" fmla="*/ 623931 w 1508539"/>
              <a:gd name="connsiteY98" fmla="*/ 3114519 h 6858000"/>
              <a:gd name="connsiteX99" fmla="*/ 610540 w 1508539"/>
              <a:gd name="connsiteY99" fmla="*/ 3106272 h 6858000"/>
              <a:gd name="connsiteX100" fmla="*/ 583270 w 1508539"/>
              <a:gd name="connsiteY100" fmla="*/ 2958185 h 6858000"/>
              <a:gd name="connsiteX101" fmla="*/ 525884 w 1508539"/>
              <a:gd name="connsiteY101" fmla="*/ 2762989 h 6858000"/>
              <a:gd name="connsiteX102" fmla="*/ 474802 w 1508539"/>
              <a:gd name="connsiteY102" fmla="*/ 2554718 h 6858000"/>
              <a:gd name="connsiteX103" fmla="*/ 454896 w 1508539"/>
              <a:gd name="connsiteY103" fmla="*/ 2485734 h 6858000"/>
              <a:gd name="connsiteX104" fmla="*/ 445619 w 1508539"/>
              <a:gd name="connsiteY104" fmla="*/ 2447068 h 6858000"/>
              <a:gd name="connsiteX105" fmla="*/ 432580 w 1508539"/>
              <a:gd name="connsiteY105" fmla="*/ 2425819 h 6858000"/>
              <a:gd name="connsiteX106" fmla="*/ 438579 w 1508539"/>
              <a:gd name="connsiteY106" fmla="*/ 2402874 h 6858000"/>
              <a:gd name="connsiteX107" fmla="*/ 441191 w 1508539"/>
              <a:gd name="connsiteY107" fmla="*/ 2381443 h 6858000"/>
              <a:gd name="connsiteX108" fmla="*/ 417520 w 1508539"/>
              <a:gd name="connsiteY108" fmla="*/ 2261920 h 6858000"/>
              <a:gd name="connsiteX109" fmla="*/ 407407 w 1508539"/>
              <a:gd name="connsiteY109" fmla="*/ 2195378 h 6858000"/>
              <a:gd name="connsiteX110" fmla="*/ 391624 w 1508539"/>
              <a:gd name="connsiteY110" fmla="*/ 2155135 h 6858000"/>
              <a:gd name="connsiteX111" fmla="*/ 389082 w 1508539"/>
              <a:gd name="connsiteY111" fmla="*/ 2118008 h 6858000"/>
              <a:gd name="connsiteX112" fmla="*/ 390075 w 1508539"/>
              <a:gd name="connsiteY112" fmla="*/ 2050531 h 6858000"/>
              <a:gd name="connsiteX113" fmla="*/ 381881 w 1508539"/>
              <a:gd name="connsiteY113" fmla="*/ 1963269 h 6858000"/>
              <a:gd name="connsiteX114" fmla="*/ 363059 w 1508539"/>
              <a:gd name="connsiteY114" fmla="*/ 1906352 h 6858000"/>
              <a:gd name="connsiteX115" fmla="*/ 339616 w 1508539"/>
              <a:gd name="connsiteY115" fmla="*/ 1861531 h 6858000"/>
              <a:gd name="connsiteX116" fmla="*/ 293415 w 1508539"/>
              <a:gd name="connsiteY116" fmla="*/ 1732919 h 6858000"/>
              <a:gd name="connsiteX117" fmla="*/ 265726 w 1508539"/>
              <a:gd name="connsiteY117" fmla="*/ 1663540 h 6858000"/>
              <a:gd name="connsiteX118" fmla="*/ 264852 w 1508539"/>
              <a:gd name="connsiteY118" fmla="*/ 1615777 h 6858000"/>
              <a:gd name="connsiteX119" fmla="*/ 245647 w 1508539"/>
              <a:gd name="connsiteY119" fmla="*/ 1563678 h 6858000"/>
              <a:gd name="connsiteX120" fmla="*/ 258727 w 1508539"/>
              <a:gd name="connsiteY120" fmla="*/ 1519474 h 6858000"/>
              <a:gd name="connsiteX121" fmla="*/ 251469 w 1508539"/>
              <a:gd name="connsiteY121" fmla="*/ 1477995 h 6858000"/>
              <a:gd name="connsiteX122" fmla="*/ 237554 w 1508539"/>
              <a:gd name="connsiteY122" fmla="*/ 1373769 h 6858000"/>
              <a:gd name="connsiteX123" fmla="*/ 245861 w 1508539"/>
              <a:gd name="connsiteY123" fmla="*/ 1307086 h 6858000"/>
              <a:gd name="connsiteX124" fmla="*/ 247049 w 1508539"/>
              <a:gd name="connsiteY124" fmla="*/ 1189033 h 6858000"/>
              <a:gd name="connsiteX125" fmla="*/ 251734 w 1508539"/>
              <a:gd name="connsiteY125" fmla="*/ 1168288 h 6858000"/>
              <a:gd name="connsiteX126" fmla="*/ 244016 w 1508539"/>
              <a:gd name="connsiteY126" fmla="*/ 1142577 h 6858000"/>
              <a:gd name="connsiteX127" fmla="*/ 233322 w 1508539"/>
              <a:gd name="connsiteY127" fmla="*/ 1088484 h 6858000"/>
              <a:gd name="connsiteX128" fmla="*/ 222058 w 1508539"/>
              <a:gd name="connsiteY128" fmla="*/ 1016103 h 6858000"/>
              <a:gd name="connsiteX129" fmla="*/ 223514 w 1508539"/>
              <a:gd name="connsiteY129" fmla="*/ 932283 h 6858000"/>
              <a:gd name="connsiteX130" fmla="*/ 225750 w 1508539"/>
              <a:gd name="connsiteY130" fmla="*/ 915925 h 6858000"/>
              <a:gd name="connsiteX131" fmla="*/ 218379 w 1508539"/>
              <a:gd name="connsiteY131" fmla="*/ 896999 h 6858000"/>
              <a:gd name="connsiteX132" fmla="*/ 187787 w 1508539"/>
              <a:gd name="connsiteY132" fmla="*/ 821517 h 6858000"/>
              <a:gd name="connsiteX133" fmla="*/ 166737 w 1508539"/>
              <a:gd name="connsiteY133" fmla="*/ 751353 h 6858000"/>
              <a:gd name="connsiteX134" fmla="*/ 166295 w 1508539"/>
              <a:gd name="connsiteY134" fmla="*/ 721230 h 6858000"/>
              <a:gd name="connsiteX135" fmla="*/ 151966 w 1508539"/>
              <a:gd name="connsiteY135" fmla="*/ 681659 h 6858000"/>
              <a:gd name="connsiteX136" fmla="*/ 137385 w 1508539"/>
              <a:gd name="connsiteY136" fmla="*/ 635218 h 6858000"/>
              <a:gd name="connsiteX137" fmla="*/ 142396 w 1508539"/>
              <a:gd name="connsiteY137" fmla="*/ 613763 h 6858000"/>
              <a:gd name="connsiteX138" fmla="*/ 128338 w 1508539"/>
              <a:gd name="connsiteY138" fmla="*/ 598582 h 6858000"/>
              <a:gd name="connsiteX139" fmla="*/ 128019 w 1508539"/>
              <a:gd name="connsiteY139" fmla="*/ 576846 h 6858000"/>
              <a:gd name="connsiteX140" fmla="*/ 107645 w 1508539"/>
              <a:gd name="connsiteY140" fmla="*/ 530055 h 6858000"/>
              <a:gd name="connsiteX141" fmla="*/ 106893 w 1508539"/>
              <a:gd name="connsiteY141" fmla="*/ 465389 h 6858000"/>
              <a:gd name="connsiteX142" fmla="*/ 89816 w 1508539"/>
              <a:gd name="connsiteY142" fmla="*/ 424699 h 6858000"/>
              <a:gd name="connsiteX143" fmla="*/ 90191 w 1508539"/>
              <a:gd name="connsiteY143" fmla="*/ 404917 h 6858000"/>
              <a:gd name="connsiteX144" fmla="*/ 70148 w 1508539"/>
              <a:gd name="connsiteY144" fmla="*/ 367211 h 6858000"/>
              <a:gd name="connsiteX145" fmla="*/ 36452 w 1508539"/>
              <a:gd name="connsiteY145" fmla="*/ 268519 h 6858000"/>
              <a:gd name="connsiteX146" fmla="*/ 23935 w 1508539"/>
              <a:gd name="connsiteY146" fmla="*/ 160886 h 6858000"/>
              <a:gd name="connsiteX147" fmla="*/ 19312 w 1508539"/>
              <a:gd name="connsiteY147" fmla="*/ 47336 h 6858000"/>
              <a:gd name="connsiteX148" fmla="*/ 0 w 1508539"/>
              <a:gd name="connsiteY148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01575 w 1508539"/>
              <a:gd name="connsiteY4" fmla="*/ 6715115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01575 w 1508539"/>
              <a:gd name="connsiteY4" fmla="*/ 6715115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169039 w 1508539"/>
              <a:gd name="connsiteY14" fmla="*/ 6553006 h 6858000"/>
              <a:gd name="connsiteX15" fmla="*/ 173735 w 1508539"/>
              <a:gd name="connsiteY15" fmla="*/ 6514360 h 6858000"/>
              <a:gd name="connsiteX16" fmla="*/ 215389 w 1508539"/>
              <a:gd name="connsiteY16" fmla="*/ 6478062 h 6858000"/>
              <a:gd name="connsiteX17" fmla="*/ 226078 w 1508539"/>
              <a:gd name="connsiteY17" fmla="*/ 6460325 h 6858000"/>
              <a:gd name="connsiteX18" fmla="*/ 233311 w 1508539"/>
              <a:gd name="connsiteY18" fmla="*/ 6451488 h 6858000"/>
              <a:gd name="connsiteX19" fmla="*/ 234746 w 1508539"/>
              <a:gd name="connsiteY19" fmla="*/ 6451348 h 6858000"/>
              <a:gd name="connsiteX20" fmla="*/ 239104 w 1508539"/>
              <a:gd name="connsiteY20" fmla="*/ 6414240 h 6858000"/>
              <a:gd name="connsiteX21" fmla="*/ 241880 w 1508539"/>
              <a:gd name="connsiteY21" fmla="*/ 6384857 h 6858000"/>
              <a:gd name="connsiteX22" fmla="*/ 240591 w 1508539"/>
              <a:gd name="connsiteY22" fmla="*/ 6367510 h 6858000"/>
              <a:gd name="connsiteX23" fmla="*/ 244471 w 1508539"/>
              <a:gd name="connsiteY23" fmla="*/ 6349778 h 6858000"/>
              <a:gd name="connsiteX24" fmla="*/ 246136 w 1508539"/>
              <a:gd name="connsiteY24" fmla="*/ 6348250 h 6858000"/>
              <a:gd name="connsiteX25" fmla="*/ 262170 w 1508539"/>
              <a:gd name="connsiteY25" fmla="*/ 6281972 h 6858000"/>
              <a:gd name="connsiteX26" fmla="*/ 272933 w 1508539"/>
              <a:gd name="connsiteY26" fmla="*/ 6211940 h 6858000"/>
              <a:gd name="connsiteX27" fmla="*/ 314428 w 1508539"/>
              <a:gd name="connsiteY27" fmla="*/ 6113913 h 6858000"/>
              <a:gd name="connsiteX28" fmla="*/ 318721 w 1508539"/>
              <a:gd name="connsiteY28" fmla="*/ 6028119 h 6858000"/>
              <a:gd name="connsiteX29" fmla="*/ 345501 w 1508539"/>
              <a:gd name="connsiteY29" fmla="*/ 5934687 h 6858000"/>
              <a:gd name="connsiteX30" fmla="*/ 379513 w 1508539"/>
              <a:gd name="connsiteY30" fmla="*/ 5765594 h 6858000"/>
              <a:gd name="connsiteX31" fmla="*/ 411349 w 1508539"/>
              <a:gd name="connsiteY31" fmla="*/ 5693685 h 6858000"/>
              <a:gd name="connsiteX32" fmla="*/ 431404 w 1508539"/>
              <a:gd name="connsiteY32" fmla="*/ 5665173 h 6858000"/>
              <a:gd name="connsiteX33" fmla="*/ 465121 w 1508539"/>
              <a:gd name="connsiteY33" fmla="*/ 5563435 h 6858000"/>
              <a:gd name="connsiteX34" fmla="*/ 494626 w 1508539"/>
              <a:gd name="connsiteY34" fmla="*/ 5476393 h 6858000"/>
              <a:gd name="connsiteX35" fmla="*/ 525819 w 1508539"/>
              <a:gd name="connsiteY35" fmla="*/ 5396260 h 6858000"/>
              <a:gd name="connsiteX36" fmla="*/ 541800 w 1508539"/>
              <a:gd name="connsiteY36" fmla="*/ 5330009 h 6858000"/>
              <a:gd name="connsiteX37" fmla="*/ 575293 w 1508539"/>
              <a:gd name="connsiteY37" fmla="*/ 5273739 h 6858000"/>
              <a:gd name="connsiteX38" fmla="*/ 584892 w 1508539"/>
              <a:gd name="connsiteY38" fmla="*/ 5241779 h 6858000"/>
              <a:gd name="connsiteX39" fmla="*/ 596118 w 1508539"/>
              <a:gd name="connsiteY39" fmla="*/ 5225268 h 6858000"/>
              <a:gd name="connsiteX40" fmla="*/ 597138 w 1508539"/>
              <a:gd name="connsiteY40" fmla="*/ 5217684 h 6858000"/>
              <a:gd name="connsiteX41" fmla="*/ 604479 w 1508539"/>
              <a:gd name="connsiteY41" fmla="*/ 5193377 h 6858000"/>
              <a:gd name="connsiteX42" fmla="*/ 607782 w 1508539"/>
              <a:gd name="connsiteY42" fmla="*/ 5179288 h 6858000"/>
              <a:gd name="connsiteX43" fmla="*/ 608766 w 1508539"/>
              <a:gd name="connsiteY43" fmla="*/ 5173621 h 6858000"/>
              <a:gd name="connsiteX44" fmla="*/ 604400 w 1508539"/>
              <a:gd name="connsiteY44" fmla="*/ 5159961 h 6858000"/>
              <a:gd name="connsiteX45" fmla="*/ 611077 w 1508539"/>
              <a:gd name="connsiteY45" fmla="*/ 5144295 h 6858000"/>
              <a:gd name="connsiteX46" fmla="*/ 608010 w 1508539"/>
              <a:gd name="connsiteY46" fmla="*/ 5125185 h 6858000"/>
              <a:gd name="connsiteX47" fmla="*/ 614840 w 1508539"/>
              <a:gd name="connsiteY47" fmla="*/ 5121884 h 6858000"/>
              <a:gd name="connsiteX48" fmla="*/ 621876 w 1508539"/>
              <a:gd name="connsiteY48" fmla="*/ 5067850 h 6858000"/>
              <a:gd name="connsiteX49" fmla="*/ 624607 w 1508539"/>
              <a:gd name="connsiteY49" fmla="*/ 5060861 h 6858000"/>
              <a:gd name="connsiteX50" fmla="*/ 621311 w 1508539"/>
              <a:gd name="connsiteY50" fmla="*/ 5034192 h 6858000"/>
              <a:gd name="connsiteX51" fmla="*/ 622865 w 1508539"/>
              <a:gd name="connsiteY51" fmla="*/ 4993030 h 6858000"/>
              <a:gd name="connsiteX52" fmla="*/ 629774 w 1508539"/>
              <a:gd name="connsiteY52" fmla="*/ 4946844 h 6858000"/>
              <a:gd name="connsiteX53" fmla="*/ 625630 w 1508539"/>
              <a:gd name="connsiteY53" fmla="*/ 4932692 h 6858000"/>
              <a:gd name="connsiteX54" fmla="*/ 641033 w 1508539"/>
              <a:gd name="connsiteY54" fmla="*/ 4858827 h 6858000"/>
              <a:gd name="connsiteX55" fmla="*/ 646936 w 1508539"/>
              <a:gd name="connsiteY55" fmla="*/ 4821170 h 6858000"/>
              <a:gd name="connsiteX56" fmla="*/ 651669 w 1508539"/>
              <a:gd name="connsiteY56" fmla="*/ 4780965 h 6858000"/>
              <a:gd name="connsiteX57" fmla="*/ 652962 w 1508539"/>
              <a:gd name="connsiteY57" fmla="*/ 4750867 h 6858000"/>
              <a:gd name="connsiteX58" fmla="*/ 650769 w 1508539"/>
              <a:gd name="connsiteY58" fmla="*/ 4690749 h 6858000"/>
              <a:gd name="connsiteX59" fmla="*/ 646249 w 1508539"/>
              <a:gd name="connsiteY59" fmla="*/ 4584173 h 6858000"/>
              <a:gd name="connsiteX60" fmla="*/ 641332 w 1508539"/>
              <a:gd name="connsiteY60" fmla="*/ 4444346 h 6858000"/>
              <a:gd name="connsiteX61" fmla="*/ 637897 w 1508539"/>
              <a:gd name="connsiteY61" fmla="*/ 4375228 h 6858000"/>
              <a:gd name="connsiteX62" fmla="*/ 618550 w 1508539"/>
              <a:gd name="connsiteY62" fmla="*/ 4214165 h 6858000"/>
              <a:gd name="connsiteX63" fmla="*/ 622623 w 1508539"/>
              <a:gd name="connsiteY63" fmla="*/ 4090296 h 6858000"/>
              <a:gd name="connsiteX64" fmla="*/ 607879 w 1508539"/>
              <a:gd name="connsiteY64" fmla="*/ 4033999 h 6858000"/>
              <a:gd name="connsiteX65" fmla="*/ 609028 w 1508539"/>
              <a:gd name="connsiteY65" fmla="*/ 4031933 h 6858000"/>
              <a:gd name="connsiteX66" fmla="*/ 607604 w 1508539"/>
              <a:gd name="connsiteY66" fmla="*/ 4013953 h 6858000"/>
              <a:gd name="connsiteX67" fmla="*/ 593899 w 1508539"/>
              <a:gd name="connsiteY67" fmla="*/ 3974753 h 6858000"/>
              <a:gd name="connsiteX68" fmla="*/ 595497 w 1508539"/>
              <a:gd name="connsiteY68" fmla="*/ 3969950 h 6858000"/>
              <a:gd name="connsiteX69" fmla="*/ 588919 w 1508539"/>
              <a:gd name="connsiteY69" fmla="*/ 3933779 h 6858000"/>
              <a:gd name="connsiteX70" fmla="*/ 590250 w 1508539"/>
              <a:gd name="connsiteY70" fmla="*/ 3933093 h 6858000"/>
              <a:gd name="connsiteX71" fmla="*/ 594604 w 1508539"/>
              <a:gd name="connsiteY71" fmla="*/ 3922082 h 6858000"/>
              <a:gd name="connsiteX72" fmla="*/ 599682 w 1508539"/>
              <a:gd name="connsiteY72" fmla="*/ 3901461 h 6858000"/>
              <a:gd name="connsiteX73" fmla="*/ 622276 w 1508539"/>
              <a:gd name="connsiteY73" fmla="*/ 3813873 h 6858000"/>
              <a:gd name="connsiteX74" fmla="*/ 621701 w 1508539"/>
              <a:gd name="connsiteY74" fmla="*/ 3806161 h 6858000"/>
              <a:gd name="connsiteX75" fmla="*/ 622008 w 1508539"/>
              <a:gd name="connsiteY75" fmla="*/ 3805957 h 6858000"/>
              <a:gd name="connsiteX76" fmla="*/ 622035 w 1508539"/>
              <a:gd name="connsiteY76" fmla="*/ 3797724 h 6858000"/>
              <a:gd name="connsiteX77" fmla="*/ 620650 w 1508539"/>
              <a:gd name="connsiteY77" fmla="*/ 3792098 h 6858000"/>
              <a:gd name="connsiteX78" fmla="*/ 619534 w 1508539"/>
              <a:gd name="connsiteY78" fmla="*/ 3777135 h 6858000"/>
              <a:gd name="connsiteX79" fmla="*/ 621267 w 1508539"/>
              <a:gd name="connsiteY79" fmla="*/ 3771656 h 6858000"/>
              <a:gd name="connsiteX80" fmla="*/ 625010 w 1508539"/>
              <a:gd name="connsiteY80" fmla="*/ 3769007 h 6858000"/>
              <a:gd name="connsiteX81" fmla="*/ 624476 w 1508539"/>
              <a:gd name="connsiteY81" fmla="*/ 3767709 h 6858000"/>
              <a:gd name="connsiteX82" fmla="*/ 633172 w 1508539"/>
              <a:gd name="connsiteY82" fmla="*/ 3738082 h 6858000"/>
              <a:gd name="connsiteX83" fmla="*/ 640518 w 1508539"/>
              <a:gd name="connsiteY83" fmla="*/ 3673397 h 6858000"/>
              <a:gd name="connsiteX84" fmla="*/ 639814 w 1508539"/>
              <a:gd name="connsiteY84" fmla="*/ 3637109 h 6858000"/>
              <a:gd name="connsiteX85" fmla="*/ 643257 w 1508539"/>
              <a:gd name="connsiteY85" fmla="*/ 3536883 h 6858000"/>
              <a:gd name="connsiteX86" fmla="*/ 650795 w 1508539"/>
              <a:gd name="connsiteY86" fmla="*/ 3435652 h 6858000"/>
              <a:gd name="connsiteX87" fmla="*/ 652466 w 1508539"/>
              <a:gd name="connsiteY87" fmla="*/ 3307769 h 6858000"/>
              <a:gd name="connsiteX88" fmla="*/ 670029 w 1508539"/>
              <a:gd name="connsiteY88" fmla="*/ 3250522 h 6858000"/>
              <a:gd name="connsiteX89" fmla="*/ 670454 w 1508539"/>
              <a:gd name="connsiteY89" fmla="*/ 3229163 h 6858000"/>
              <a:gd name="connsiteX90" fmla="*/ 672277 w 1508539"/>
              <a:gd name="connsiteY90" fmla="*/ 3217217 h 6858000"/>
              <a:gd name="connsiteX91" fmla="*/ 659112 w 1508539"/>
              <a:gd name="connsiteY91" fmla="*/ 3183755 h 6858000"/>
              <a:gd name="connsiteX92" fmla="*/ 659613 w 1508539"/>
              <a:gd name="connsiteY92" fmla="*/ 3178642 h 6858000"/>
              <a:gd name="connsiteX93" fmla="*/ 647213 w 1508539"/>
              <a:gd name="connsiteY93" fmla="*/ 3158586 h 6858000"/>
              <a:gd name="connsiteX94" fmla="*/ 632398 w 1508539"/>
              <a:gd name="connsiteY94" fmla="*/ 3129034 h 6858000"/>
              <a:gd name="connsiteX95" fmla="*/ 633063 w 1508539"/>
              <a:gd name="connsiteY95" fmla="*/ 3126682 h 6858000"/>
              <a:gd name="connsiteX96" fmla="*/ 623931 w 1508539"/>
              <a:gd name="connsiteY96" fmla="*/ 3114519 h 6858000"/>
              <a:gd name="connsiteX97" fmla="*/ 610540 w 1508539"/>
              <a:gd name="connsiteY97" fmla="*/ 3106272 h 6858000"/>
              <a:gd name="connsiteX98" fmla="*/ 583270 w 1508539"/>
              <a:gd name="connsiteY98" fmla="*/ 2958185 h 6858000"/>
              <a:gd name="connsiteX99" fmla="*/ 525884 w 1508539"/>
              <a:gd name="connsiteY99" fmla="*/ 2762989 h 6858000"/>
              <a:gd name="connsiteX100" fmla="*/ 474802 w 1508539"/>
              <a:gd name="connsiteY100" fmla="*/ 2554718 h 6858000"/>
              <a:gd name="connsiteX101" fmla="*/ 454896 w 1508539"/>
              <a:gd name="connsiteY101" fmla="*/ 2485734 h 6858000"/>
              <a:gd name="connsiteX102" fmla="*/ 445619 w 1508539"/>
              <a:gd name="connsiteY102" fmla="*/ 2447068 h 6858000"/>
              <a:gd name="connsiteX103" fmla="*/ 432580 w 1508539"/>
              <a:gd name="connsiteY103" fmla="*/ 2425819 h 6858000"/>
              <a:gd name="connsiteX104" fmla="*/ 438579 w 1508539"/>
              <a:gd name="connsiteY104" fmla="*/ 2402874 h 6858000"/>
              <a:gd name="connsiteX105" fmla="*/ 441191 w 1508539"/>
              <a:gd name="connsiteY105" fmla="*/ 2381443 h 6858000"/>
              <a:gd name="connsiteX106" fmla="*/ 417520 w 1508539"/>
              <a:gd name="connsiteY106" fmla="*/ 2261920 h 6858000"/>
              <a:gd name="connsiteX107" fmla="*/ 407407 w 1508539"/>
              <a:gd name="connsiteY107" fmla="*/ 2195378 h 6858000"/>
              <a:gd name="connsiteX108" fmla="*/ 391624 w 1508539"/>
              <a:gd name="connsiteY108" fmla="*/ 2155135 h 6858000"/>
              <a:gd name="connsiteX109" fmla="*/ 389082 w 1508539"/>
              <a:gd name="connsiteY109" fmla="*/ 2118008 h 6858000"/>
              <a:gd name="connsiteX110" fmla="*/ 390075 w 1508539"/>
              <a:gd name="connsiteY110" fmla="*/ 2050531 h 6858000"/>
              <a:gd name="connsiteX111" fmla="*/ 381881 w 1508539"/>
              <a:gd name="connsiteY111" fmla="*/ 1963269 h 6858000"/>
              <a:gd name="connsiteX112" fmla="*/ 363059 w 1508539"/>
              <a:gd name="connsiteY112" fmla="*/ 1906352 h 6858000"/>
              <a:gd name="connsiteX113" fmla="*/ 339616 w 1508539"/>
              <a:gd name="connsiteY113" fmla="*/ 1861531 h 6858000"/>
              <a:gd name="connsiteX114" fmla="*/ 293415 w 1508539"/>
              <a:gd name="connsiteY114" fmla="*/ 1732919 h 6858000"/>
              <a:gd name="connsiteX115" fmla="*/ 265726 w 1508539"/>
              <a:gd name="connsiteY115" fmla="*/ 1663540 h 6858000"/>
              <a:gd name="connsiteX116" fmla="*/ 264852 w 1508539"/>
              <a:gd name="connsiteY116" fmla="*/ 1615777 h 6858000"/>
              <a:gd name="connsiteX117" fmla="*/ 245647 w 1508539"/>
              <a:gd name="connsiteY117" fmla="*/ 1563678 h 6858000"/>
              <a:gd name="connsiteX118" fmla="*/ 258727 w 1508539"/>
              <a:gd name="connsiteY118" fmla="*/ 1519474 h 6858000"/>
              <a:gd name="connsiteX119" fmla="*/ 251469 w 1508539"/>
              <a:gd name="connsiteY119" fmla="*/ 1477995 h 6858000"/>
              <a:gd name="connsiteX120" fmla="*/ 237554 w 1508539"/>
              <a:gd name="connsiteY120" fmla="*/ 1373769 h 6858000"/>
              <a:gd name="connsiteX121" fmla="*/ 245861 w 1508539"/>
              <a:gd name="connsiteY121" fmla="*/ 1307086 h 6858000"/>
              <a:gd name="connsiteX122" fmla="*/ 247049 w 1508539"/>
              <a:gd name="connsiteY122" fmla="*/ 1189033 h 6858000"/>
              <a:gd name="connsiteX123" fmla="*/ 251734 w 1508539"/>
              <a:gd name="connsiteY123" fmla="*/ 1168288 h 6858000"/>
              <a:gd name="connsiteX124" fmla="*/ 244016 w 1508539"/>
              <a:gd name="connsiteY124" fmla="*/ 1142577 h 6858000"/>
              <a:gd name="connsiteX125" fmla="*/ 233322 w 1508539"/>
              <a:gd name="connsiteY125" fmla="*/ 1088484 h 6858000"/>
              <a:gd name="connsiteX126" fmla="*/ 222058 w 1508539"/>
              <a:gd name="connsiteY126" fmla="*/ 1016103 h 6858000"/>
              <a:gd name="connsiteX127" fmla="*/ 223514 w 1508539"/>
              <a:gd name="connsiteY127" fmla="*/ 932283 h 6858000"/>
              <a:gd name="connsiteX128" fmla="*/ 225750 w 1508539"/>
              <a:gd name="connsiteY128" fmla="*/ 915925 h 6858000"/>
              <a:gd name="connsiteX129" fmla="*/ 218379 w 1508539"/>
              <a:gd name="connsiteY129" fmla="*/ 896999 h 6858000"/>
              <a:gd name="connsiteX130" fmla="*/ 187787 w 1508539"/>
              <a:gd name="connsiteY130" fmla="*/ 821517 h 6858000"/>
              <a:gd name="connsiteX131" fmla="*/ 166737 w 1508539"/>
              <a:gd name="connsiteY131" fmla="*/ 751353 h 6858000"/>
              <a:gd name="connsiteX132" fmla="*/ 166295 w 1508539"/>
              <a:gd name="connsiteY132" fmla="*/ 721230 h 6858000"/>
              <a:gd name="connsiteX133" fmla="*/ 151966 w 1508539"/>
              <a:gd name="connsiteY133" fmla="*/ 681659 h 6858000"/>
              <a:gd name="connsiteX134" fmla="*/ 137385 w 1508539"/>
              <a:gd name="connsiteY134" fmla="*/ 635218 h 6858000"/>
              <a:gd name="connsiteX135" fmla="*/ 142396 w 1508539"/>
              <a:gd name="connsiteY135" fmla="*/ 613763 h 6858000"/>
              <a:gd name="connsiteX136" fmla="*/ 128338 w 1508539"/>
              <a:gd name="connsiteY136" fmla="*/ 598582 h 6858000"/>
              <a:gd name="connsiteX137" fmla="*/ 128019 w 1508539"/>
              <a:gd name="connsiteY137" fmla="*/ 576846 h 6858000"/>
              <a:gd name="connsiteX138" fmla="*/ 107645 w 1508539"/>
              <a:gd name="connsiteY138" fmla="*/ 530055 h 6858000"/>
              <a:gd name="connsiteX139" fmla="*/ 106893 w 1508539"/>
              <a:gd name="connsiteY139" fmla="*/ 465389 h 6858000"/>
              <a:gd name="connsiteX140" fmla="*/ 89816 w 1508539"/>
              <a:gd name="connsiteY140" fmla="*/ 424699 h 6858000"/>
              <a:gd name="connsiteX141" fmla="*/ 90191 w 1508539"/>
              <a:gd name="connsiteY141" fmla="*/ 404917 h 6858000"/>
              <a:gd name="connsiteX142" fmla="*/ 70148 w 1508539"/>
              <a:gd name="connsiteY142" fmla="*/ 367211 h 6858000"/>
              <a:gd name="connsiteX143" fmla="*/ 36452 w 1508539"/>
              <a:gd name="connsiteY143" fmla="*/ 268519 h 6858000"/>
              <a:gd name="connsiteX144" fmla="*/ 23935 w 1508539"/>
              <a:gd name="connsiteY144" fmla="*/ 160886 h 6858000"/>
              <a:gd name="connsiteX145" fmla="*/ 19312 w 1508539"/>
              <a:gd name="connsiteY145" fmla="*/ 47336 h 6858000"/>
              <a:gd name="connsiteX146" fmla="*/ 0 w 1508539"/>
              <a:gd name="connsiteY146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169039 w 1508539"/>
              <a:gd name="connsiteY14" fmla="*/ 6553006 h 6858000"/>
              <a:gd name="connsiteX15" fmla="*/ 215389 w 1508539"/>
              <a:gd name="connsiteY15" fmla="*/ 6478062 h 6858000"/>
              <a:gd name="connsiteX16" fmla="*/ 226078 w 1508539"/>
              <a:gd name="connsiteY16" fmla="*/ 6460325 h 6858000"/>
              <a:gd name="connsiteX17" fmla="*/ 233311 w 1508539"/>
              <a:gd name="connsiteY17" fmla="*/ 6451488 h 6858000"/>
              <a:gd name="connsiteX18" fmla="*/ 234746 w 1508539"/>
              <a:gd name="connsiteY18" fmla="*/ 6451348 h 6858000"/>
              <a:gd name="connsiteX19" fmla="*/ 239104 w 1508539"/>
              <a:gd name="connsiteY19" fmla="*/ 6414240 h 6858000"/>
              <a:gd name="connsiteX20" fmla="*/ 241880 w 1508539"/>
              <a:gd name="connsiteY20" fmla="*/ 6384857 h 6858000"/>
              <a:gd name="connsiteX21" fmla="*/ 240591 w 1508539"/>
              <a:gd name="connsiteY21" fmla="*/ 6367510 h 6858000"/>
              <a:gd name="connsiteX22" fmla="*/ 244471 w 1508539"/>
              <a:gd name="connsiteY22" fmla="*/ 6349778 h 6858000"/>
              <a:gd name="connsiteX23" fmla="*/ 246136 w 1508539"/>
              <a:gd name="connsiteY23" fmla="*/ 6348250 h 6858000"/>
              <a:gd name="connsiteX24" fmla="*/ 262170 w 1508539"/>
              <a:gd name="connsiteY24" fmla="*/ 6281972 h 6858000"/>
              <a:gd name="connsiteX25" fmla="*/ 272933 w 1508539"/>
              <a:gd name="connsiteY25" fmla="*/ 6211940 h 6858000"/>
              <a:gd name="connsiteX26" fmla="*/ 314428 w 1508539"/>
              <a:gd name="connsiteY26" fmla="*/ 6113913 h 6858000"/>
              <a:gd name="connsiteX27" fmla="*/ 318721 w 1508539"/>
              <a:gd name="connsiteY27" fmla="*/ 6028119 h 6858000"/>
              <a:gd name="connsiteX28" fmla="*/ 345501 w 1508539"/>
              <a:gd name="connsiteY28" fmla="*/ 5934687 h 6858000"/>
              <a:gd name="connsiteX29" fmla="*/ 379513 w 1508539"/>
              <a:gd name="connsiteY29" fmla="*/ 5765594 h 6858000"/>
              <a:gd name="connsiteX30" fmla="*/ 411349 w 1508539"/>
              <a:gd name="connsiteY30" fmla="*/ 5693685 h 6858000"/>
              <a:gd name="connsiteX31" fmla="*/ 431404 w 1508539"/>
              <a:gd name="connsiteY31" fmla="*/ 5665173 h 6858000"/>
              <a:gd name="connsiteX32" fmla="*/ 465121 w 1508539"/>
              <a:gd name="connsiteY32" fmla="*/ 5563435 h 6858000"/>
              <a:gd name="connsiteX33" fmla="*/ 494626 w 1508539"/>
              <a:gd name="connsiteY33" fmla="*/ 5476393 h 6858000"/>
              <a:gd name="connsiteX34" fmla="*/ 525819 w 1508539"/>
              <a:gd name="connsiteY34" fmla="*/ 5396260 h 6858000"/>
              <a:gd name="connsiteX35" fmla="*/ 541800 w 1508539"/>
              <a:gd name="connsiteY35" fmla="*/ 5330009 h 6858000"/>
              <a:gd name="connsiteX36" fmla="*/ 575293 w 1508539"/>
              <a:gd name="connsiteY36" fmla="*/ 5273739 h 6858000"/>
              <a:gd name="connsiteX37" fmla="*/ 584892 w 1508539"/>
              <a:gd name="connsiteY37" fmla="*/ 5241779 h 6858000"/>
              <a:gd name="connsiteX38" fmla="*/ 596118 w 1508539"/>
              <a:gd name="connsiteY38" fmla="*/ 5225268 h 6858000"/>
              <a:gd name="connsiteX39" fmla="*/ 597138 w 1508539"/>
              <a:gd name="connsiteY39" fmla="*/ 5217684 h 6858000"/>
              <a:gd name="connsiteX40" fmla="*/ 604479 w 1508539"/>
              <a:gd name="connsiteY40" fmla="*/ 5193377 h 6858000"/>
              <a:gd name="connsiteX41" fmla="*/ 607782 w 1508539"/>
              <a:gd name="connsiteY41" fmla="*/ 5179288 h 6858000"/>
              <a:gd name="connsiteX42" fmla="*/ 608766 w 1508539"/>
              <a:gd name="connsiteY42" fmla="*/ 5173621 h 6858000"/>
              <a:gd name="connsiteX43" fmla="*/ 604400 w 1508539"/>
              <a:gd name="connsiteY43" fmla="*/ 5159961 h 6858000"/>
              <a:gd name="connsiteX44" fmla="*/ 611077 w 1508539"/>
              <a:gd name="connsiteY44" fmla="*/ 5144295 h 6858000"/>
              <a:gd name="connsiteX45" fmla="*/ 608010 w 1508539"/>
              <a:gd name="connsiteY45" fmla="*/ 5125185 h 6858000"/>
              <a:gd name="connsiteX46" fmla="*/ 614840 w 1508539"/>
              <a:gd name="connsiteY46" fmla="*/ 5121884 h 6858000"/>
              <a:gd name="connsiteX47" fmla="*/ 621876 w 1508539"/>
              <a:gd name="connsiteY47" fmla="*/ 5067850 h 6858000"/>
              <a:gd name="connsiteX48" fmla="*/ 624607 w 1508539"/>
              <a:gd name="connsiteY48" fmla="*/ 5060861 h 6858000"/>
              <a:gd name="connsiteX49" fmla="*/ 621311 w 1508539"/>
              <a:gd name="connsiteY49" fmla="*/ 5034192 h 6858000"/>
              <a:gd name="connsiteX50" fmla="*/ 622865 w 1508539"/>
              <a:gd name="connsiteY50" fmla="*/ 4993030 h 6858000"/>
              <a:gd name="connsiteX51" fmla="*/ 629774 w 1508539"/>
              <a:gd name="connsiteY51" fmla="*/ 4946844 h 6858000"/>
              <a:gd name="connsiteX52" fmla="*/ 625630 w 1508539"/>
              <a:gd name="connsiteY52" fmla="*/ 4932692 h 6858000"/>
              <a:gd name="connsiteX53" fmla="*/ 641033 w 1508539"/>
              <a:gd name="connsiteY53" fmla="*/ 4858827 h 6858000"/>
              <a:gd name="connsiteX54" fmla="*/ 646936 w 1508539"/>
              <a:gd name="connsiteY54" fmla="*/ 4821170 h 6858000"/>
              <a:gd name="connsiteX55" fmla="*/ 651669 w 1508539"/>
              <a:gd name="connsiteY55" fmla="*/ 4780965 h 6858000"/>
              <a:gd name="connsiteX56" fmla="*/ 652962 w 1508539"/>
              <a:gd name="connsiteY56" fmla="*/ 4750867 h 6858000"/>
              <a:gd name="connsiteX57" fmla="*/ 650769 w 1508539"/>
              <a:gd name="connsiteY57" fmla="*/ 4690749 h 6858000"/>
              <a:gd name="connsiteX58" fmla="*/ 646249 w 1508539"/>
              <a:gd name="connsiteY58" fmla="*/ 4584173 h 6858000"/>
              <a:gd name="connsiteX59" fmla="*/ 641332 w 1508539"/>
              <a:gd name="connsiteY59" fmla="*/ 4444346 h 6858000"/>
              <a:gd name="connsiteX60" fmla="*/ 637897 w 1508539"/>
              <a:gd name="connsiteY60" fmla="*/ 4375228 h 6858000"/>
              <a:gd name="connsiteX61" fmla="*/ 618550 w 1508539"/>
              <a:gd name="connsiteY61" fmla="*/ 4214165 h 6858000"/>
              <a:gd name="connsiteX62" fmla="*/ 622623 w 1508539"/>
              <a:gd name="connsiteY62" fmla="*/ 4090296 h 6858000"/>
              <a:gd name="connsiteX63" fmla="*/ 607879 w 1508539"/>
              <a:gd name="connsiteY63" fmla="*/ 4033999 h 6858000"/>
              <a:gd name="connsiteX64" fmla="*/ 609028 w 1508539"/>
              <a:gd name="connsiteY64" fmla="*/ 4031933 h 6858000"/>
              <a:gd name="connsiteX65" fmla="*/ 607604 w 1508539"/>
              <a:gd name="connsiteY65" fmla="*/ 4013953 h 6858000"/>
              <a:gd name="connsiteX66" fmla="*/ 593899 w 1508539"/>
              <a:gd name="connsiteY66" fmla="*/ 3974753 h 6858000"/>
              <a:gd name="connsiteX67" fmla="*/ 595497 w 1508539"/>
              <a:gd name="connsiteY67" fmla="*/ 3969950 h 6858000"/>
              <a:gd name="connsiteX68" fmla="*/ 588919 w 1508539"/>
              <a:gd name="connsiteY68" fmla="*/ 3933779 h 6858000"/>
              <a:gd name="connsiteX69" fmla="*/ 590250 w 1508539"/>
              <a:gd name="connsiteY69" fmla="*/ 3933093 h 6858000"/>
              <a:gd name="connsiteX70" fmla="*/ 594604 w 1508539"/>
              <a:gd name="connsiteY70" fmla="*/ 3922082 h 6858000"/>
              <a:gd name="connsiteX71" fmla="*/ 599682 w 1508539"/>
              <a:gd name="connsiteY71" fmla="*/ 3901461 h 6858000"/>
              <a:gd name="connsiteX72" fmla="*/ 622276 w 1508539"/>
              <a:gd name="connsiteY72" fmla="*/ 3813873 h 6858000"/>
              <a:gd name="connsiteX73" fmla="*/ 621701 w 1508539"/>
              <a:gd name="connsiteY73" fmla="*/ 3806161 h 6858000"/>
              <a:gd name="connsiteX74" fmla="*/ 622008 w 1508539"/>
              <a:gd name="connsiteY74" fmla="*/ 3805957 h 6858000"/>
              <a:gd name="connsiteX75" fmla="*/ 622035 w 1508539"/>
              <a:gd name="connsiteY75" fmla="*/ 3797724 h 6858000"/>
              <a:gd name="connsiteX76" fmla="*/ 620650 w 1508539"/>
              <a:gd name="connsiteY76" fmla="*/ 3792098 h 6858000"/>
              <a:gd name="connsiteX77" fmla="*/ 619534 w 1508539"/>
              <a:gd name="connsiteY77" fmla="*/ 3777135 h 6858000"/>
              <a:gd name="connsiteX78" fmla="*/ 621267 w 1508539"/>
              <a:gd name="connsiteY78" fmla="*/ 3771656 h 6858000"/>
              <a:gd name="connsiteX79" fmla="*/ 625010 w 1508539"/>
              <a:gd name="connsiteY79" fmla="*/ 3769007 h 6858000"/>
              <a:gd name="connsiteX80" fmla="*/ 624476 w 1508539"/>
              <a:gd name="connsiteY80" fmla="*/ 3767709 h 6858000"/>
              <a:gd name="connsiteX81" fmla="*/ 633172 w 1508539"/>
              <a:gd name="connsiteY81" fmla="*/ 3738082 h 6858000"/>
              <a:gd name="connsiteX82" fmla="*/ 640518 w 1508539"/>
              <a:gd name="connsiteY82" fmla="*/ 3673397 h 6858000"/>
              <a:gd name="connsiteX83" fmla="*/ 639814 w 1508539"/>
              <a:gd name="connsiteY83" fmla="*/ 3637109 h 6858000"/>
              <a:gd name="connsiteX84" fmla="*/ 643257 w 1508539"/>
              <a:gd name="connsiteY84" fmla="*/ 3536883 h 6858000"/>
              <a:gd name="connsiteX85" fmla="*/ 650795 w 1508539"/>
              <a:gd name="connsiteY85" fmla="*/ 3435652 h 6858000"/>
              <a:gd name="connsiteX86" fmla="*/ 652466 w 1508539"/>
              <a:gd name="connsiteY86" fmla="*/ 3307769 h 6858000"/>
              <a:gd name="connsiteX87" fmla="*/ 670029 w 1508539"/>
              <a:gd name="connsiteY87" fmla="*/ 3250522 h 6858000"/>
              <a:gd name="connsiteX88" fmla="*/ 670454 w 1508539"/>
              <a:gd name="connsiteY88" fmla="*/ 3229163 h 6858000"/>
              <a:gd name="connsiteX89" fmla="*/ 672277 w 1508539"/>
              <a:gd name="connsiteY89" fmla="*/ 3217217 h 6858000"/>
              <a:gd name="connsiteX90" fmla="*/ 659112 w 1508539"/>
              <a:gd name="connsiteY90" fmla="*/ 3183755 h 6858000"/>
              <a:gd name="connsiteX91" fmla="*/ 659613 w 1508539"/>
              <a:gd name="connsiteY91" fmla="*/ 3178642 h 6858000"/>
              <a:gd name="connsiteX92" fmla="*/ 647213 w 1508539"/>
              <a:gd name="connsiteY92" fmla="*/ 3158586 h 6858000"/>
              <a:gd name="connsiteX93" fmla="*/ 632398 w 1508539"/>
              <a:gd name="connsiteY93" fmla="*/ 3129034 h 6858000"/>
              <a:gd name="connsiteX94" fmla="*/ 633063 w 1508539"/>
              <a:gd name="connsiteY94" fmla="*/ 3126682 h 6858000"/>
              <a:gd name="connsiteX95" fmla="*/ 623931 w 1508539"/>
              <a:gd name="connsiteY95" fmla="*/ 3114519 h 6858000"/>
              <a:gd name="connsiteX96" fmla="*/ 610540 w 1508539"/>
              <a:gd name="connsiteY96" fmla="*/ 3106272 h 6858000"/>
              <a:gd name="connsiteX97" fmla="*/ 583270 w 1508539"/>
              <a:gd name="connsiteY97" fmla="*/ 2958185 h 6858000"/>
              <a:gd name="connsiteX98" fmla="*/ 525884 w 1508539"/>
              <a:gd name="connsiteY98" fmla="*/ 2762989 h 6858000"/>
              <a:gd name="connsiteX99" fmla="*/ 474802 w 1508539"/>
              <a:gd name="connsiteY99" fmla="*/ 2554718 h 6858000"/>
              <a:gd name="connsiteX100" fmla="*/ 454896 w 1508539"/>
              <a:gd name="connsiteY100" fmla="*/ 2485734 h 6858000"/>
              <a:gd name="connsiteX101" fmla="*/ 445619 w 1508539"/>
              <a:gd name="connsiteY101" fmla="*/ 2447068 h 6858000"/>
              <a:gd name="connsiteX102" fmla="*/ 432580 w 1508539"/>
              <a:gd name="connsiteY102" fmla="*/ 2425819 h 6858000"/>
              <a:gd name="connsiteX103" fmla="*/ 438579 w 1508539"/>
              <a:gd name="connsiteY103" fmla="*/ 2402874 h 6858000"/>
              <a:gd name="connsiteX104" fmla="*/ 441191 w 1508539"/>
              <a:gd name="connsiteY104" fmla="*/ 2381443 h 6858000"/>
              <a:gd name="connsiteX105" fmla="*/ 417520 w 1508539"/>
              <a:gd name="connsiteY105" fmla="*/ 2261920 h 6858000"/>
              <a:gd name="connsiteX106" fmla="*/ 407407 w 1508539"/>
              <a:gd name="connsiteY106" fmla="*/ 2195378 h 6858000"/>
              <a:gd name="connsiteX107" fmla="*/ 391624 w 1508539"/>
              <a:gd name="connsiteY107" fmla="*/ 2155135 h 6858000"/>
              <a:gd name="connsiteX108" fmla="*/ 389082 w 1508539"/>
              <a:gd name="connsiteY108" fmla="*/ 2118008 h 6858000"/>
              <a:gd name="connsiteX109" fmla="*/ 390075 w 1508539"/>
              <a:gd name="connsiteY109" fmla="*/ 2050531 h 6858000"/>
              <a:gd name="connsiteX110" fmla="*/ 381881 w 1508539"/>
              <a:gd name="connsiteY110" fmla="*/ 1963269 h 6858000"/>
              <a:gd name="connsiteX111" fmla="*/ 363059 w 1508539"/>
              <a:gd name="connsiteY111" fmla="*/ 1906352 h 6858000"/>
              <a:gd name="connsiteX112" fmla="*/ 339616 w 1508539"/>
              <a:gd name="connsiteY112" fmla="*/ 1861531 h 6858000"/>
              <a:gd name="connsiteX113" fmla="*/ 293415 w 1508539"/>
              <a:gd name="connsiteY113" fmla="*/ 1732919 h 6858000"/>
              <a:gd name="connsiteX114" fmla="*/ 265726 w 1508539"/>
              <a:gd name="connsiteY114" fmla="*/ 1663540 h 6858000"/>
              <a:gd name="connsiteX115" fmla="*/ 264852 w 1508539"/>
              <a:gd name="connsiteY115" fmla="*/ 1615777 h 6858000"/>
              <a:gd name="connsiteX116" fmla="*/ 245647 w 1508539"/>
              <a:gd name="connsiteY116" fmla="*/ 1563678 h 6858000"/>
              <a:gd name="connsiteX117" fmla="*/ 258727 w 1508539"/>
              <a:gd name="connsiteY117" fmla="*/ 1519474 h 6858000"/>
              <a:gd name="connsiteX118" fmla="*/ 251469 w 1508539"/>
              <a:gd name="connsiteY118" fmla="*/ 1477995 h 6858000"/>
              <a:gd name="connsiteX119" fmla="*/ 237554 w 1508539"/>
              <a:gd name="connsiteY119" fmla="*/ 1373769 h 6858000"/>
              <a:gd name="connsiteX120" fmla="*/ 245861 w 1508539"/>
              <a:gd name="connsiteY120" fmla="*/ 1307086 h 6858000"/>
              <a:gd name="connsiteX121" fmla="*/ 247049 w 1508539"/>
              <a:gd name="connsiteY121" fmla="*/ 1189033 h 6858000"/>
              <a:gd name="connsiteX122" fmla="*/ 251734 w 1508539"/>
              <a:gd name="connsiteY122" fmla="*/ 1168288 h 6858000"/>
              <a:gd name="connsiteX123" fmla="*/ 244016 w 1508539"/>
              <a:gd name="connsiteY123" fmla="*/ 1142577 h 6858000"/>
              <a:gd name="connsiteX124" fmla="*/ 233322 w 1508539"/>
              <a:gd name="connsiteY124" fmla="*/ 1088484 h 6858000"/>
              <a:gd name="connsiteX125" fmla="*/ 222058 w 1508539"/>
              <a:gd name="connsiteY125" fmla="*/ 1016103 h 6858000"/>
              <a:gd name="connsiteX126" fmla="*/ 223514 w 1508539"/>
              <a:gd name="connsiteY126" fmla="*/ 932283 h 6858000"/>
              <a:gd name="connsiteX127" fmla="*/ 225750 w 1508539"/>
              <a:gd name="connsiteY127" fmla="*/ 915925 h 6858000"/>
              <a:gd name="connsiteX128" fmla="*/ 218379 w 1508539"/>
              <a:gd name="connsiteY128" fmla="*/ 896999 h 6858000"/>
              <a:gd name="connsiteX129" fmla="*/ 187787 w 1508539"/>
              <a:gd name="connsiteY129" fmla="*/ 821517 h 6858000"/>
              <a:gd name="connsiteX130" fmla="*/ 166737 w 1508539"/>
              <a:gd name="connsiteY130" fmla="*/ 751353 h 6858000"/>
              <a:gd name="connsiteX131" fmla="*/ 166295 w 1508539"/>
              <a:gd name="connsiteY131" fmla="*/ 721230 h 6858000"/>
              <a:gd name="connsiteX132" fmla="*/ 151966 w 1508539"/>
              <a:gd name="connsiteY132" fmla="*/ 681659 h 6858000"/>
              <a:gd name="connsiteX133" fmla="*/ 137385 w 1508539"/>
              <a:gd name="connsiteY133" fmla="*/ 635218 h 6858000"/>
              <a:gd name="connsiteX134" fmla="*/ 142396 w 1508539"/>
              <a:gd name="connsiteY134" fmla="*/ 613763 h 6858000"/>
              <a:gd name="connsiteX135" fmla="*/ 128338 w 1508539"/>
              <a:gd name="connsiteY135" fmla="*/ 598582 h 6858000"/>
              <a:gd name="connsiteX136" fmla="*/ 128019 w 1508539"/>
              <a:gd name="connsiteY136" fmla="*/ 576846 h 6858000"/>
              <a:gd name="connsiteX137" fmla="*/ 107645 w 1508539"/>
              <a:gd name="connsiteY137" fmla="*/ 530055 h 6858000"/>
              <a:gd name="connsiteX138" fmla="*/ 106893 w 1508539"/>
              <a:gd name="connsiteY138" fmla="*/ 465389 h 6858000"/>
              <a:gd name="connsiteX139" fmla="*/ 89816 w 1508539"/>
              <a:gd name="connsiteY139" fmla="*/ 424699 h 6858000"/>
              <a:gd name="connsiteX140" fmla="*/ 90191 w 1508539"/>
              <a:gd name="connsiteY140" fmla="*/ 404917 h 6858000"/>
              <a:gd name="connsiteX141" fmla="*/ 70148 w 1508539"/>
              <a:gd name="connsiteY141" fmla="*/ 367211 h 6858000"/>
              <a:gd name="connsiteX142" fmla="*/ 36452 w 1508539"/>
              <a:gd name="connsiteY142" fmla="*/ 268519 h 6858000"/>
              <a:gd name="connsiteX143" fmla="*/ 23935 w 1508539"/>
              <a:gd name="connsiteY143" fmla="*/ 160886 h 6858000"/>
              <a:gd name="connsiteX144" fmla="*/ 19312 w 1508539"/>
              <a:gd name="connsiteY144" fmla="*/ 47336 h 6858000"/>
              <a:gd name="connsiteX145" fmla="*/ 0 w 1508539"/>
              <a:gd name="connsiteY14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201349 w 1508539"/>
              <a:gd name="connsiteY14" fmla="*/ 6530567 h 6858000"/>
              <a:gd name="connsiteX15" fmla="*/ 215389 w 1508539"/>
              <a:gd name="connsiteY15" fmla="*/ 6478062 h 6858000"/>
              <a:gd name="connsiteX16" fmla="*/ 226078 w 1508539"/>
              <a:gd name="connsiteY16" fmla="*/ 6460325 h 6858000"/>
              <a:gd name="connsiteX17" fmla="*/ 233311 w 1508539"/>
              <a:gd name="connsiteY17" fmla="*/ 6451488 h 6858000"/>
              <a:gd name="connsiteX18" fmla="*/ 234746 w 1508539"/>
              <a:gd name="connsiteY18" fmla="*/ 6451348 h 6858000"/>
              <a:gd name="connsiteX19" fmla="*/ 239104 w 1508539"/>
              <a:gd name="connsiteY19" fmla="*/ 6414240 h 6858000"/>
              <a:gd name="connsiteX20" fmla="*/ 241880 w 1508539"/>
              <a:gd name="connsiteY20" fmla="*/ 6384857 h 6858000"/>
              <a:gd name="connsiteX21" fmla="*/ 240591 w 1508539"/>
              <a:gd name="connsiteY21" fmla="*/ 6367510 h 6858000"/>
              <a:gd name="connsiteX22" fmla="*/ 244471 w 1508539"/>
              <a:gd name="connsiteY22" fmla="*/ 6349778 h 6858000"/>
              <a:gd name="connsiteX23" fmla="*/ 246136 w 1508539"/>
              <a:gd name="connsiteY23" fmla="*/ 6348250 h 6858000"/>
              <a:gd name="connsiteX24" fmla="*/ 262170 w 1508539"/>
              <a:gd name="connsiteY24" fmla="*/ 6281972 h 6858000"/>
              <a:gd name="connsiteX25" fmla="*/ 272933 w 1508539"/>
              <a:gd name="connsiteY25" fmla="*/ 6211940 h 6858000"/>
              <a:gd name="connsiteX26" fmla="*/ 314428 w 1508539"/>
              <a:gd name="connsiteY26" fmla="*/ 6113913 h 6858000"/>
              <a:gd name="connsiteX27" fmla="*/ 318721 w 1508539"/>
              <a:gd name="connsiteY27" fmla="*/ 6028119 h 6858000"/>
              <a:gd name="connsiteX28" fmla="*/ 345501 w 1508539"/>
              <a:gd name="connsiteY28" fmla="*/ 5934687 h 6858000"/>
              <a:gd name="connsiteX29" fmla="*/ 379513 w 1508539"/>
              <a:gd name="connsiteY29" fmla="*/ 5765594 h 6858000"/>
              <a:gd name="connsiteX30" fmla="*/ 411349 w 1508539"/>
              <a:gd name="connsiteY30" fmla="*/ 5693685 h 6858000"/>
              <a:gd name="connsiteX31" fmla="*/ 431404 w 1508539"/>
              <a:gd name="connsiteY31" fmla="*/ 5665173 h 6858000"/>
              <a:gd name="connsiteX32" fmla="*/ 465121 w 1508539"/>
              <a:gd name="connsiteY32" fmla="*/ 5563435 h 6858000"/>
              <a:gd name="connsiteX33" fmla="*/ 494626 w 1508539"/>
              <a:gd name="connsiteY33" fmla="*/ 5476393 h 6858000"/>
              <a:gd name="connsiteX34" fmla="*/ 525819 w 1508539"/>
              <a:gd name="connsiteY34" fmla="*/ 5396260 h 6858000"/>
              <a:gd name="connsiteX35" fmla="*/ 541800 w 1508539"/>
              <a:gd name="connsiteY35" fmla="*/ 5330009 h 6858000"/>
              <a:gd name="connsiteX36" fmla="*/ 575293 w 1508539"/>
              <a:gd name="connsiteY36" fmla="*/ 5273739 h 6858000"/>
              <a:gd name="connsiteX37" fmla="*/ 584892 w 1508539"/>
              <a:gd name="connsiteY37" fmla="*/ 5241779 h 6858000"/>
              <a:gd name="connsiteX38" fmla="*/ 596118 w 1508539"/>
              <a:gd name="connsiteY38" fmla="*/ 5225268 h 6858000"/>
              <a:gd name="connsiteX39" fmla="*/ 597138 w 1508539"/>
              <a:gd name="connsiteY39" fmla="*/ 5217684 h 6858000"/>
              <a:gd name="connsiteX40" fmla="*/ 604479 w 1508539"/>
              <a:gd name="connsiteY40" fmla="*/ 5193377 h 6858000"/>
              <a:gd name="connsiteX41" fmla="*/ 607782 w 1508539"/>
              <a:gd name="connsiteY41" fmla="*/ 5179288 h 6858000"/>
              <a:gd name="connsiteX42" fmla="*/ 608766 w 1508539"/>
              <a:gd name="connsiteY42" fmla="*/ 5173621 h 6858000"/>
              <a:gd name="connsiteX43" fmla="*/ 604400 w 1508539"/>
              <a:gd name="connsiteY43" fmla="*/ 5159961 h 6858000"/>
              <a:gd name="connsiteX44" fmla="*/ 611077 w 1508539"/>
              <a:gd name="connsiteY44" fmla="*/ 5144295 h 6858000"/>
              <a:gd name="connsiteX45" fmla="*/ 608010 w 1508539"/>
              <a:gd name="connsiteY45" fmla="*/ 5125185 h 6858000"/>
              <a:gd name="connsiteX46" fmla="*/ 614840 w 1508539"/>
              <a:gd name="connsiteY46" fmla="*/ 5121884 h 6858000"/>
              <a:gd name="connsiteX47" fmla="*/ 621876 w 1508539"/>
              <a:gd name="connsiteY47" fmla="*/ 5067850 h 6858000"/>
              <a:gd name="connsiteX48" fmla="*/ 624607 w 1508539"/>
              <a:gd name="connsiteY48" fmla="*/ 5060861 h 6858000"/>
              <a:gd name="connsiteX49" fmla="*/ 621311 w 1508539"/>
              <a:gd name="connsiteY49" fmla="*/ 5034192 h 6858000"/>
              <a:gd name="connsiteX50" fmla="*/ 622865 w 1508539"/>
              <a:gd name="connsiteY50" fmla="*/ 4993030 h 6858000"/>
              <a:gd name="connsiteX51" fmla="*/ 629774 w 1508539"/>
              <a:gd name="connsiteY51" fmla="*/ 4946844 h 6858000"/>
              <a:gd name="connsiteX52" fmla="*/ 625630 w 1508539"/>
              <a:gd name="connsiteY52" fmla="*/ 4932692 h 6858000"/>
              <a:gd name="connsiteX53" fmla="*/ 641033 w 1508539"/>
              <a:gd name="connsiteY53" fmla="*/ 4858827 h 6858000"/>
              <a:gd name="connsiteX54" fmla="*/ 646936 w 1508539"/>
              <a:gd name="connsiteY54" fmla="*/ 4821170 h 6858000"/>
              <a:gd name="connsiteX55" fmla="*/ 651669 w 1508539"/>
              <a:gd name="connsiteY55" fmla="*/ 4780965 h 6858000"/>
              <a:gd name="connsiteX56" fmla="*/ 652962 w 1508539"/>
              <a:gd name="connsiteY56" fmla="*/ 4750867 h 6858000"/>
              <a:gd name="connsiteX57" fmla="*/ 650769 w 1508539"/>
              <a:gd name="connsiteY57" fmla="*/ 4690749 h 6858000"/>
              <a:gd name="connsiteX58" fmla="*/ 646249 w 1508539"/>
              <a:gd name="connsiteY58" fmla="*/ 4584173 h 6858000"/>
              <a:gd name="connsiteX59" fmla="*/ 641332 w 1508539"/>
              <a:gd name="connsiteY59" fmla="*/ 4444346 h 6858000"/>
              <a:gd name="connsiteX60" fmla="*/ 637897 w 1508539"/>
              <a:gd name="connsiteY60" fmla="*/ 4375228 h 6858000"/>
              <a:gd name="connsiteX61" fmla="*/ 618550 w 1508539"/>
              <a:gd name="connsiteY61" fmla="*/ 4214165 h 6858000"/>
              <a:gd name="connsiteX62" fmla="*/ 622623 w 1508539"/>
              <a:gd name="connsiteY62" fmla="*/ 4090296 h 6858000"/>
              <a:gd name="connsiteX63" fmla="*/ 607879 w 1508539"/>
              <a:gd name="connsiteY63" fmla="*/ 4033999 h 6858000"/>
              <a:gd name="connsiteX64" fmla="*/ 609028 w 1508539"/>
              <a:gd name="connsiteY64" fmla="*/ 4031933 h 6858000"/>
              <a:gd name="connsiteX65" fmla="*/ 607604 w 1508539"/>
              <a:gd name="connsiteY65" fmla="*/ 4013953 h 6858000"/>
              <a:gd name="connsiteX66" fmla="*/ 593899 w 1508539"/>
              <a:gd name="connsiteY66" fmla="*/ 3974753 h 6858000"/>
              <a:gd name="connsiteX67" fmla="*/ 595497 w 1508539"/>
              <a:gd name="connsiteY67" fmla="*/ 3969950 h 6858000"/>
              <a:gd name="connsiteX68" fmla="*/ 588919 w 1508539"/>
              <a:gd name="connsiteY68" fmla="*/ 3933779 h 6858000"/>
              <a:gd name="connsiteX69" fmla="*/ 590250 w 1508539"/>
              <a:gd name="connsiteY69" fmla="*/ 3933093 h 6858000"/>
              <a:gd name="connsiteX70" fmla="*/ 594604 w 1508539"/>
              <a:gd name="connsiteY70" fmla="*/ 3922082 h 6858000"/>
              <a:gd name="connsiteX71" fmla="*/ 599682 w 1508539"/>
              <a:gd name="connsiteY71" fmla="*/ 3901461 h 6858000"/>
              <a:gd name="connsiteX72" fmla="*/ 622276 w 1508539"/>
              <a:gd name="connsiteY72" fmla="*/ 3813873 h 6858000"/>
              <a:gd name="connsiteX73" fmla="*/ 621701 w 1508539"/>
              <a:gd name="connsiteY73" fmla="*/ 3806161 h 6858000"/>
              <a:gd name="connsiteX74" fmla="*/ 622008 w 1508539"/>
              <a:gd name="connsiteY74" fmla="*/ 3805957 h 6858000"/>
              <a:gd name="connsiteX75" fmla="*/ 622035 w 1508539"/>
              <a:gd name="connsiteY75" fmla="*/ 3797724 h 6858000"/>
              <a:gd name="connsiteX76" fmla="*/ 620650 w 1508539"/>
              <a:gd name="connsiteY76" fmla="*/ 3792098 h 6858000"/>
              <a:gd name="connsiteX77" fmla="*/ 619534 w 1508539"/>
              <a:gd name="connsiteY77" fmla="*/ 3777135 h 6858000"/>
              <a:gd name="connsiteX78" fmla="*/ 621267 w 1508539"/>
              <a:gd name="connsiteY78" fmla="*/ 3771656 h 6858000"/>
              <a:gd name="connsiteX79" fmla="*/ 625010 w 1508539"/>
              <a:gd name="connsiteY79" fmla="*/ 3769007 h 6858000"/>
              <a:gd name="connsiteX80" fmla="*/ 624476 w 1508539"/>
              <a:gd name="connsiteY80" fmla="*/ 3767709 h 6858000"/>
              <a:gd name="connsiteX81" fmla="*/ 633172 w 1508539"/>
              <a:gd name="connsiteY81" fmla="*/ 3738082 h 6858000"/>
              <a:gd name="connsiteX82" fmla="*/ 640518 w 1508539"/>
              <a:gd name="connsiteY82" fmla="*/ 3673397 h 6858000"/>
              <a:gd name="connsiteX83" fmla="*/ 639814 w 1508539"/>
              <a:gd name="connsiteY83" fmla="*/ 3637109 h 6858000"/>
              <a:gd name="connsiteX84" fmla="*/ 643257 w 1508539"/>
              <a:gd name="connsiteY84" fmla="*/ 3536883 h 6858000"/>
              <a:gd name="connsiteX85" fmla="*/ 650795 w 1508539"/>
              <a:gd name="connsiteY85" fmla="*/ 3435652 h 6858000"/>
              <a:gd name="connsiteX86" fmla="*/ 652466 w 1508539"/>
              <a:gd name="connsiteY86" fmla="*/ 3307769 h 6858000"/>
              <a:gd name="connsiteX87" fmla="*/ 670029 w 1508539"/>
              <a:gd name="connsiteY87" fmla="*/ 3250522 h 6858000"/>
              <a:gd name="connsiteX88" fmla="*/ 670454 w 1508539"/>
              <a:gd name="connsiteY88" fmla="*/ 3229163 h 6858000"/>
              <a:gd name="connsiteX89" fmla="*/ 672277 w 1508539"/>
              <a:gd name="connsiteY89" fmla="*/ 3217217 h 6858000"/>
              <a:gd name="connsiteX90" fmla="*/ 659112 w 1508539"/>
              <a:gd name="connsiteY90" fmla="*/ 3183755 h 6858000"/>
              <a:gd name="connsiteX91" fmla="*/ 659613 w 1508539"/>
              <a:gd name="connsiteY91" fmla="*/ 3178642 h 6858000"/>
              <a:gd name="connsiteX92" fmla="*/ 647213 w 1508539"/>
              <a:gd name="connsiteY92" fmla="*/ 3158586 h 6858000"/>
              <a:gd name="connsiteX93" fmla="*/ 632398 w 1508539"/>
              <a:gd name="connsiteY93" fmla="*/ 3129034 h 6858000"/>
              <a:gd name="connsiteX94" fmla="*/ 633063 w 1508539"/>
              <a:gd name="connsiteY94" fmla="*/ 3126682 h 6858000"/>
              <a:gd name="connsiteX95" fmla="*/ 623931 w 1508539"/>
              <a:gd name="connsiteY95" fmla="*/ 3114519 h 6858000"/>
              <a:gd name="connsiteX96" fmla="*/ 610540 w 1508539"/>
              <a:gd name="connsiteY96" fmla="*/ 3106272 h 6858000"/>
              <a:gd name="connsiteX97" fmla="*/ 583270 w 1508539"/>
              <a:gd name="connsiteY97" fmla="*/ 2958185 h 6858000"/>
              <a:gd name="connsiteX98" fmla="*/ 525884 w 1508539"/>
              <a:gd name="connsiteY98" fmla="*/ 2762989 h 6858000"/>
              <a:gd name="connsiteX99" fmla="*/ 474802 w 1508539"/>
              <a:gd name="connsiteY99" fmla="*/ 2554718 h 6858000"/>
              <a:gd name="connsiteX100" fmla="*/ 454896 w 1508539"/>
              <a:gd name="connsiteY100" fmla="*/ 2485734 h 6858000"/>
              <a:gd name="connsiteX101" fmla="*/ 445619 w 1508539"/>
              <a:gd name="connsiteY101" fmla="*/ 2447068 h 6858000"/>
              <a:gd name="connsiteX102" fmla="*/ 432580 w 1508539"/>
              <a:gd name="connsiteY102" fmla="*/ 2425819 h 6858000"/>
              <a:gd name="connsiteX103" fmla="*/ 438579 w 1508539"/>
              <a:gd name="connsiteY103" fmla="*/ 2402874 h 6858000"/>
              <a:gd name="connsiteX104" fmla="*/ 441191 w 1508539"/>
              <a:gd name="connsiteY104" fmla="*/ 2381443 h 6858000"/>
              <a:gd name="connsiteX105" fmla="*/ 417520 w 1508539"/>
              <a:gd name="connsiteY105" fmla="*/ 2261920 h 6858000"/>
              <a:gd name="connsiteX106" fmla="*/ 407407 w 1508539"/>
              <a:gd name="connsiteY106" fmla="*/ 2195378 h 6858000"/>
              <a:gd name="connsiteX107" fmla="*/ 391624 w 1508539"/>
              <a:gd name="connsiteY107" fmla="*/ 2155135 h 6858000"/>
              <a:gd name="connsiteX108" fmla="*/ 389082 w 1508539"/>
              <a:gd name="connsiteY108" fmla="*/ 2118008 h 6858000"/>
              <a:gd name="connsiteX109" fmla="*/ 390075 w 1508539"/>
              <a:gd name="connsiteY109" fmla="*/ 2050531 h 6858000"/>
              <a:gd name="connsiteX110" fmla="*/ 381881 w 1508539"/>
              <a:gd name="connsiteY110" fmla="*/ 1963269 h 6858000"/>
              <a:gd name="connsiteX111" fmla="*/ 363059 w 1508539"/>
              <a:gd name="connsiteY111" fmla="*/ 1906352 h 6858000"/>
              <a:gd name="connsiteX112" fmla="*/ 339616 w 1508539"/>
              <a:gd name="connsiteY112" fmla="*/ 1861531 h 6858000"/>
              <a:gd name="connsiteX113" fmla="*/ 293415 w 1508539"/>
              <a:gd name="connsiteY113" fmla="*/ 1732919 h 6858000"/>
              <a:gd name="connsiteX114" fmla="*/ 265726 w 1508539"/>
              <a:gd name="connsiteY114" fmla="*/ 1663540 h 6858000"/>
              <a:gd name="connsiteX115" fmla="*/ 264852 w 1508539"/>
              <a:gd name="connsiteY115" fmla="*/ 1615777 h 6858000"/>
              <a:gd name="connsiteX116" fmla="*/ 245647 w 1508539"/>
              <a:gd name="connsiteY116" fmla="*/ 1563678 h 6858000"/>
              <a:gd name="connsiteX117" fmla="*/ 258727 w 1508539"/>
              <a:gd name="connsiteY117" fmla="*/ 1519474 h 6858000"/>
              <a:gd name="connsiteX118" fmla="*/ 251469 w 1508539"/>
              <a:gd name="connsiteY118" fmla="*/ 1477995 h 6858000"/>
              <a:gd name="connsiteX119" fmla="*/ 237554 w 1508539"/>
              <a:gd name="connsiteY119" fmla="*/ 1373769 h 6858000"/>
              <a:gd name="connsiteX120" fmla="*/ 245861 w 1508539"/>
              <a:gd name="connsiteY120" fmla="*/ 1307086 h 6858000"/>
              <a:gd name="connsiteX121" fmla="*/ 247049 w 1508539"/>
              <a:gd name="connsiteY121" fmla="*/ 1189033 h 6858000"/>
              <a:gd name="connsiteX122" fmla="*/ 251734 w 1508539"/>
              <a:gd name="connsiteY122" fmla="*/ 1168288 h 6858000"/>
              <a:gd name="connsiteX123" fmla="*/ 244016 w 1508539"/>
              <a:gd name="connsiteY123" fmla="*/ 1142577 h 6858000"/>
              <a:gd name="connsiteX124" fmla="*/ 233322 w 1508539"/>
              <a:gd name="connsiteY124" fmla="*/ 1088484 h 6858000"/>
              <a:gd name="connsiteX125" fmla="*/ 222058 w 1508539"/>
              <a:gd name="connsiteY125" fmla="*/ 1016103 h 6858000"/>
              <a:gd name="connsiteX126" fmla="*/ 223514 w 1508539"/>
              <a:gd name="connsiteY126" fmla="*/ 932283 h 6858000"/>
              <a:gd name="connsiteX127" fmla="*/ 225750 w 1508539"/>
              <a:gd name="connsiteY127" fmla="*/ 915925 h 6858000"/>
              <a:gd name="connsiteX128" fmla="*/ 218379 w 1508539"/>
              <a:gd name="connsiteY128" fmla="*/ 896999 h 6858000"/>
              <a:gd name="connsiteX129" fmla="*/ 187787 w 1508539"/>
              <a:gd name="connsiteY129" fmla="*/ 821517 h 6858000"/>
              <a:gd name="connsiteX130" fmla="*/ 166737 w 1508539"/>
              <a:gd name="connsiteY130" fmla="*/ 751353 h 6858000"/>
              <a:gd name="connsiteX131" fmla="*/ 166295 w 1508539"/>
              <a:gd name="connsiteY131" fmla="*/ 721230 h 6858000"/>
              <a:gd name="connsiteX132" fmla="*/ 151966 w 1508539"/>
              <a:gd name="connsiteY132" fmla="*/ 681659 h 6858000"/>
              <a:gd name="connsiteX133" fmla="*/ 137385 w 1508539"/>
              <a:gd name="connsiteY133" fmla="*/ 635218 h 6858000"/>
              <a:gd name="connsiteX134" fmla="*/ 142396 w 1508539"/>
              <a:gd name="connsiteY134" fmla="*/ 613763 h 6858000"/>
              <a:gd name="connsiteX135" fmla="*/ 128338 w 1508539"/>
              <a:gd name="connsiteY135" fmla="*/ 598582 h 6858000"/>
              <a:gd name="connsiteX136" fmla="*/ 128019 w 1508539"/>
              <a:gd name="connsiteY136" fmla="*/ 576846 h 6858000"/>
              <a:gd name="connsiteX137" fmla="*/ 107645 w 1508539"/>
              <a:gd name="connsiteY137" fmla="*/ 530055 h 6858000"/>
              <a:gd name="connsiteX138" fmla="*/ 106893 w 1508539"/>
              <a:gd name="connsiteY138" fmla="*/ 465389 h 6858000"/>
              <a:gd name="connsiteX139" fmla="*/ 89816 w 1508539"/>
              <a:gd name="connsiteY139" fmla="*/ 424699 h 6858000"/>
              <a:gd name="connsiteX140" fmla="*/ 90191 w 1508539"/>
              <a:gd name="connsiteY140" fmla="*/ 404917 h 6858000"/>
              <a:gd name="connsiteX141" fmla="*/ 70148 w 1508539"/>
              <a:gd name="connsiteY141" fmla="*/ 367211 h 6858000"/>
              <a:gd name="connsiteX142" fmla="*/ 36452 w 1508539"/>
              <a:gd name="connsiteY142" fmla="*/ 268519 h 6858000"/>
              <a:gd name="connsiteX143" fmla="*/ 23935 w 1508539"/>
              <a:gd name="connsiteY143" fmla="*/ 160886 h 6858000"/>
              <a:gd name="connsiteX144" fmla="*/ 19312 w 1508539"/>
              <a:gd name="connsiteY144" fmla="*/ 47336 h 6858000"/>
              <a:gd name="connsiteX145" fmla="*/ 0 w 1508539"/>
              <a:gd name="connsiteY14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64248 w 1508539"/>
              <a:gd name="connsiteY9" fmla="*/ 6574442 h 6858000"/>
              <a:gd name="connsiteX10" fmla="*/ 164588 w 1508539"/>
              <a:gd name="connsiteY10" fmla="*/ 6568530 h 6858000"/>
              <a:gd name="connsiteX11" fmla="*/ 166997 w 1508539"/>
              <a:gd name="connsiteY11" fmla="*/ 6560674 h 6858000"/>
              <a:gd name="connsiteX12" fmla="*/ 167342 w 1508539"/>
              <a:gd name="connsiteY12" fmla="*/ 6560598 h 6858000"/>
              <a:gd name="connsiteX13" fmla="*/ 201349 w 1508539"/>
              <a:gd name="connsiteY13" fmla="*/ 6530567 h 6858000"/>
              <a:gd name="connsiteX14" fmla="*/ 215389 w 1508539"/>
              <a:gd name="connsiteY14" fmla="*/ 6478062 h 6858000"/>
              <a:gd name="connsiteX15" fmla="*/ 226078 w 1508539"/>
              <a:gd name="connsiteY15" fmla="*/ 6460325 h 6858000"/>
              <a:gd name="connsiteX16" fmla="*/ 233311 w 1508539"/>
              <a:gd name="connsiteY16" fmla="*/ 6451488 h 6858000"/>
              <a:gd name="connsiteX17" fmla="*/ 234746 w 1508539"/>
              <a:gd name="connsiteY17" fmla="*/ 6451348 h 6858000"/>
              <a:gd name="connsiteX18" fmla="*/ 239104 w 1508539"/>
              <a:gd name="connsiteY18" fmla="*/ 6414240 h 6858000"/>
              <a:gd name="connsiteX19" fmla="*/ 241880 w 1508539"/>
              <a:gd name="connsiteY19" fmla="*/ 6384857 h 6858000"/>
              <a:gd name="connsiteX20" fmla="*/ 240591 w 1508539"/>
              <a:gd name="connsiteY20" fmla="*/ 6367510 h 6858000"/>
              <a:gd name="connsiteX21" fmla="*/ 244471 w 1508539"/>
              <a:gd name="connsiteY21" fmla="*/ 6349778 h 6858000"/>
              <a:gd name="connsiteX22" fmla="*/ 246136 w 1508539"/>
              <a:gd name="connsiteY22" fmla="*/ 6348250 h 6858000"/>
              <a:gd name="connsiteX23" fmla="*/ 262170 w 1508539"/>
              <a:gd name="connsiteY23" fmla="*/ 6281972 h 6858000"/>
              <a:gd name="connsiteX24" fmla="*/ 272933 w 1508539"/>
              <a:gd name="connsiteY24" fmla="*/ 6211940 h 6858000"/>
              <a:gd name="connsiteX25" fmla="*/ 314428 w 1508539"/>
              <a:gd name="connsiteY25" fmla="*/ 6113913 h 6858000"/>
              <a:gd name="connsiteX26" fmla="*/ 318721 w 1508539"/>
              <a:gd name="connsiteY26" fmla="*/ 6028119 h 6858000"/>
              <a:gd name="connsiteX27" fmla="*/ 345501 w 1508539"/>
              <a:gd name="connsiteY27" fmla="*/ 5934687 h 6858000"/>
              <a:gd name="connsiteX28" fmla="*/ 379513 w 1508539"/>
              <a:gd name="connsiteY28" fmla="*/ 5765594 h 6858000"/>
              <a:gd name="connsiteX29" fmla="*/ 411349 w 1508539"/>
              <a:gd name="connsiteY29" fmla="*/ 5693685 h 6858000"/>
              <a:gd name="connsiteX30" fmla="*/ 431404 w 1508539"/>
              <a:gd name="connsiteY30" fmla="*/ 5665173 h 6858000"/>
              <a:gd name="connsiteX31" fmla="*/ 465121 w 1508539"/>
              <a:gd name="connsiteY31" fmla="*/ 5563435 h 6858000"/>
              <a:gd name="connsiteX32" fmla="*/ 494626 w 1508539"/>
              <a:gd name="connsiteY32" fmla="*/ 5476393 h 6858000"/>
              <a:gd name="connsiteX33" fmla="*/ 525819 w 1508539"/>
              <a:gd name="connsiteY33" fmla="*/ 5396260 h 6858000"/>
              <a:gd name="connsiteX34" fmla="*/ 541800 w 1508539"/>
              <a:gd name="connsiteY34" fmla="*/ 5330009 h 6858000"/>
              <a:gd name="connsiteX35" fmla="*/ 575293 w 1508539"/>
              <a:gd name="connsiteY35" fmla="*/ 5273739 h 6858000"/>
              <a:gd name="connsiteX36" fmla="*/ 584892 w 1508539"/>
              <a:gd name="connsiteY36" fmla="*/ 5241779 h 6858000"/>
              <a:gd name="connsiteX37" fmla="*/ 596118 w 1508539"/>
              <a:gd name="connsiteY37" fmla="*/ 5225268 h 6858000"/>
              <a:gd name="connsiteX38" fmla="*/ 597138 w 1508539"/>
              <a:gd name="connsiteY38" fmla="*/ 5217684 h 6858000"/>
              <a:gd name="connsiteX39" fmla="*/ 604479 w 1508539"/>
              <a:gd name="connsiteY39" fmla="*/ 5193377 h 6858000"/>
              <a:gd name="connsiteX40" fmla="*/ 607782 w 1508539"/>
              <a:gd name="connsiteY40" fmla="*/ 5179288 h 6858000"/>
              <a:gd name="connsiteX41" fmla="*/ 608766 w 1508539"/>
              <a:gd name="connsiteY41" fmla="*/ 5173621 h 6858000"/>
              <a:gd name="connsiteX42" fmla="*/ 604400 w 1508539"/>
              <a:gd name="connsiteY42" fmla="*/ 5159961 h 6858000"/>
              <a:gd name="connsiteX43" fmla="*/ 611077 w 1508539"/>
              <a:gd name="connsiteY43" fmla="*/ 5144295 h 6858000"/>
              <a:gd name="connsiteX44" fmla="*/ 608010 w 1508539"/>
              <a:gd name="connsiteY44" fmla="*/ 5125185 h 6858000"/>
              <a:gd name="connsiteX45" fmla="*/ 614840 w 1508539"/>
              <a:gd name="connsiteY45" fmla="*/ 5121884 h 6858000"/>
              <a:gd name="connsiteX46" fmla="*/ 621876 w 1508539"/>
              <a:gd name="connsiteY46" fmla="*/ 5067850 h 6858000"/>
              <a:gd name="connsiteX47" fmla="*/ 624607 w 1508539"/>
              <a:gd name="connsiteY47" fmla="*/ 5060861 h 6858000"/>
              <a:gd name="connsiteX48" fmla="*/ 621311 w 1508539"/>
              <a:gd name="connsiteY48" fmla="*/ 5034192 h 6858000"/>
              <a:gd name="connsiteX49" fmla="*/ 622865 w 1508539"/>
              <a:gd name="connsiteY49" fmla="*/ 4993030 h 6858000"/>
              <a:gd name="connsiteX50" fmla="*/ 629774 w 1508539"/>
              <a:gd name="connsiteY50" fmla="*/ 4946844 h 6858000"/>
              <a:gd name="connsiteX51" fmla="*/ 625630 w 1508539"/>
              <a:gd name="connsiteY51" fmla="*/ 4932692 h 6858000"/>
              <a:gd name="connsiteX52" fmla="*/ 641033 w 1508539"/>
              <a:gd name="connsiteY52" fmla="*/ 4858827 h 6858000"/>
              <a:gd name="connsiteX53" fmla="*/ 646936 w 1508539"/>
              <a:gd name="connsiteY53" fmla="*/ 4821170 h 6858000"/>
              <a:gd name="connsiteX54" fmla="*/ 651669 w 1508539"/>
              <a:gd name="connsiteY54" fmla="*/ 4780965 h 6858000"/>
              <a:gd name="connsiteX55" fmla="*/ 652962 w 1508539"/>
              <a:gd name="connsiteY55" fmla="*/ 4750867 h 6858000"/>
              <a:gd name="connsiteX56" fmla="*/ 650769 w 1508539"/>
              <a:gd name="connsiteY56" fmla="*/ 4690749 h 6858000"/>
              <a:gd name="connsiteX57" fmla="*/ 646249 w 1508539"/>
              <a:gd name="connsiteY57" fmla="*/ 4584173 h 6858000"/>
              <a:gd name="connsiteX58" fmla="*/ 641332 w 1508539"/>
              <a:gd name="connsiteY58" fmla="*/ 4444346 h 6858000"/>
              <a:gd name="connsiteX59" fmla="*/ 637897 w 1508539"/>
              <a:gd name="connsiteY59" fmla="*/ 4375228 h 6858000"/>
              <a:gd name="connsiteX60" fmla="*/ 618550 w 1508539"/>
              <a:gd name="connsiteY60" fmla="*/ 4214165 h 6858000"/>
              <a:gd name="connsiteX61" fmla="*/ 622623 w 1508539"/>
              <a:gd name="connsiteY61" fmla="*/ 4090296 h 6858000"/>
              <a:gd name="connsiteX62" fmla="*/ 607879 w 1508539"/>
              <a:gd name="connsiteY62" fmla="*/ 4033999 h 6858000"/>
              <a:gd name="connsiteX63" fmla="*/ 609028 w 1508539"/>
              <a:gd name="connsiteY63" fmla="*/ 4031933 h 6858000"/>
              <a:gd name="connsiteX64" fmla="*/ 607604 w 1508539"/>
              <a:gd name="connsiteY64" fmla="*/ 4013953 h 6858000"/>
              <a:gd name="connsiteX65" fmla="*/ 593899 w 1508539"/>
              <a:gd name="connsiteY65" fmla="*/ 3974753 h 6858000"/>
              <a:gd name="connsiteX66" fmla="*/ 595497 w 1508539"/>
              <a:gd name="connsiteY66" fmla="*/ 3969950 h 6858000"/>
              <a:gd name="connsiteX67" fmla="*/ 588919 w 1508539"/>
              <a:gd name="connsiteY67" fmla="*/ 3933779 h 6858000"/>
              <a:gd name="connsiteX68" fmla="*/ 590250 w 1508539"/>
              <a:gd name="connsiteY68" fmla="*/ 3933093 h 6858000"/>
              <a:gd name="connsiteX69" fmla="*/ 594604 w 1508539"/>
              <a:gd name="connsiteY69" fmla="*/ 3922082 h 6858000"/>
              <a:gd name="connsiteX70" fmla="*/ 599682 w 1508539"/>
              <a:gd name="connsiteY70" fmla="*/ 3901461 h 6858000"/>
              <a:gd name="connsiteX71" fmla="*/ 622276 w 1508539"/>
              <a:gd name="connsiteY71" fmla="*/ 3813873 h 6858000"/>
              <a:gd name="connsiteX72" fmla="*/ 621701 w 1508539"/>
              <a:gd name="connsiteY72" fmla="*/ 3806161 h 6858000"/>
              <a:gd name="connsiteX73" fmla="*/ 622008 w 1508539"/>
              <a:gd name="connsiteY73" fmla="*/ 3805957 h 6858000"/>
              <a:gd name="connsiteX74" fmla="*/ 622035 w 1508539"/>
              <a:gd name="connsiteY74" fmla="*/ 3797724 h 6858000"/>
              <a:gd name="connsiteX75" fmla="*/ 620650 w 1508539"/>
              <a:gd name="connsiteY75" fmla="*/ 3792098 h 6858000"/>
              <a:gd name="connsiteX76" fmla="*/ 619534 w 1508539"/>
              <a:gd name="connsiteY76" fmla="*/ 3777135 h 6858000"/>
              <a:gd name="connsiteX77" fmla="*/ 621267 w 1508539"/>
              <a:gd name="connsiteY77" fmla="*/ 3771656 h 6858000"/>
              <a:gd name="connsiteX78" fmla="*/ 625010 w 1508539"/>
              <a:gd name="connsiteY78" fmla="*/ 3769007 h 6858000"/>
              <a:gd name="connsiteX79" fmla="*/ 624476 w 1508539"/>
              <a:gd name="connsiteY79" fmla="*/ 3767709 h 6858000"/>
              <a:gd name="connsiteX80" fmla="*/ 633172 w 1508539"/>
              <a:gd name="connsiteY80" fmla="*/ 3738082 h 6858000"/>
              <a:gd name="connsiteX81" fmla="*/ 640518 w 1508539"/>
              <a:gd name="connsiteY81" fmla="*/ 3673397 h 6858000"/>
              <a:gd name="connsiteX82" fmla="*/ 639814 w 1508539"/>
              <a:gd name="connsiteY82" fmla="*/ 3637109 h 6858000"/>
              <a:gd name="connsiteX83" fmla="*/ 643257 w 1508539"/>
              <a:gd name="connsiteY83" fmla="*/ 3536883 h 6858000"/>
              <a:gd name="connsiteX84" fmla="*/ 650795 w 1508539"/>
              <a:gd name="connsiteY84" fmla="*/ 3435652 h 6858000"/>
              <a:gd name="connsiteX85" fmla="*/ 652466 w 1508539"/>
              <a:gd name="connsiteY85" fmla="*/ 3307769 h 6858000"/>
              <a:gd name="connsiteX86" fmla="*/ 670029 w 1508539"/>
              <a:gd name="connsiteY86" fmla="*/ 3250522 h 6858000"/>
              <a:gd name="connsiteX87" fmla="*/ 670454 w 1508539"/>
              <a:gd name="connsiteY87" fmla="*/ 3229163 h 6858000"/>
              <a:gd name="connsiteX88" fmla="*/ 672277 w 1508539"/>
              <a:gd name="connsiteY88" fmla="*/ 3217217 h 6858000"/>
              <a:gd name="connsiteX89" fmla="*/ 659112 w 1508539"/>
              <a:gd name="connsiteY89" fmla="*/ 3183755 h 6858000"/>
              <a:gd name="connsiteX90" fmla="*/ 659613 w 1508539"/>
              <a:gd name="connsiteY90" fmla="*/ 3178642 h 6858000"/>
              <a:gd name="connsiteX91" fmla="*/ 647213 w 1508539"/>
              <a:gd name="connsiteY91" fmla="*/ 3158586 h 6858000"/>
              <a:gd name="connsiteX92" fmla="*/ 632398 w 1508539"/>
              <a:gd name="connsiteY92" fmla="*/ 3129034 h 6858000"/>
              <a:gd name="connsiteX93" fmla="*/ 633063 w 1508539"/>
              <a:gd name="connsiteY93" fmla="*/ 3126682 h 6858000"/>
              <a:gd name="connsiteX94" fmla="*/ 623931 w 1508539"/>
              <a:gd name="connsiteY94" fmla="*/ 3114519 h 6858000"/>
              <a:gd name="connsiteX95" fmla="*/ 610540 w 1508539"/>
              <a:gd name="connsiteY95" fmla="*/ 3106272 h 6858000"/>
              <a:gd name="connsiteX96" fmla="*/ 583270 w 1508539"/>
              <a:gd name="connsiteY96" fmla="*/ 2958185 h 6858000"/>
              <a:gd name="connsiteX97" fmla="*/ 525884 w 1508539"/>
              <a:gd name="connsiteY97" fmla="*/ 2762989 h 6858000"/>
              <a:gd name="connsiteX98" fmla="*/ 474802 w 1508539"/>
              <a:gd name="connsiteY98" fmla="*/ 2554718 h 6858000"/>
              <a:gd name="connsiteX99" fmla="*/ 454896 w 1508539"/>
              <a:gd name="connsiteY99" fmla="*/ 2485734 h 6858000"/>
              <a:gd name="connsiteX100" fmla="*/ 445619 w 1508539"/>
              <a:gd name="connsiteY100" fmla="*/ 2447068 h 6858000"/>
              <a:gd name="connsiteX101" fmla="*/ 432580 w 1508539"/>
              <a:gd name="connsiteY101" fmla="*/ 2425819 h 6858000"/>
              <a:gd name="connsiteX102" fmla="*/ 438579 w 1508539"/>
              <a:gd name="connsiteY102" fmla="*/ 2402874 h 6858000"/>
              <a:gd name="connsiteX103" fmla="*/ 441191 w 1508539"/>
              <a:gd name="connsiteY103" fmla="*/ 2381443 h 6858000"/>
              <a:gd name="connsiteX104" fmla="*/ 417520 w 1508539"/>
              <a:gd name="connsiteY104" fmla="*/ 2261920 h 6858000"/>
              <a:gd name="connsiteX105" fmla="*/ 407407 w 1508539"/>
              <a:gd name="connsiteY105" fmla="*/ 2195378 h 6858000"/>
              <a:gd name="connsiteX106" fmla="*/ 391624 w 1508539"/>
              <a:gd name="connsiteY106" fmla="*/ 2155135 h 6858000"/>
              <a:gd name="connsiteX107" fmla="*/ 389082 w 1508539"/>
              <a:gd name="connsiteY107" fmla="*/ 2118008 h 6858000"/>
              <a:gd name="connsiteX108" fmla="*/ 390075 w 1508539"/>
              <a:gd name="connsiteY108" fmla="*/ 2050531 h 6858000"/>
              <a:gd name="connsiteX109" fmla="*/ 381881 w 1508539"/>
              <a:gd name="connsiteY109" fmla="*/ 1963269 h 6858000"/>
              <a:gd name="connsiteX110" fmla="*/ 363059 w 1508539"/>
              <a:gd name="connsiteY110" fmla="*/ 1906352 h 6858000"/>
              <a:gd name="connsiteX111" fmla="*/ 339616 w 1508539"/>
              <a:gd name="connsiteY111" fmla="*/ 1861531 h 6858000"/>
              <a:gd name="connsiteX112" fmla="*/ 293415 w 1508539"/>
              <a:gd name="connsiteY112" fmla="*/ 1732919 h 6858000"/>
              <a:gd name="connsiteX113" fmla="*/ 265726 w 1508539"/>
              <a:gd name="connsiteY113" fmla="*/ 1663540 h 6858000"/>
              <a:gd name="connsiteX114" fmla="*/ 264852 w 1508539"/>
              <a:gd name="connsiteY114" fmla="*/ 1615777 h 6858000"/>
              <a:gd name="connsiteX115" fmla="*/ 245647 w 1508539"/>
              <a:gd name="connsiteY115" fmla="*/ 1563678 h 6858000"/>
              <a:gd name="connsiteX116" fmla="*/ 258727 w 1508539"/>
              <a:gd name="connsiteY116" fmla="*/ 1519474 h 6858000"/>
              <a:gd name="connsiteX117" fmla="*/ 251469 w 1508539"/>
              <a:gd name="connsiteY117" fmla="*/ 1477995 h 6858000"/>
              <a:gd name="connsiteX118" fmla="*/ 237554 w 1508539"/>
              <a:gd name="connsiteY118" fmla="*/ 1373769 h 6858000"/>
              <a:gd name="connsiteX119" fmla="*/ 245861 w 1508539"/>
              <a:gd name="connsiteY119" fmla="*/ 1307086 h 6858000"/>
              <a:gd name="connsiteX120" fmla="*/ 247049 w 1508539"/>
              <a:gd name="connsiteY120" fmla="*/ 1189033 h 6858000"/>
              <a:gd name="connsiteX121" fmla="*/ 251734 w 1508539"/>
              <a:gd name="connsiteY121" fmla="*/ 1168288 h 6858000"/>
              <a:gd name="connsiteX122" fmla="*/ 244016 w 1508539"/>
              <a:gd name="connsiteY122" fmla="*/ 1142577 h 6858000"/>
              <a:gd name="connsiteX123" fmla="*/ 233322 w 1508539"/>
              <a:gd name="connsiteY123" fmla="*/ 1088484 h 6858000"/>
              <a:gd name="connsiteX124" fmla="*/ 222058 w 1508539"/>
              <a:gd name="connsiteY124" fmla="*/ 1016103 h 6858000"/>
              <a:gd name="connsiteX125" fmla="*/ 223514 w 1508539"/>
              <a:gd name="connsiteY125" fmla="*/ 932283 h 6858000"/>
              <a:gd name="connsiteX126" fmla="*/ 225750 w 1508539"/>
              <a:gd name="connsiteY126" fmla="*/ 915925 h 6858000"/>
              <a:gd name="connsiteX127" fmla="*/ 218379 w 1508539"/>
              <a:gd name="connsiteY127" fmla="*/ 896999 h 6858000"/>
              <a:gd name="connsiteX128" fmla="*/ 187787 w 1508539"/>
              <a:gd name="connsiteY128" fmla="*/ 821517 h 6858000"/>
              <a:gd name="connsiteX129" fmla="*/ 166737 w 1508539"/>
              <a:gd name="connsiteY129" fmla="*/ 751353 h 6858000"/>
              <a:gd name="connsiteX130" fmla="*/ 166295 w 1508539"/>
              <a:gd name="connsiteY130" fmla="*/ 721230 h 6858000"/>
              <a:gd name="connsiteX131" fmla="*/ 151966 w 1508539"/>
              <a:gd name="connsiteY131" fmla="*/ 681659 h 6858000"/>
              <a:gd name="connsiteX132" fmla="*/ 137385 w 1508539"/>
              <a:gd name="connsiteY132" fmla="*/ 635218 h 6858000"/>
              <a:gd name="connsiteX133" fmla="*/ 142396 w 1508539"/>
              <a:gd name="connsiteY133" fmla="*/ 613763 h 6858000"/>
              <a:gd name="connsiteX134" fmla="*/ 128338 w 1508539"/>
              <a:gd name="connsiteY134" fmla="*/ 598582 h 6858000"/>
              <a:gd name="connsiteX135" fmla="*/ 128019 w 1508539"/>
              <a:gd name="connsiteY135" fmla="*/ 576846 h 6858000"/>
              <a:gd name="connsiteX136" fmla="*/ 107645 w 1508539"/>
              <a:gd name="connsiteY136" fmla="*/ 530055 h 6858000"/>
              <a:gd name="connsiteX137" fmla="*/ 106893 w 1508539"/>
              <a:gd name="connsiteY137" fmla="*/ 465389 h 6858000"/>
              <a:gd name="connsiteX138" fmla="*/ 89816 w 1508539"/>
              <a:gd name="connsiteY138" fmla="*/ 424699 h 6858000"/>
              <a:gd name="connsiteX139" fmla="*/ 90191 w 1508539"/>
              <a:gd name="connsiteY139" fmla="*/ 404917 h 6858000"/>
              <a:gd name="connsiteX140" fmla="*/ 70148 w 1508539"/>
              <a:gd name="connsiteY140" fmla="*/ 367211 h 6858000"/>
              <a:gd name="connsiteX141" fmla="*/ 36452 w 1508539"/>
              <a:gd name="connsiteY141" fmla="*/ 268519 h 6858000"/>
              <a:gd name="connsiteX142" fmla="*/ 23935 w 1508539"/>
              <a:gd name="connsiteY142" fmla="*/ 160886 h 6858000"/>
              <a:gd name="connsiteX143" fmla="*/ 19312 w 1508539"/>
              <a:gd name="connsiteY143" fmla="*/ 47336 h 6858000"/>
              <a:gd name="connsiteX144" fmla="*/ 0 w 1508539"/>
              <a:gd name="connsiteY14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45501 w 1508539"/>
              <a:gd name="connsiteY26" fmla="*/ 5934687 h 6858000"/>
              <a:gd name="connsiteX27" fmla="*/ 379513 w 1508539"/>
              <a:gd name="connsiteY27" fmla="*/ 5765594 h 6858000"/>
              <a:gd name="connsiteX28" fmla="*/ 411349 w 1508539"/>
              <a:gd name="connsiteY28" fmla="*/ 5693685 h 6858000"/>
              <a:gd name="connsiteX29" fmla="*/ 431404 w 1508539"/>
              <a:gd name="connsiteY29" fmla="*/ 5665173 h 6858000"/>
              <a:gd name="connsiteX30" fmla="*/ 465121 w 1508539"/>
              <a:gd name="connsiteY30" fmla="*/ 5563435 h 6858000"/>
              <a:gd name="connsiteX31" fmla="*/ 494626 w 1508539"/>
              <a:gd name="connsiteY31" fmla="*/ 5476393 h 6858000"/>
              <a:gd name="connsiteX32" fmla="*/ 525819 w 1508539"/>
              <a:gd name="connsiteY32" fmla="*/ 5396260 h 6858000"/>
              <a:gd name="connsiteX33" fmla="*/ 541800 w 1508539"/>
              <a:gd name="connsiteY33" fmla="*/ 5330009 h 6858000"/>
              <a:gd name="connsiteX34" fmla="*/ 575293 w 1508539"/>
              <a:gd name="connsiteY34" fmla="*/ 5273739 h 6858000"/>
              <a:gd name="connsiteX35" fmla="*/ 584892 w 1508539"/>
              <a:gd name="connsiteY35" fmla="*/ 5241779 h 6858000"/>
              <a:gd name="connsiteX36" fmla="*/ 596118 w 1508539"/>
              <a:gd name="connsiteY36" fmla="*/ 5225268 h 6858000"/>
              <a:gd name="connsiteX37" fmla="*/ 597138 w 1508539"/>
              <a:gd name="connsiteY37" fmla="*/ 5217684 h 6858000"/>
              <a:gd name="connsiteX38" fmla="*/ 604479 w 1508539"/>
              <a:gd name="connsiteY38" fmla="*/ 5193377 h 6858000"/>
              <a:gd name="connsiteX39" fmla="*/ 607782 w 1508539"/>
              <a:gd name="connsiteY39" fmla="*/ 5179288 h 6858000"/>
              <a:gd name="connsiteX40" fmla="*/ 608766 w 1508539"/>
              <a:gd name="connsiteY40" fmla="*/ 5173621 h 6858000"/>
              <a:gd name="connsiteX41" fmla="*/ 604400 w 1508539"/>
              <a:gd name="connsiteY41" fmla="*/ 5159961 h 6858000"/>
              <a:gd name="connsiteX42" fmla="*/ 611077 w 1508539"/>
              <a:gd name="connsiteY42" fmla="*/ 5144295 h 6858000"/>
              <a:gd name="connsiteX43" fmla="*/ 608010 w 1508539"/>
              <a:gd name="connsiteY43" fmla="*/ 5125185 h 6858000"/>
              <a:gd name="connsiteX44" fmla="*/ 614840 w 1508539"/>
              <a:gd name="connsiteY44" fmla="*/ 5121884 h 6858000"/>
              <a:gd name="connsiteX45" fmla="*/ 621876 w 1508539"/>
              <a:gd name="connsiteY45" fmla="*/ 5067850 h 6858000"/>
              <a:gd name="connsiteX46" fmla="*/ 624607 w 1508539"/>
              <a:gd name="connsiteY46" fmla="*/ 5060861 h 6858000"/>
              <a:gd name="connsiteX47" fmla="*/ 621311 w 1508539"/>
              <a:gd name="connsiteY47" fmla="*/ 5034192 h 6858000"/>
              <a:gd name="connsiteX48" fmla="*/ 622865 w 1508539"/>
              <a:gd name="connsiteY48" fmla="*/ 4993030 h 6858000"/>
              <a:gd name="connsiteX49" fmla="*/ 629774 w 1508539"/>
              <a:gd name="connsiteY49" fmla="*/ 4946844 h 6858000"/>
              <a:gd name="connsiteX50" fmla="*/ 625630 w 1508539"/>
              <a:gd name="connsiteY50" fmla="*/ 4932692 h 6858000"/>
              <a:gd name="connsiteX51" fmla="*/ 641033 w 1508539"/>
              <a:gd name="connsiteY51" fmla="*/ 4858827 h 6858000"/>
              <a:gd name="connsiteX52" fmla="*/ 646936 w 1508539"/>
              <a:gd name="connsiteY52" fmla="*/ 4821170 h 6858000"/>
              <a:gd name="connsiteX53" fmla="*/ 651669 w 1508539"/>
              <a:gd name="connsiteY53" fmla="*/ 4780965 h 6858000"/>
              <a:gd name="connsiteX54" fmla="*/ 652962 w 1508539"/>
              <a:gd name="connsiteY54" fmla="*/ 4750867 h 6858000"/>
              <a:gd name="connsiteX55" fmla="*/ 650769 w 1508539"/>
              <a:gd name="connsiteY55" fmla="*/ 4690749 h 6858000"/>
              <a:gd name="connsiteX56" fmla="*/ 646249 w 1508539"/>
              <a:gd name="connsiteY56" fmla="*/ 4584173 h 6858000"/>
              <a:gd name="connsiteX57" fmla="*/ 641332 w 1508539"/>
              <a:gd name="connsiteY57" fmla="*/ 4444346 h 6858000"/>
              <a:gd name="connsiteX58" fmla="*/ 637897 w 1508539"/>
              <a:gd name="connsiteY58" fmla="*/ 4375228 h 6858000"/>
              <a:gd name="connsiteX59" fmla="*/ 618550 w 1508539"/>
              <a:gd name="connsiteY59" fmla="*/ 4214165 h 6858000"/>
              <a:gd name="connsiteX60" fmla="*/ 622623 w 1508539"/>
              <a:gd name="connsiteY60" fmla="*/ 4090296 h 6858000"/>
              <a:gd name="connsiteX61" fmla="*/ 607879 w 1508539"/>
              <a:gd name="connsiteY61" fmla="*/ 4033999 h 6858000"/>
              <a:gd name="connsiteX62" fmla="*/ 609028 w 1508539"/>
              <a:gd name="connsiteY62" fmla="*/ 4031933 h 6858000"/>
              <a:gd name="connsiteX63" fmla="*/ 607604 w 1508539"/>
              <a:gd name="connsiteY63" fmla="*/ 4013953 h 6858000"/>
              <a:gd name="connsiteX64" fmla="*/ 593899 w 1508539"/>
              <a:gd name="connsiteY64" fmla="*/ 3974753 h 6858000"/>
              <a:gd name="connsiteX65" fmla="*/ 595497 w 1508539"/>
              <a:gd name="connsiteY65" fmla="*/ 3969950 h 6858000"/>
              <a:gd name="connsiteX66" fmla="*/ 588919 w 1508539"/>
              <a:gd name="connsiteY66" fmla="*/ 3933779 h 6858000"/>
              <a:gd name="connsiteX67" fmla="*/ 590250 w 1508539"/>
              <a:gd name="connsiteY67" fmla="*/ 3933093 h 6858000"/>
              <a:gd name="connsiteX68" fmla="*/ 594604 w 1508539"/>
              <a:gd name="connsiteY68" fmla="*/ 3922082 h 6858000"/>
              <a:gd name="connsiteX69" fmla="*/ 599682 w 1508539"/>
              <a:gd name="connsiteY69" fmla="*/ 3901461 h 6858000"/>
              <a:gd name="connsiteX70" fmla="*/ 622276 w 1508539"/>
              <a:gd name="connsiteY70" fmla="*/ 3813873 h 6858000"/>
              <a:gd name="connsiteX71" fmla="*/ 621701 w 1508539"/>
              <a:gd name="connsiteY71" fmla="*/ 3806161 h 6858000"/>
              <a:gd name="connsiteX72" fmla="*/ 622008 w 1508539"/>
              <a:gd name="connsiteY72" fmla="*/ 3805957 h 6858000"/>
              <a:gd name="connsiteX73" fmla="*/ 622035 w 1508539"/>
              <a:gd name="connsiteY73" fmla="*/ 3797724 h 6858000"/>
              <a:gd name="connsiteX74" fmla="*/ 620650 w 1508539"/>
              <a:gd name="connsiteY74" fmla="*/ 3792098 h 6858000"/>
              <a:gd name="connsiteX75" fmla="*/ 619534 w 1508539"/>
              <a:gd name="connsiteY75" fmla="*/ 3777135 h 6858000"/>
              <a:gd name="connsiteX76" fmla="*/ 621267 w 1508539"/>
              <a:gd name="connsiteY76" fmla="*/ 3771656 h 6858000"/>
              <a:gd name="connsiteX77" fmla="*/ 625010 w 1508539"/>
              <a:gd name="connsiteY77" fmla="*/ 3769007 h 6858000"/>
              <a:gd name="connsiteX78" fmla="*/ 624476 w 1508539"/>
              <a:gd name="connsiteY78" fmla="*/ 3767709 h 6858000"/>
              <a:gd name="connsiteX79" fmla="*/ 633172 w 1508539"/>
              <a:gd name="connsiteY79" fmla="*/ 3738082 h 6858000"/>
              <a:gd name="connsiteX80" fmla="*/ 640518 w 1508539"/>
              <a:gd name="connsiteY80" fmla="*/ 3673397 h 6858000"/>
              <a:gd name="connsiteX81" fmla="*/ 639814 w 1508539"/>
              <a:gd name="connsiteY81" fmla="*/ 3637109 h 6858000"/>
              <a:gd name="connsiteX82" fmla="*/ 643257 w 1508539"/>
              <a:gd name="connsiteY82" fmla="*/ 3536883 h 6858000"/>
              <a:gd name="connsiteX83" fmla="*/ 650795 w 1508539"/>
              <a:gd name="connsiteY83" fmla="*/ 3435652 h 6858000"/>
              <a:gd name="connsiteX84" fmla="*/ 652466 w 1508539"/>
              <a:gd name="connsiteY84" fmla="*/ 3307769 h 6858000"/>
              <a:gd name="connsiteX85" fmla="*/ 670029 w 1508539"/>
              <a:gd name="connsiteY85" fmla="*/ 3250522 h 6858000"/>
              <a:gd name="connsiteX86" fmla="*/ 670454 w 1508539"/>
              <a:gd name="connsiteY86" fmla="*/ 3229163 h 6858000"/>
              <a:gd name="connsiteX87" fmla="*/ 672277 w 1508539"/>
              <a:gd name="connsiteY87" fmla="*/ 3217217 h 6858000"/>
              <a:gd name="connsiteX88" fmla="*/ 659112 w 1508539"/>
              <a:gd name="connsiteY88" fmla="*/ 3183755 h 6858000"/>
              <a:gd name="connsiteX89" fmla="*/ 659613 w 1508539"/>
              <a:gd name="connsiteY89" fmla="*/ 3178642 h 6858000"/>
              <a:gd name="connsiteX90" fmla="*/ 647213 w 1508539"/>
              <a:gd name="connsiteY90" fmla="*/ 3158586 h 6858000"/>
              <a:gd name="connsiteX91" fmla="*/ 632398 w 1508539"/>
              <a:gd name="connsiteY91" fmla="*/ 3129034 h 6858000"/>
              <a:gd name="connsiteX92" fmla="*/ 633063 w 1508539"/>
              <a:gd name="connsiteY92" fmla="*/ 3126682 h 6858000"/>
              <a:gd name="connsiteX93" fmla="*/ 623931 w 1508539"/>
              <a:gd name="connsiteY93" fmla="*/ 3114519 h 6858000"/>
              <a:gd name="connsiteX94" fmla="*/ 610540 w 1508539"/>
              <a:gd name="connsiteY94" fmla="*/ 3106272 h 6858000"/>
              <a:gd name="connsiteX95" fmla="*/ 583270 w 1508539"/>
              <a:gd name="connsiteY95" fmla="*/ 2958185 h 6858000"/>
              <a:gd name="connsiteX96" fmla="*/ 525884 w 1508539"/>
              <a:gd name="connsiteY96" fmla="*/ 2762989 h 6858000"/>
              <a:gd name="connsiteX97" fmla="*/ 474802 w 1508539"/>
              <a:gd name="connsiteY97" fmla="*/ 2554718 h 6858000"/>
              <a:gd name="connsiteX98" fmla="*/ 454896 w 1508539"/>
              <a:gd name="connsiteY98" fmla="*/ 2485734 h 6858000"/>
              <a:gd name="connsiteX99" fmla="*/ 445619 w 1508539"/>
              <a:gd name="connsiteY99" fmla="*/ 2447068 h 6858000"/>
              <a:gd name="connsiteX100" fmla="*/ 432580 w 1508539"/>
              <a:gd name="connsiteY100" fmla="*/ 2425819 h 6858000"/>
              <a:gd name="connsiteX101" fmla="*/ 438579 w 1508539"/>
              <a:gd name="connsiteY101" fmla="*/ 2402874 h 6858000"/>
              <a:gd name="connsiteX102" fmla="*/ 441191 w 1508539"/>
              <a:gd name="connsiteY102" fmla="*/ 2381443 h 6858000"/>
              <a:gd name="connsiteX103" fmla="*/ 417520 w 1508539"/>
              <a:gd name="connsiteY103" fmla="*/ 2261920 h 6858000"/>
              <a:gd name="connsiteX104" fmla="*/ 407407 w 1508539"/>
              <a:gd name="connsiteY104" fmla="*/ 2195378 h 6858000"/>
              <a:gd name="connsiteX105" fmla="*/ 391624 w 1508539"/>
              <a:gd name="connsiteY105" fmla="*/ 2155135 h 6858000"/>
              <a:gd name="connsiteX106" fmla="*/ 389082 w 1508539"/>
              <a:gd name="connsiteY106" fmla="*/ 2118008 h 6858000"/>
              <a:gd name="connsiteX107" fmla="*/ 390075 w 1508539"/>
              <a:gd name="connsiteY107" fmla="*/ 2050531 h 6858000"/>
              <a:gd name="connsiteX108" fmla="*/ 381881 w 1508539"/>
              <a:gd name="connsiteY108" fmla="*/ 1963269 h 6858000"/>
              <a:gd name="connsiteX109" fmla="*/ 363059 w 1508539"/>
              <a:gd name="connsiteY109" fmla="*/ 1906352 h 6858000"/>
              <a:gd name="connsiteX110" fmla="*/ 339616 w 1508539"/>
              <a:gd name="connsiteY110" fmla="*/ 1861531 h 6858000"/>
              <a:gd name="connsiteX111" fmla="*/ 293415 w 1508539"/>
              <a:gd name="connsiteY111" fmla="*/ 1732919 h 6858000"/>
              <a:gd name="connsiteX112" fmla="*/ 265726 w 1508539"/>
              <a:gd name="connsiteY112" fmla="*/ 1663540 h 6858000"/>
              <a:gd name="connsiteX113" fmla="*/ 264852 w 1508539"/>
              <a:gd name="connsiteY113" fmla="*/ 1615777 h 6858000"/>
              <a:gd name="connsiteX114" fmla="*/ 245647 w 1508539"/>
              <a:gd name="connsiteY114" fmla="*/ 1563678 h 6858000"/>
              <a:gd name="connsiteX115" fmla="*/ 258727 w 1508539"/>
              <a:gd name="connsiteY115" fmla="*/ 1519474 h 6858000"/>
              <a:gd name="connsiteX116" fmla="*/ 251469 w 1508539"/>
              <a:gd name="connsiteY116" fmla="*/ 1477995 h 6858000"/>
              <a:gd name="connsiteX117" fmla="*/ 237554 w 1508539"/>
              <a:gd name="connsiteY117" fmla="*/ 1373769 h 6858000"/>
              <a:gd name="connsiteX118" fmla="*/ 245861 w 1508539"/>
              <a:gd name="connsiteY118" fmla="*/ 1307086 h 6858000"/>
              <a:gd name="connsiteX119" fmla="*/ 247049 w 1508539"/>
              <a:gd name="connsiteY119" fmla="*/ 1189033 h 6858000"/>
              <a:gd name="connsiteX120" fmla="*/ 251734 w 1508539"/>
              <a:gd name="connsiteY120" fmla="*/ 1168288 h 6858000"/>
              <a:gd name="connsiteX121" fmla="*/ 244016 w 1508539"/>
              <a:gd name="connsiteY121" fmla="*/ 1142577 h 6858000"/>
              <a:gd name="connsiteX122" fmla="*/ 233322 w 1508539"/>
              <a:gd name="connsiteY122" fmla="*/ 1088484 h 6858000"/>
              <a:gd name="connsiteX123" fmla="*/ 222058 w 1508539"/>
              <a:gd name="connsiteY123" fmla="*/ 1016103 h 6858000"/>
              <a:gd name="connsiteX124" fmla="*/ 223514 w 1508539"/>
              <a:gd name="connsiteY124" fmla="*/ 932283 h 6858000"/>
              <a:gd name="connsiteX125" fmla="*/ 225750 w 1508539"/>
              <a:gd name="connsiteY125" fmla="*/ 915925 h 6858000"/>
              <a:gd name="connsiteX126" fmla="*/ 218379 w 1508539"/>
              <a:gd name="connsiteY126" fmla="*/ 896999 h 6858000"/>
              <a:gd name="connsiteX127" fmla="*/ 187787 w 1508539"/>
              <a:gd name="connsiteY127" fmla="*/ 821517 h 6858000"/>
              <a:gd name="connsiteX128" fmla="*/ 166737 w 1508539"/>
              <a:gd name="connsiteY128" fmla="*/ 751353 h 6858000"/>
              <a:gd name="connsiteX129" fmla="*/ 166295 w 1508539"/>
              <a:gd name="connsiteY129" fmla="*/ 721230 h 6858000"/>
              <a:gd name="connsiteX130" fmla="*/ 151966 w 1508539"/>
              <a:gd name="connsiteY130" fmla="*/ 681659 h 6858000"/>
              <a:gd name="connsiteX131" fmla="*/ 137385 w 1508539"/>
              <a:gd name="connsiteY131" fmla="*/ 635218 h 6858000"/>
              <a:gd name="connsiteX132" fmla="*/ 142396 w 1508539"/>
              <a:gd name="connsiteY132" fmla="*/ 613763 h 6858000"/>
              <a:gd name="connsiteX133" fmla="*/ 128338 w 1508539"/>
              <a:gd name="connsiteY133" fmla="*/ 598582 h 6858000"/>
              <a:gd name="connsiteX134" fmla="*/ 128019 w 1508539"/>
              <a:gd name="connsiteY134" fmla="*/ 576846 h 6858000"/>
              <a:gd name="connsiteX135" fmla="*/ 107645 w 1508539"/>
              <a:gd name="connsiteY135" fmla="*/ 530055 h 6858000"/>
              <a:gd name="connsiteX136" fmla="*/ 106893 w 1508539"/>
              <a:gd name="connsiteY136" fmla="*/ 465389 h 6858000"/>
              <a:gd name="connsiteX137" fmla="*/ 89816 w 1508539"/>
              <a:gd name="connsiteY137" fmla="*/ 424699 h 6858000"/>
              <a:gd name="connsiteX138" fmla="*/ 90191 w 1508539"/>
              <a:gd name="connsiteY138" fmla="*/ 404917 h 6858000"/>
              <a:gd name="connsiteX139" fmla="*/ 70148 w 1508539"/>
              <a:gd name="connsiteY139" fmla="*/ 367211 h 6858000"/>
              <a:gd name="connsiteX140" fmla="*/ 36452 w 1508539"/>
              <a:gd name="connsiteY140" fmla="*/ 268519 h 6858000"/>
              <a:gd name="connsiteX141" fmla="*/ 23935 w 1508539"/>
              <a:gd name="connsiteY141" fmla="*/ 160886 h 6858000"/>
              <a:gd name="connsiteX142" fmla="*/ 19312 w 1508539"/>
              <a:gd name="connsiteY142" fmla="*/ 47336 h 6858000"/>
              <a:gd name="connsiteX143" fmla="*/ 0 w 1508539"/>
              <a:gd name="connsiteY14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45501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08411 w 1508539"/>
              <a:gd name="connsiteY27" fmla="*/ 570490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90557 w 1508539"/>
              <a:gd name="connsiteY23" fmla="*/ 6153037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08411 w 1508539"/>
              <a:gd name="connsiteY27" fmla="*/ 570490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64248 w 1508539"/>
              <a:gd name="connsiteY7" fmla="*/ 6574442 h 6858000"/>
              <a:gd name="connsiteX8" fmla="*/ 164588 w 1508539"/>
              <a:gd name="connsiteY8" fmla="*/ 6568530 h 6858000"/>
              <a:gd name="connsiteX9" fmla="*/ 166997 w 1508539"/>
              <a:gd name="connsiteY9" fmla="*/ 6560674 h 6858000"/>
              <a:gd name="connsiteX10" fmla="*/ 167342 w 1508539"/>
              <a:gd name="connsiteY10" fmla="*/ 6560598 h 6858000"/>
              <a:gd name="connsiteX11" fmla="*/ 201349 w 1508539"/>
              <a:gd name="connsiteY11" fmla="*/ 6530567 h 6858000"/>
              <a:gd name="connsiteX12" fmla="*/ 215389 w 1508539"/>
              <a:gd name="connsiteY12" fmla="*/ 6478062 h 6858000"/>
              <a:gd name="connsiteX13" fmla="*/ 226078 w 1508539"/>
              <a:gd name="connsiteY13" fmla="*/ 6460325 h 6858000"/>
              <a:gd name="connsiteX14" fmla="*/ 233311 w 1508539"/>
              <a:gd name="connsiteY14" fmla="*/ 6451488 h 6858000"/>
              <a:gd name="connsiteX15" fmla="*/ 234746 w 1508539"/>
              <a:gd name="connsiteY15" fmla="*/ 6451348 h 6858000"/>
              <a:gd name="connsiteX16" fmla="*/ 239104 w 1508539"/>
              <a:gd name="connsiteY16" fmla="*/ 6414240 h 6858000"/>
              <a:gd name="connsiteX17" fmla="*/ 241880 w 1508539"/>
              <a:gd name="connsiteY17" fmla="*/ 6384857 h 6858000"/>
              <a:gd name="connsiteX18" fmla="*/ 240591 w 1508539"/>
              <a:gd name="connsiteY18" fmla="*/ 6367510 h 6858000"/>
              <a:gd name="connsiteX19" fmla="*/ 244471 w 1508539"/>
              <a:gd name="connsiteY19" fmla="*/ 6349778 h 6858000"/>
              <a:gd name="connsiteX20" fmla="*/ 246136 w 1508539"/>
              <a:gd name="connsiteY20" fmla="*/ 6348250 h 6858000"/>
              <a:gd name="connsiteX21" fmla="*/ 262170 w 1508539"/>
              <a:gd name="connsiteY21" fmla="*/ 6281972 h 6858000"/>
              <a:gd name="connsiteX22" fmla="*/ 290557 w 1508539"/>
              <a:gd name="connsiteY22" fmla="*/ 6153037 h 6858000"/>
              <a:gd name="connsiteX23" fmla="*/ 314428 w 1508539"/>
              <a:gd name="connsiteY23" fmla="*/ 6113913 h 6858000"/>
              <a:gd name="connsiteX24" fmla="*/ 318721 w 1508539"/>
              <a:gd name="connsiteY24" fmla="*/ 6028119 h 6858000"/>
              <a:gd name="connsiteX25" fmla="*/ 363126 w 1508539"/>
              <a:gd name="connsiteY25" fmla="*/ 5934687 h 6858000"/>
              <a:gd name="connsiteX26" fmla="*/ 408411 w 1508539"/>
              <a:gd name="connsiteY26" fmla="*/ 5704905 h 6858000"/>
              <a:gd name="connsiteX27" fmla="*/ 431404 w 1508539"/>
              <a:gd name="connsiteY27" fmla="*/ 5665173 h 6858000"/>
              <a:gd name="connsiteX28" fmla="*/ 465121 w 1508539"/>
              <a:gd name="connsiteY28" fmla="*/ 5563435 h 6858000"/>
              <a:gd name="connsiteX29" fmla="*/ 494626 w 1508539"/>
              <a:gd name="connsiteY29" fmla="*/ 5476393 h 6858000"/>
              <a:gd name="connsiteX30" fmla="*/ 525819 w 1508539"/>
              <a:gd name="connsiteY30" fmla="*/ 5396260 h 6858000"/>
              <a:gd name="connsiteX31" fmla="*/ 541800 w 1508539"/>
              <a:gd name="connsiteY31" fmla="*/ 5330009 h 6858000"/>
              <a:gd name="connsiteX32" fmla="*/ 575293 w 1508539"/>
              <a:gd name="connsiteY32" fmla="*/ 5273739 h 6858000"/>
              <a:gd name="connsiteX33" fmla="*/ 584892 w 1508539"/>
              <a:gd name="connsiteY33" fmla="*/ 5241779 h 6858000"/>
              <a:gd name="connsiteX34" fmla="*/ 596118 w 1508539"/>
              <a:gd name="connsiteY34" fmla="*/ 5225268 h 6858000"/>
              <a:gd name="connsiteX35" fmla="*/ 597138 w 1508539"/>
              <a:gd name="connsiteY35" fmla="*/ 5217684 h 6858000"/>
              <a:gd name="connsiteX36" fmla="*/ 604479 w 1508539"/>
              <a:gd name="connsiteY36" fmla="*/ 5193377 h 6858000"/>
              <a:gd name="connsiteX37" fmla="*/ 607782 w 1508539"/>
              <a:gd name="connsiteY37" fmla="*/ 5179288 h 6858000"/>
              <a:gd name="connsiteX38" fmla="*/ 608766 w 1508539"/>
              <a:gd name="connsiteY38" fmla="*/ 5173621 h 6858000"/>
              <a:gd name="connsiteX39" fmla="*/ 604400 w 1508539"/>
              <a:gd name="connsiteY39" fmla="*/ 5159961 h 6858000"/>
              <a:gd name="connsiteX40" fmla="*/ 611077 w 1508539"/>
              <a:gd name="connsiteY40" fmla="*/ 5144295 h 6858000"/>
              <a:gd name="connsiteX41" fmla="*/ 608010 w 1508539"/>
              <a:gd name="connsiteY41" fmla="*/ 5125185 h 6858000"/>
              <a:gd name="connsiteX42" fmla="*/ 614840 w 1508539"/>
              <a:gd name="connsiteY42" fmla="*/ 5121884 h 6858000"/>
              <a:gd name="connsiteX43" fmla="*/ 621876 w 1508539"/>
              <a:gd name="connsiteY43" fmla="*/ 5067850 h 6858000"/>
              <a:gd name="connsiteX44" fmla="*/ 624607 w 1508539"/>
              <a:gd name="connsiteY44" fmla="*/ 5060861 h 6858000"/>
              <a:gd name="connsiteX45" fmla="*/ 621311 w 1508539"/>
              <a:gd name="connsiteY45" fmla="*/ 5034192 h 6858000"/>
              <a:gd name="connsiteX46" fmla="*/ 622865 w 1508539"/>
              <a:gd name="connsiteY46" fmla="*/ 4993030 h 6858000"/>
              <a:gd name="connsiteX47" fmla="*/ 629774 w 1508539"/>
              <a:gd name="connsiteY47" fmla="*/ 4946844 h 6858000"/>
              <a:gd name="connsiteX48" fmla="*/ 625630 w 1508539"/>
              <a:gd name="connsiteY48" fmla="*/ 4932692 h 6858000"/>
              <a:gd name="connsiteX49" fmla="*/ 641033 w 1508539"/>
              <a:gd name="connsiteY49" fmla="*/ 4858827 h 6858000"/>
              <a:gd name="connsiteX50" fmla="*/ 646936 w 1508539"/>
              <a:gd name="connsiteY50" fmla="*/ 4821170 h 6858000"/>
              <a:gd name="connsiteX51" fmla="*/ 651669 w 1508539"/>
              <a:gd name="connsiteY51" fmla="*/ 4780965 h 6858000"/>
              <a:gd name="connsiteX52" fmla="*/ 652962 w 1508539"/>
              <a:gd name="connsiteY52" fmla="*/ 4750867 h 6858000"/>
              <a:gd name="connsiteX53" fmla="*/ 650769 w 1508539"/>
              <a:gd name="connsiteY53" fmla="*/ 4690749 h 6858000"/>
              <a:gd name="connsiteX54" fmla="*/ 646249 w 1508539"/>
              <a:gd name="connsiteY54" fmla="*/ 4584173 h 6858000"/>
              <a:gd name="connsiteX55" fmla="*/ 641332 w 1508539"/>
              <a:gd name="connsiteY55" fmla="*/ 4444346 h 6858000"/>
              <a:gd name="connsiteX56" fmla="*/ 637897 w 1508539"/>
              <a:gd name="connsiteY56" fmla="*/ 4375228 h 6858000"/>
              <a:gd name="connsiteX57" fmla="*/ 618550 w 1508539"/>
              <a:gd name="connsiteY57" fmla="*/ 4214165 h 6858000"/>
              <a:gd name="connsiteX58" fmla="*/ 622623 w 1508539"/>
              <a:gd name="connsiteY58" fmla="*/ 4090296 h 6858000"/>
              <a:gd name="connsiteX59" fmla="*/ 607879 w 1508539"/>
              <a:gd name="connsiteY59" fmla="*/ 4033999 h 6858000"/>
              <a:gd name="connsiteX60" fmla="*/ 609028 w 1508539"/>
              <a:gd name="connsiteY60" fmla="*/ 4031933 h 6858000"/>
              <a:gd name="connsiteX61" fmla="*/ 607604 w 1508539"/>
              <a:gd name="connsiteY61" fmla="*/ 4013953 h 6858000"/>
              <a:gd name="connsiteX62" fmla="*/ 593899 w 1508539"/>
              <a:gd name="connsiteY62" fmla="*/ 3974753 h 6858000"/>
              <a:gd name="connsiteX63" fmla="*/ 595497 w 1508539"/>
              <a:gd name="connsiteY63" fmla="*/ 3969950 h 6858000"/>
              <a:gd name="connsiteX64" fmla="*/ 588919 w 1508539"/>
              <a:gd name="connsiteY64" fmla="*/ 3933779 h 6858000"/>
              <a:gd name="connsiteX65" fmla="*/ 590250 w 1508539"/>
              <a:gd name="connsiteY65" fmla="*/ 3933093 h 6858000"/>
              <a:gd name="connsiteX66" fmla="*/ 594604 w 1508539"/>
              <a:gd name="connsiteY66" fmla="*/ 3922082 h 6858000"/>
              <a:gd name="connsiteX67" fmla="*/ 599682 w 1508539"/>
              <a:gd name="connsiteY67" fmla="*/ 3901461 h 6858000"/>
              <a:gd name="connsiteX68" fmla="*/ 622276 w 1508539"/>
              <a:gd name="connsiteY68" fmla="*/ 3813873 h 6858000"/>
              <a:gd name="connsiteX69" fmla="*/ 621701 w 1508539"/>
              <a:gd name="connsiteY69" fmla="*/ 3806161 h 6858000"/>
              <a:gd name="connsiteX70" fmla="*/ 622008 w 1508539"/>
              <a:gd name="connsiteY70" fmla="*/ 3805957 h 6858000"/>
              <a:gd name="connsiteX71" fmla="*/ 622035 w 1508539"/>
              <a:gd name="connsiteY71" fmla="*/ 3797724 h 6858000"/>
              <a:gd name="connsiteX72" fmla="*/ 620650 w 1508539"/>
              <a:gd name="connsiteY72" fmla="*/ 3792098 h 6858000"/>
              <a:gd name="connsiteX73" fmla="*/ 619534 w 1508539"/>
              <a:gd name="connsiteY73" fmla="*/ 3777135 h 6858000"/>
              <a:gd name="connsiteX74" fmla="*/ 621267 w 1508539"/>
              <a:gd name="connsiteY74" fmla="*/ 3771656 h 6858000"/>
              <a:gd name="connsiteX75" fmla="*/ 625010 w 1508539"/>
              <a:gd name="connsiteY75" fmla="*/ 3769007 h 6858000"/>
              <a:gd name="connsiteX76" fmla="*/ 624476 w 1508539"/>
              <a:gd name="connsiteY76" fmla="*/ 3767709 h 6858000"/>
              <a:gd name="connsiteX77" fmla="*/ 633172 w 1508539"/>
              <a:gd name="connsiteY77" fmla="*/ 3738082 h 6858000"/>
              <a:gd name="connsiteX78" fmla="*/ 640518 w 1508539"/>
              <a:gd name="connsiteY78" fmla="*/ 3673397 h 6858000"/>
              <a:gd name="connsiteX79" fmla="*/ 639814 w 1508539"/>
              <a:gd name="connsiteY79" fmla="*/ 3637109 h 6858000"/>
              <a:gd name="connsiteX80" fmla="*/ 643257 w 1508539"/>
              <a:gd name="connsiteY80" fmla="*/ 3536883 h 6858000"/>
              <a:gd name="connsiteX81" fmla="*/ 650795 w 1508539"/>
              <a:gd name="connsiteY81" fmla="*/ 3435652 h 6858000"/>
              <a:gd name="connsiteX82" fmla="*/ 652466 w 1508539"/>
              <a:gd name="connsiteY82" fmla="*/ 3307769 h 6858000"/>
              <a:gd name="connsiteX83" fmla="*/ 670029 w 1508539"/>
              <a:gd name="connsiteY83" fmla="*/ 3250522 h 6858000"/>
              <a:gd name="connsiteX84" fmla="*/ 670454 w 1508539"/>
              <a:gd name="connsiteY84" fmla="*/ 3229163 h 6858000"/>
              <a:gd name="connsiteX85" fmla="*/ 672277 w 1508539"/>
              <a:gd name="connsiteY85" fmla="*/ 3217217 h 6858000"/>
              <a:gd name="connsiteX86" fmla="*/ 659112 w 1508539"/>
              <a:gd name="connsiteY86" fmla="*/ 3183755 h 6858000"/>
              <a:gd name="connsiteX87" fmla="*/ 659613 w 1508539"/>
              <a:gd name="connsiteY87" fmla="*/ 3178642 h 6858000"/>
              <a:gd name="connsiteX88" fmla="*/ 647213 w 1508539"/>
              <a:gd name="connsiteY88" fmla="*/ 3158586 h 6858000"/>
              <a:gd name="connsiteX89" fmla="*/ 632398 w 1508539"/>
              <a:gd name="connsiteY89" fmla="*/ 3129034 h 6858000"/>
              <a:gd name="connsiteX90" fmla="*/ 633063 w 1508539"/>
              <a:gd name="connsiteY90" fmla="*/ 3126682 h 6858000"/>
              <a:gd name="connsiteX91" fmla="*/ 623931 w 1508539"/>
              <a:gd name="connsiteY91" fmla="*/ 3114519 h 6858000"/>
              <a:gd name="connsiteX92" fmla="*/ 610540 w 1508539"/>
              <a:gd name="connsiteY92" fmla="*/ 3106272 h 6858000"/>
              <a:gd name="connsiteX93" fmla="*/ 583270 w 1508539"/>
              <a:gd name="connsiteY93" fmla="*/ 2958185 h 6858000"/>
              <a:gd name="connsiteX94" fmla="*/ 525884 w 1508539"/>
              <a:gd name="connsiteY94" fmla="*/ 2762989 h 6858000"/>
              <a:gd name="connsiteX95" fmla="*/ 474802 w 1508539"/>
              <a:gd name="connsiteY95" fmla="*/ 2554718 h 6858000"/>
              <a:gd name="connsiteX96" fmla="*/ 454896 w 1508539"/>
              <a:gd name="connsiteY96" fmla="*/ 2485734 h 6858000"/>
              <a:gd name="connsiteX97" fmla="*/ 445619 w 1508539"/>
              <a:gd name="connsiteY97" fmla="*/ 2447068 h 6858000"/>
              <a:gd name="connsiteX98" fmla="*/ 432580 w 1508539"/>
              <a:gd name="connsiteY98" fmla="*/ 2425819 h 6858000"/>
              <a:gd name="connsiteX99" fmla="*/ 438579 w 1508539"/>
              <a:gd name="connsiteY99" fmla="*/ 2402874 h 6858000"/>
              <a:gd name="connsiteX100" fmla="*/ 441191 w 1508539"/>
              <a:gd name="connsiteY100" fmla="*/ 2381443 h 6858000"/>
              <a:gd name="connsiteX101" fmla="*/ 417520 w 1508539"/>
              <a:gd name="connsiteY101" fmla="*/ 2261920 h 6858000"/>
              <a:gd name="connsiteX102" fmla="*/ 407407 w 1508539"/>
              <a:gd name="connsiteY102" fmla="*/ 2195378 h 6858000"/>
              <a:gd name="connsiteX103" fmla="*/ 391624 w 1508539"/>
              <a:gd name="connsiteY103" fmla="*/ 2155135 h 6858000"/>
              <a:gd name="connsiteX104" fmla="*/ 389082 w 1508539"/>
              <a:gd name="connsiteY104" fmla="*/ 2118008 h 6858000"/>
              <a:gd name="connsiteX105" fmla="*/ 390075 w 1508539"/>
              <a:gd name="connsiteY105" fmla="*/ 2050531 h 6858000"/>
              <a:gd name="connsiteX106" fmla="*/ 381881 w 1508539"/>
              <a:gd name="connsiteY106" fmla="*/ 1963269 h 6858000"/>
              <a:gd name="connsiteX107" fmla="*/ 363059 w 1508539"/>
              <a:gd name="connsiteY107" fmla="*/ 1906352 h 6858000"/>
              <a:gd name="connsiteX108" fmla="*/ 339616 w 1508539"/>
              <a:gd name="connsiteY108" fmla="*/ 1861531 h 6858000"/>
              <a:gd name="connsiteX109" fmla="*/ 293415 w 1508539"/>
              <a:gd name="connsiteY109" fmla="*/ 1732919 h 6858000"/>
              <a:gd name="connsiteX110" fmla="*/ 265726 w 1508539"/>
              <a:gd name="connsiteY110" fmla="*/ 1663540 h 6858000"/>
              <a:gd name="connsiteX111" fmla="*/ 264852 w 1508539"/>
              <a:gd name="connsiteY111" fmla="*/ 1615777 h 6858000"/>
              <a:gd name="connsiteX112" fmla="*/ 245647 w 1508539"/>
              <a:gd name="connsiteY112" fmla="*/ 1563678 h 6858000"/>
              <a:gd name="connsiteX113" fmla="*/ 258727 w 1508539"/>
              <a:gd name="connsiteY113" fmla="*/ 1519474 h 6858000"/>
              <a:gd name="connsiteX114" fmla="*/ 251469 w 1508539"/>
              <a:gd name="connsiteY114" fmla="*/ 1477995 h 6858000"/>
              <a:gd name="connsiteX115" fmla="*/ 237554 w 1508539"/>
              <a:gd name="connsiteY115" fmla="*/ 1373769 h 6858000"/>
              <a:gd name="connsiteX116" fmla="*/ 245861 w 1508539"/>
              <a:gd name="connsiteY116" fmla="*/ 1307086 h 6858000"/>
              <a:gd name="connsiteX117" fmla="*/ 247049 w 1508539"/>
              <a:gd name="connsiteY117" fmla="*/ 1189033 h 6858000"/>
              <a:gd name="connsiteX118" fmla="*/ 251734 w 1508539"/>
              <a:gd name="connsiteY118" fmla="*/ 1168288 h 6858000"/>
              <a:gd name="connsiteX119" fmla="*/ 244016 w 1508539"/>
              <a:gd name="connsiteY119" fmla="*/ 1142577 h 6858000"/>
              <a:gd name="connsiteX120" fmla="*/ 233322 w 1508539"/>
              <a:gd name="connsiteY120" fmla="*/ 1088484 h 6858000"/>
              <a:gd name="connsiteX121" fmla="*/ 222058 w 1508539"/>
              <a:gd name="connsiteY121" fmla="*/ 1016103 h 6858000"/>
              <a:gd name="connsiteX122" fmla="*/ 223514 w 1508539"/>
              <a:gd name="connsiteY122" fmla="*/ 932283 h 6858000"/>
              <a:gd name="connsiteX123" fmla="*/ 225750 w 1508539"/>
              <a:gd name="connsiteY123" fmla="*/ 915925 h 6858000"/>
              <a:gd name="connsiteX124" fmla="*/ 218379 w 1508539"/>
              <a:gd name="connsiteY124" fmla="*/ 896999 h 6858000"/>
              <a:gd name="connsiteX125" fmla="*/ 187787 w 1508539"/>
              <a:gd name="connsiteY125" fmla="*/ 821517 h 6858000"/>
              <a:gd name="connsiteX126" fmla="*/ 166737 w 1508539"/>
              <a:gd name="connsiteY126" fmla="*/ 751353 h 6858000"/>
              <a:gd name="connsiteX127" fmla="*/ 166295 w 1508539"/>
              <a:gd name="connsiteY127" fmla="*/ 721230 h 6858000"/>
              <a:gd name="connsiteX128" fmla="*/ 151966 w 1508539"/>
              <a:gd name="connsiteY128" fmla="*/ 681659 h 6858000"/>
              <a:gd name="connsiteX129" fmla="*/ 137385 w 1508539"/>
              <a:gd name="connsiteY129" fmla="*/ 635218 h 6858000"/>
              <a:gd name="connsiteX130" fmla="*/ 142396 w 1508539"/>
              <a:gd name="connsiteY130" fmla="*/ 613763 h 6858000"/>
              <a:gd name="connsiteX131" fmla="*/ 128338 w 1508539"/>
              <a:gd name="connsiteY131" fmla="*/ 598582 h 6858000"/>
              <a:gd name="connsiteX132" fmla="*/ 128019 w 1508539"/>
              <a:gd name="connsiteY132" fmla="*/ 576846 h 6858000"/>
              <a:gd name="connsiteX133" fmla="*/ 107645 w 1508539"/>
              <a:gd name="connsiteY133" fmla="*/ 530055 h 6858000"/>
              <a:gd name="connsiteX134" fmla="*/ 106893 w 1508539"/>
              <a:gd name="connsiteY134" fmla="*/ 465389 h 6858000"/>
              <a:gd name="connsiteX135" fmla="*/ 89816 w 1508539"/>
              <a:gd name="connsiteY135" fmla="*/ 424699 h 6858000"/>
              <a:gd name="connsiteX136" fmla="*/ 90191 w 1508539"/>
              <a:gd name="connsiteY136" fmla="*/ 404917 h 6858000"/>
              <a:gd name="connsiteX137" fmla="*/ 70148 w 1508539"/>
              <a:gd name="connsiteY137" fmla="*/ 367211 h 6858000"/>
              <a:gd name="connsiteX138" fmla="*/ 36452 w 1508539"/>
              <a:gd name="connsiteY138" fmla="*/ 268519 h 6858000"/>
              <a:gd name="connsiteX139" fmla="*/ 23935 w 1508539"/>
              <a:gd name="connsiteY139" fmla="*/ 160886 h 6858000"/>
              <a:gd name="connsiteX140" fmla="*/ 19312 w 1508539"/>
              <a:gd name="connsiteY140" fmla="*/ 47336 h 6858000"/>
              <a:gd name="connsiteX141" fmla="*/ 0 w 1508539"/>
              <a:gd name="connsiteY14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64248 w 1508539"/>
              <a:gd name="connsiteY7" fmla="*/ 6574442 h 6858000"/>
              <a:gd name="connsiteX8" fmla="*/ 164588 w 1508539"/>
              <a:gd name="connsiteY8" fmla="*/ 6568530 h 6858000"/>
              <a:gd name="connsiteX9" fmla="*/ 166997 w 1508539"/>
              <a:gd name="connsiteY9" fmla="*/ 6560674 h 6858000"/>
              <a:gd name="connsiteX10" fmla="*/ 201349 w 1508539"/>
              <a:gd name="connsiteY10" fmla="*/ 6530567 h 6858000"/>
              <a:gd name="connsiteX11" fmla="*/ 215389 w 1508539"/>
              <a:gd name="connsiteY11" fmla="*/ 6478062 h 6858000"/>
              <a:gd name="connsiteX12" fmla="*/ 226078 w 1508539"/>
              <a:gd name="connsiteY12" fmla="*/ 6460325 h 6858000"/>
              <a:gd name="connsiteX13" fmla="*/ 233311 w 1508539"/>
              <a:gd name="connsiteY13" fmla="*/ 6451488 h 6858000"/>
              <a:gd name="connsiteX14" fmla="*/ 234746 w 1508539"/>
              <a:gd name="connsiteY14" fmla="*/ 6451348 h 6858000"/>
              <a:gd name="connsiteX15" fmla="*/ 239104 w 1508539"/>
              <a:gd name="connsiteY15" fmla="*/ 6414240 h 6858000"/>
              <a:gd name="connsiteX16" fmla="*/ 241880 w 1508539"/>
              <a:gd name="connsiteY16" fmla="*/ 6384857 h 6858000"/>
              <a:gd name="connsiteX17" fmla="*/ 240591 w 1508539"/>
              <a:gd name="connsiteY17" fmla="*/ 6367510 h 6858000"/>
              <a:gd name="connsiteX18" fmla="*/ 244471 w 1508539"/>
              <a:gd name="connsiteY18" fmla="*/ 6349778 h 6858000"/>
              <a:gd name="connsiteX19" fmla="*/ 246136 w 1508539"/>
              <a:gd name="connsiteY19" fmla="*/ 6348250 h 6858000"/>
              <a:gd name="connsiteX20" fmla="*/ 262170 w 1508539"/>
              <a:gd name="connsiteY20" fmla="*/ 6281972 h 6858000"/>
              <a:gd name="connsiteX21" fmla="*/ 290557 w 1508539"/>
              <a:gd name="connsiteY21" fmla="*/ 6153037 h 6858000"/>
              <a:gd name="connsiteX22" fmla="*/ 314428 w 1508539"/>
              <a:gd name="connsiteY22" fmla="*/ 6113913 h 6858000"/>
              <a:gd name="connsiteX23" fmla="*/ 318721 w 1508539"/>
              <a:gd name="connsiteY23" fmla="*/ 6028119 h 6858000"/>
              <a:gd name="connsiteX24" fmla="*/ 363126 w 1508539"/>
              <a:gd name="connsiteY24" fmla="*/ 5934687 h 6858000"/>
              <a:gd name="connsiteX25" fmla="*/ 408411 w 1508539"/>
              <a:gd name="connsiteY25" fmla="*/ 5704905 h 6858000"/>
              <a:gd name="connsiteX26" fmla="*/ 431404 w 1508539"/>
              <a:gd name="connsiteY26" fmla="*/ 5665173 h 6858000"/>
              <a:gd name="connsiteX27" fmla="*/ 465121 w 1508539"/>
              <a:gd name="connsiteY27" fmla="*/ 5563435 h 6858000"/>
              <a:gd name="connsiteX28" fmla="*/ 494626 w 1508539"/>
              <a:gd name="connsiteY28" fmla="*/ 5476393 h 6858000"/>
              <a:gd name="connsiteX29" fmla="*/ 525819 w 1508539"/>
              <a:gd name="connsiteY29" fmla="*/ 5396260 h 6858000"/>
              <a:gd name="connsiteX30" fmla="*/ 541800 w 1508539"/>
              <a:gd name="connsiteY30" fmla="*/ 5330009 h 6858000"/>
              <a:gd name="connsiteX31" fmla="*/ 575293 w 1508539"/>
              <a:gd name="connsiteY31" fmla="*/ 5273739 h 6858000"/>
              <a:gd name="connsiteX32" fmla="*/ 584892 w 1508539"/>
              <a:gd name="connsiteY32" fmla="*/ 5241779 h 6858000"/>
              <a:gd name="connsiteX33" fmla="*/ 596118 w 1508539"/>
              <a:gd name="connsiteY33" fmla="*/ 5225268 h 6858000"/>
              <a:gd name="connsiteX34" fmla="*/ 597138 w 1508539"/>
              <a:gd name="connsiteY34" fmla="*/ 5217684 h 6858000"/>
              <a:gd name="connsiteX35" fmla="*/ 604479 w 1508539"/>
              <a:gd name="connsiteY35" fmla="*/ 5193377 h 6858000"/>
              <a:gd name="connsiteX36" fmla="*/ 607782 w 1508539"/>
              <a:gd name="connsiteY36" fmla="*/ 5179288 h 6858000"/>
              <a:gd name="connsiteX37" fmla="*/ 608766 w 1508539"/>
              <a:gd name="connsiteY37" fmla="*/ 5173621 h 6858000"/>
              <a:gd name="connsiteX38" fmla="*/ 604400 w 1508539"/>
              <a:gd name="connsiteY38" fmla="*/ 5159961 h 6858000"/>
              <a:gd name="connsiteX39" fmla="*/ 611077 w 1508539"/>
              <a:gd name="connsiteY39" fmla="*/ 5144295 h 6858000"/>
              <a:gd name="connsiteX40" fmla="*/ 608010 w 1508539"/>
              <a:gd name="connsiteY40" fmla="*/ 5125185 h 6858000"/>
              <a:gd name="connsiteX41" fmla="*/ 614840 w 1508539"/>
              <a:gd name="connsiteY41" fmla="*/ 5121884 h 6858000"/>
              <a:gd name="connsiteX42" fmla="*/ 621876 w 1508539"/>
              <a:gd name="connsiteY42" fmla="*/ 5067850 h 6858000"/>
              <a:gd name="connsiteX43" fmla="*/ 624607 w 1508539"/>
              <a:gd name="connsiteY43" fmla="*/ 5060861 h 6858000"/>
              <a:gd name="connsiteX44" fmla="*/ 621311 w 1508539"/>
              <a:gd name="connsiteY44" fmla="*/ 5034192 h 6858000"/>
              <a:gd name="connsiteX45" fmla="*/ 622865 w 1508539"/>
              <a:gd name="connsiteY45" fmla="*/ 4993030 h 6858000"/>
              <a:gd name="connsiteX46" fmla="*/ 629774 w 1508539"/>
              <a:gd name="connsiteY46" fmla="*/ 4946844 h 6858000"/>
              <a:gd name="connsiteX47" fmla="*/ 625630 w 1508539"/>
              <a:gd name="connsiteY47" fmla="*/ 4932692 h 6858000"/>
              <a:gd name="connsiteX48" fmla="*/ 641033 w 1508539"/>
              <a:gd name="connsiteY48" fmla="*/ 4858827 h 6858000"/>
              <a:gd name="connsiteX49" fmla="*/ 646936 w 1508539"/>
              <a:gd name="connsiteY49" fmla="*/ 4821170 h 6858000"/>
              <a:gd name="connsiteX50" fmla="*/ 651669 w 1508539"/>
              <a:gd name="connsiteY50" fmla="*/ 4780965 h 6858000"/>
              <a:gd name="connsiteX51" fmla="*/ 652962 w 1508539"/>
              <a:gd name="connsiteY51" fmla="*/ 4750867 h 6858000"/>
              <a:gd name="connsiteX52" fmla="*/ 650769 w 1508539"/>
              <a:gd name="connsiteY52" fmla="*/ 4690749 h 6858000"/>
              <a:gd name="connsiteX53" fmla="*/ 646249 w 1508539"/>
              <a:gd name="connsiteY53" fmla="*/ 4584173 h 6858000"/>
              <a:gd name="connsiteX54" fmla="*/ 641332 w 1508539"/>
              <a:gd name="connsiteY54" fmla="*/ 4444346 h 6858000"/>
              <a:gd name="connsiteX55" fmla="*/ 637897 w 1508539"/>
              <a:gd name="connsiteY55" fmla="*/ 4375228 h 6858000"/>
              <a:gd name="connsiteX56" fmla="*/ 618550 w 1508539"/>
              <a:gd name="connsiteY56" fmla="*/ 4214165 h 6858000"/>
              <a:gd name="connsiteX57" fmla="*/ 622623 w 1508539"/>
              <a:gd name="connsiteY57" fmla="*/ 4090296 h 6858000"/>
              <a:gd name="connsiteX58" fmla="*/ 607879 w 1508539"/>
              <a:gd name="connsiteY58" fmla="*/ 4033999 h 6858000"/>
              <a:gd name="connsiteX59" fmla="*/ 609028 w 1508539"/>
              <a:gd name="connsiteY59" fmla="*/ 4031933 h 6858000"/>
              <a:gd name="connsiteX60" fmla="*/ 607604 w 1508539"/>
              <a:gd name="connsiteY60" fmla="*/ 4013953 h 6858000"/>
              <a:gd name="connsiteX61" fmla="*/ 593899 w 1508539"/>
              <a:gd name="connsiteY61" fmla="*/ 3974753 h 6858000"/>
              <a:gd name="connsiteX62" fmla="*/ 595497 w 1508539"/>
              <a:gd name="connsiteY62" fmla="*/ 3969950 h 6858000"/>
              <a:gd name="connsiteX63" fmla="*/ 588919 w 1508539"/>
              <a:gd name="connsiteY63" fmla="*/ 3933779 h 6858000"/>
              <a:gd name="connsiteX64" fmla="*/ 590250 w 1508539"/>
              <a:gd name="connsiteY64" fmla="*/ 3933093 h 6858000"/>
              <a:gd name="connsiteX65" fmla="*/ 594604 w 1508539"/>
              <a:gd name="connsiteY65" fmla="*/ 3922082 h 6858000"/>
              <a:gd name="connsiteX66" fmla="*/ 599682 w 1508539"/>
              <a:gd name="connsiteY66" fmla="*/ 3901461 h 6858000"/>
              <a:gd name="connsiteX67" fmla="*/ 622276 w 1508539"/>
              <a:gd name="connsiteY67" fmla="*/ 3813873 h 6858000"/>
              <a:gd name="connsiteX68" fmla="*/ 621701 w 1508539"/>
              <a:gd name="connsiteY68" fmla="*/ 3806161 h 6858000"/>
              <a:gd name="connsiteX69" fmla="*/ 622008 w 1508539"/>
              <a:gd name="connsiteY69" fmla="*/ 3805957 h 6858000"/>
              <a:gd name="connsiteX70" fmla="*/ 622035 w 1508539"/>
              <a:gd name="connsiteY70" fmla="*/ 3797724 h 6858000"/>
              <a:gd name="connsiteX71" fmla="*/ 620650 w 1508539"/>
              <a:gd name="connsiteY71" fmla="*/ 3792098 h 6858000"/>
              <a:gd name="connsiteX72" fmla="*/ 619534 w 1508539"/>
              <a:gd name="connsiteY72" fmla="*/ 3777135 h 6858000"/>
              <a:gd name="connsiteX73" fmla="*/ 621267 w 1508539"/>
              <a:gd name="connsiteY73" fmla="*/ 3771656 h 6858000"/>
              <a:gd name="connsiteX74" fmla="*/ 625010 w 1508539"/>
              <a:gd name="connsiteY74" fmla="*/ 3769007 h 6858000"/>
              <a:gd name="connsiteX75" fmla="*/ 624476 w 1508539"/>
              <a:gd name="connsiteY75" fmla="*/ 3767709 h 6858000"/>
              <a:gd name="connsiteX76" fmla="*/ 633172 w 1508539"/>
              <a:gd name="connsiteY76" fmla="*/ 3738082 h 6858000"/>
              <a:gd name="connsiteX77" fmla="*/ 640518 w 1508539"/>
              <a:gd name="connsiteY77" fmla="*/ 3673397 h 6858000"/>
              <a:gd name="connsiteX78" fmla="*/ 639814 w 1508539"/>
              <a:gd name="connsiteY78" fmla="*/ 3637109 h 6858000"/>
              <a:gd name="connsiteX79" fmla="*/ 643257 w 1508539"/>
              <a:gd name="connsiteY79" fmla="*/ 3536883 h 6858000"/>
              <a:gd name="connsiteX80" fmla="*/ 650795 w 1508539"/>
              <a:gd name="connsiteY80" fmla="*/ 3435652 h 6858000"/>
              <a:gd name="connsiteX81" fmla="*/ 652466 w 1508539"/>
              <a:gd name="connsiteY81" fmla="*/ 3307769 h 6858000"/>
              <a:gd name="connsiteX82" fmla="*/ 670029 w 1508539"/>
              <a:gd name="connsiteY82" fmla="*/ 3250522 h 6858000"/>
              <a:gd name="connsiteX83" fmla="*/ 670454 w 1508539"/>
              <a:gd name="connsiteY83" fmla="*/ 3229163 h 6858000"/>
              <a:gd name="connsiteX84" fmla="*/ 672277 w 1508539"/>
              <a:gd name="connsiteY84" fmla="*/ 3217217 h 6858000"/>
              <a:gd name="connsiteX85" fmla="*/ 659112 w 1508539"/>
              <a:gd name="connsiteY85" fmla="*/ 3183755 h 6858000"/>
              <a:gd name="connsiteX86" fmla="*/ 659613 w 1508539"/>
              <a:gd name="connsiteY86" fmla="*/ 3178642 h 6858000"/>
              <a:gd name="connsiteX87" fmla="*/ 647213 w 1508539"/>
              <a:gd name="connsiteY87" fmla="*/ 3158586 h 6858000"/>
              <a:gd name="connsiteX88" fmla="*/ 632398 w 1508539"/>
              <a:gd name="connsiteY88" fmla="*/ 3129034 h 6858000"/>
              <a:gd name="connsiteX89" fmla="*/ 633063 w 1508539"/>
              <a:gd name="connsiteY89" fmla="*/ 3126682 h 6858000"/>
              <a:gd name="connsiteX90" fmla="*/ 623931 w 1508539"/>
              <a:gd name="connsiteY90" fmla="*/ 3114519 h 6858000"/>
              <a:gd name="connsiteX91" fmla="*/ 610540 w 1508539"/>
              <a:gd name="connsiteY91" fmla="*/ 3106272 h 6858000"/>
              <a:gd name="connsiteX92" fmla="*/ 583270 w 1508539"/>
              <a:gd name="connsiteY92" fmla="*/ 2958185 h 6858000"/>
              <a:gd name="connsiteX93" fmla="*/ 525884 w 1508539"/>
              <a:gd name="connsiteY93" fmla="*/ 2762989 h 6858000"/>
              <a:gd name="connsiteX94" fmla="*/ 474802 w 1508539"/>
              <a:gd name="connsiteY94" fmla="*/ 2554718 h 6858000"/>
              <a:gd name="connsiteX95" fmla="*/ 454896 w 1508539"/>
              <a:gd name="connsiteY95" fmla="*/ 2485734 h 6858000"/>
              <a:gd name="connsiteX96" fmla="*/ 445619 w 1508539"/>
              <a:gd name="connsiteY96" fmla="*/ 2447068 h 6858000"/>
              <a:gd name="connsiteX97" fmla="*/ 432580 w 1508539"/>
              <a:gd name="connsiteY97" fmla="*/ 2425819 h 6858000"/>
              <a:gd name="connsiteX98" fmla="*/ 438579 w 1508539"/>
              <a:gd name="connsiteY98" fmla="*/ 2402874 h 6858000"/>
              <a:gd name="connsiteX99" fmla="*/ 441191 w 1508539"/>
              <a:gd name="connsiteY99" fmla="*/ 2381443 h 6858000"/>
              <a:gd name="connsiteX100" fmla="*/ 417520 w 1508539"/>
              <a:gd name="connsiteY100" fmla="*/ 2261920 h 6858000"/>
              <a:gd name="connsiteX101" fmla="*/ 407407 w 1508539"/>
              <a:gd name="connsiteY101" fmla="*/ 2195378 h 6858000"/>
              <a:gd name="connsiteX102" fmla="*/ 391624 w 1508539"/>
              <a:gd name="connsiteY102" fmla="*/ 2155135 h 6858000"/>
              <a:gd name="connsiteX103" fmla="*/ 389082 w 1508539"/>
              <a:gd name="connsiteY103" fmla="*/ 2118008 h 6858000"/>
              <a:gd name="connsiteX104" fmla="*/ 390075 w 1508539"/>
              <a:gd name="connsiteY104" fmla="*/ 2050531 h 6858000"/>
              <a:gd name="connsiteX105" fmla="*/ 381881 w 1508539"/>
              <a:gd name="connsiteY105" fmla="*/ 1963269 h 6858000"/>
              <a:gd name="connsiteX106" fmla="*/ 363059 w 1508539"/>
              <a:gd name="connsiteY106" fmla="*/ 1906352 h 6858000"/>
              <a:gd name="connsiteX107" fmla="*/ 339616 w 1508539"/>
              <a:gd name="connsiteY107" fmla="*/ 1861531 h 6858000"/>
              <a:gd name="connsiteX108" fmla="*/ 293415 w 1508539"/>
              <a:gd name="connsiteY108" fmla="*/ 1732919 h 6858000"/>
              <a:gd name="connsiteX109" fmla="*/ 265726 w 1508539"/>
              <a:gd name="connsiteY109" fmla="*/ 1663540 h 6858000"/>
              <a:gd name="connsiteX110" fmla="*/ 264852 w 1508539"/>
              <a:gd name="connsiteY110" fmla="*/ 1615777 h 6858000"/>
              <a:gd name="connsiteX111" fmla="*/ 245647 w 1508539"/>
              <a:gd name="connsiteY111" fmla="*/ 1563678 h 6858000"/>
              <a:gd name="connsiteX112" fmla="*/ 258727 w 1508539"/>
              <a:gd name="connsiteY112" fmla="*/ 1519474 h 6858000"/>
              <a:gd name="connsiteX113" fmla="*/ 251469 w 1508539"/>
              <a:gd name="connsiteY113" fmla="*/ 1477995 h 6858000"/>
              <a:gd name="connsiteX114" fmla="*/ 237554 w 1508539"/>
              <a:gd name="connsiteY114" fmla="*/ 1373769 h 6858000"/>
              <a:gd name="connsiteX115" fmla="*/ 245861 w 1508539"/>
              <a:gd name="connsiteY115" fmla="*/ 1307086 h 6858000"/>
              <a:gd name="connsiteX116" fmla="*/ 247049 w 1508539"/>
              <a:gd name="connsiteY116" fmla="*/ 1189033 h 6858000"/>
              <a:gd name="connsiteX117" fmla="*/ 251734 w 1508539"/>
              <a:gd name="connsiteY117" fmla="*/ 1168288 h 6858000"/>
              <a:gd name="connsiteX118" fmla="*/ 244016 w 1508539"/>
              <a:gd name="connsiteY118" fmla="*/ 1142577 h 6858000"/>
              <a:gd name="connsiteX119" fmla="*/ 233322 w 1508539"/>
              <a:gd name="connsiteY119" fmla="*/ 1088484 h 6858000"/>
              <a:gd name="connsiteX120" fmla="*/ 222058 w 1508539"/>
              <a:gd name="connsiteY120" fmla="*/ 1016103 h 6858000"/>
              <a:gd name="connsiteX121" fmla="*/ 223514 w 1508539"/>
              <a:gd name="connsiteY121" fmla="*/ 932283 h 6858000"/>
              <a:gd name="connsiteX122" fmla="*/ 225750 w 1508539"/>
              <a:gd name="connsiteY122" fmla="*/ 915925 h 6858000"/>
              <a:gd name="connsiteX123" fmla="*/ 218379 w 1508539"/>
              <a:gd name="connsiteY123" fmla="*/ 896999 h 6858000"/>
              <a:gd name="connsiteX124" fmla="*/ 187787 w 1508539"/>
              <a:gd name="connsiteY124" fmla="*/ 821517 h 6858000"/>
              <a:gd name="connsiteX125" fmla="*/ 166737 w 1508539"/>
              <a:gd name="connsiteY125" fmla="*/ 751353 h 6858000"/>
              <a:gd name="connsiteX126" fmla="*/ 166295 w 1508539"/>
              <a:gd name="connsiteY126" fmla="*/ 721230 h 6858000"/>
              <a:gd name="connsiteX127" fmla="*/ 151966 w 1508539"/>
              <a:gd name="connsiteY127" fmla="*/ 681659 h 6858000"/>
              <a:gd name="connsiteX128" fmla="*/ 137385 w 1508539"/>
              <a:gd name="connsiteY128" fmla="*/ 635218 h 6858000"/>
              <a:gd name="connsiteX129" fmla="*/ 142396 w 1508539"/>
              <a:gd name="connsiteY129" fmla="*/ 613763 h 6858000"/>
              <a:gd name="connsiteX130" fmla="*/ 128338 w 1508539"/>
              <a:gd name="connsiteY130" fmla="*/ 598582 h 6858000"/>
              <a:gd name="connsiteX131" fmla="*/ 128019 w 1508539"/>
              <a:gd name="connsiteY131" fmla="*/ 576846 h 6858000"/>
              <a:gd name="connsiteX132" fmla="*/ 107645 w 1508539"/>
              <a:gd name="connsiteY132" fmla="*/ 530055 h 6858000"/>
              <a:gd name="connsiteX133" fmla="*/ 106893 w 1508539"/>
              <a:gd name="connsiteY133" fmla="*/ 465389 h 6858000"/>
              <a:gd name="connsiteX134" fmla="*/ 89816 w 1508539"/>
              <a:gd name="connsiteY134" fmla="*/ 424699 h 6858000"/>
              <a:gd name="connsiteX135" fmla="*/ 90191 w 1508539"/>
              <a:gd name="connsiteY135" fmla="*/ 404917 h 6858000"/>
              <a:gd name="connsiteX136" fmla="*/ 70148 w 1508539"/>
              <a:gd name="connsiteY136" fmla="*/ 367211 h 6858000"/>
              <a:gd name="connsiteX137" fmla="*/ 36452 w 1508539"/>
              <a:gd name="connsiteY137" fmla="*/ 268519 h 6858000"/>
              <a:gd name="connsiteX138" fmla="*/ 23935 w 1508539"/>
              <a:gd name="connsiteY138" fmla="*/ 160886 h 6858000"/>
              <a:gd name="connsiteX139" fmla="*/ 19312 w 1508539"/>
              <a:gd name="connsiteY139" fmla="*/ 47336 h 6858000"/>
              <a:gd name="connsiteX140" fmla="*/ 0 w 1508539"/>
              <a:gd name="connsiteY140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4248 w 1508539"/>
              <a:gd name="connsiteY6" fmla="*/ 6574442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164588 w 1508539"/>
              <a:gd name="connsiteY7" fmla="*/ 6568530 h 6858000"/>
              <a:gd name="connsiteX8" fmla="*/ 340301 w 1508539"/>
              <a:gd name="connsiteY8" fmla="*/ 657260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40301 w 1508539"/>
              <a:gd name="connsiteY8" fmla="*/ 657260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504057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93326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93326 w 1508539"/>
              <a:gd name="connsiteY5" fmla="*/ 6737706 h 6858000"/>
              <a:gd name="connsiteX6" fmla="*/ 318065 w 1508539"/>
              <a:gd name="connsiteY6" fmla="*/ 6691589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164830 w 1491612"/>
              <a:gd name="connsiteY0" fmla="*/ 0 h 6858000"/>
              <a:gd name="connsiteX1" fmla="*/ 1491612 w 1491612"/>
              <a:gd name="connsiteY1" fmla="*/ 0 h 6858000"/>
              <a:gd name="connsiteX2" fmla="*/ 1491612 w 1491612"/>
              <a:gd name="connsiteY2" fmla="*/ 6858000 h 6858000"/>
              <a:gd name="connsiteX3" fmla="*/ 228306 w 1491612"/>
              <a:gd name="connsiteY3" fmla="*/ 6857735 h 6858000"/>
              <a:gd name="connsiteX4" fmla="*/ 264899 w 1491612"/>
              <a:gd name="connsiteY4" fmla="*/ 6776847 h 6858000"/>
              <a:gd name="connsiteX5" fmla="*/ 276399 w 1491612"/>
              <a:gd name="connsiteY5" fmla="*/ 6737706 h 6858000"/>
              <a:gd name="connsiteX6" fmla="*/ 301138 w 1491612"/>
              <a:gd name="connsiteY6" fmla="*/ 6691589 h 6858000"/>
              <a:gd name="connsiteX7" fmla="*/ 278695 w 1491612"/>
              <a:gd name="connsiteY7" fmla="*/ 6659970 h 6858000"/>
              <a:gd name="connsiteX8" fmla="*/ 293786 w 1491612"/>
              <a:gd name="connsiteY8" fmla="*/ 6636211 h 6858000"/>
              <a:gd name="connsiteX9" fmla="*/ 311230 w 1491612"/>
              <a:gd name="connsiteY9" fmla="*/ 6594177 h 6858000"/>
              <a:gd name="connsiteX10" fmla="*/ 325270 w 1491612"/>
              <a:gd name="connsiteY10" fmla="*/ 6557575 h 6858000"/>
              <a:gd name="connsiteX11" fmla="*/ 378227 w 1491612"/>
              <a:gd name="connsiteY11" fmla="*/ 6492130 h 6858000"/>
              <a:gd name="connsiteX12" fmla="*/ 393914 w 1491612"/>
              <a:gd name="connsiteY12" fmla="*/ 6431610 h 6858000"/>
              <a:gd name="connsiteX13" fmla="*/ 437619 w 1491612"/>
              <a:gd name="connsiteY13" fmla="*/ 6379786 h 6858000"/>
              <a:gd name="connsiteX14" fmla="*/ 420842 w 1491612"/>
              <a:gd name="connsiteY14" fmla="*/ 6334727 h 6858000"/>
              <a:gd name="connsiteX15" fmla="*/ 398257 w 1491612"/>
              <a:gd name="connsiteY15" fmla="*/ 6313295 h 6858000"/>
              <a:gd name="connsiteX16" fmla="*/ 405421 w 1491612"/>
              <a:gd name="connsiteY16" fmla="*/ 6280046 h 6858000"/>
              <a:gd name="connsiteX17" fmla="*/ 388166 w 1491612"/>
              <a:gd name="connsiteY17" fmla="*/ 6270265 h 6858000"/>
              <a:gd name="connsiteX18" fmla="*/ 415194 w 1491612"/>
              <a:gd name="connsiteY18" fmla="*/ 6252834 h 6858000"/>
              <a:gd name="connsiteX19" fmla="*/ 393186 w 1491612"/>
              <a:gd name="connsiteY19" fmla="*/ 6202459 h 6858000"/>
              <a:gd name="connsiteX20" fmla="*/ 391984 w 1491612"/>
              <a:gd name="connsiteY20" fmla="*/ 6153037 h 6858000"/>
              <a:gd name="connsiteX21" fmla="*/ 407399 w 1491612"/>
              <a:gd name="connsiteY21" fmla="*/ 6078132 h 6858000"/>
              <a:gd name="connsiteX22" fmla="*/ 394786 w 1491612"/>
              <a:gd name="connsiteY22" fmla="*/ 6028119 h 6858000"/>
              <a:gd name="connsiteX23" fmla="*/ 380015 w 1491612"/>
              <a:gd name="connsiteY23" fmla="*/ 5926735 h 6858000"/>
              <a:gd name="connsiteX24" fmla="*/ 429527 w 1491612"/>
              <a:gd name="connsiteY24" fmla="*/ 5712857 h 6858000"/>
              <a:gd name="connsiteX25" fmla="*/ 408602 w 1491612"/>
              <a:gd name="connsiteY25" fmla="*/ 5676393 h 6858000"/>
              <a:gd name="connsiteX26" fmla="*/ 448194 w 1491612"/>
              <a:gd name="connsiteY26" fmla="*/ 5563435 h 6858000"/>
              <a:gd name="connsiteX27" fmla="*/ 495324 w 1491612"/>
              <a:gd name="connsiteY27" fmla="*/ 5437125 h 6858000"/>
              <a:gd name="connsiteX28" fmla="*/ 508892 w 1491612"/>
              <a:gd name="connsiteY28" fmla="*/ 5396260 h 6858000"/>
              <a:gd name="connsiteX29" fmla="*/ 524873 w 1491612"/>
              <a:gd name="connsiteY29" fmla="*/ 5330009 h 6858000"/>
              <a:gd name="connsiteX30" fmla="*/ 558366 w 1491612"/>
              <a:gd name="connsiteY30" fmla="*/ 5273739 h 6858000"/>
              <a:gd name="connsiteX31" fmla="*/ 567965 w 1491612"/>
              <a:gd name="connsiteY31" fmla="*/ 5241779 h 6858000"/>
              <a:gd name="connsiteX32" fmla="*/ 579191 w 1491612"/>
              <a:gd name="connsiteY32" fmla="*/ 5225268 h 6858000"/>
              <a:gd name="connsiteX33" fmla="*/ 580211 w 1491612"/>
              <a:gd name="connsiteY33" fmla="*/ 5217684 h 6858000"/>
              <a:gd name="connsiteX34" fmla="*/ 587552 w 1491612"/>
              <a:gd name="connsiteY34" fmla="*/ 5193377 h 6858000"/>
              <a:gd name="connsiteX35" fmla="*/ 590855 w 1491612"/>
              <a:gd name="connsiteY35" fmla="*/ 5179288 h 6858000"/>
              <a:gd name="connsiteX36" fmla="*/ 591839 w 1491612"/>
              <a:gd name="connsiteY36" fmla="*/ 5173621 h 6858000"/>
              <a:gd name="connsiteX37" fmla="*/ 587473 w 1491612"/>
              <a:gd name="connsiteY37" fmla="*/ 5159961 h 6858000"/>
              <a:gd name="connsiteX38" fmla="*/ 594150 w 1491612"/>
              <a:gd name="connsiteY38" fmla="*/ 5144295 h 6858000"/>
              <a:gd name="connsiteX39" fmla="*/ 591083 w 1491612"/>
              <a:gd name="connsiteY39" fmla="*/ 5125185 h 6858000"/>
              <a:gd name="connsiteX40" fmla="*/ 597913 w 1491612"/>
              <a:gd name="connsiteY40" fmla="*/ 5121884 h 6858000"/>
              <a:gd name="connsiteX41" fmla="*/ 604949 w 1491612"/>
              <a:gd name="connsiteY41" fmla="*/ 5067850 h 6858000"/>
              <a:gd name="connsiteX42" fmla="*/ 607680 w 1491612"/>
              <a:gd name="connsiteY42" fmla="*/ 5060861 h 6858000"/>
              <a:gd name="connsiteX43" fmla="*/ 604384 w 1491612"/>
              <a:gd name="connsiteY43" fmla="*/ 5034192 h 6858000"/>
              <a:gd name="connsiteX44" fmla="*/ 605938 w 1491612"/>
              <a:gd name="connsiteY44" fmla="*/ 4993030 h 6858000"/>
              <a:gd name="connsiteX45" fmla="*/ 612847 w 1491612"/>
              <a:gd name="connsiteY45" fmla="*/ 4946844 h 6858000"/>
              <a:gd name="connsiteX46" fmla="*/ 608703 w 1491612"/>
              <a:gd name="connsiteY46" fmla="*/ 4932692 h 6858000"/>
              <a:gd name="connsiteX47" fmla="*/ 624106 w 1491612"/>
              <a:gd name="connsiteY47" fmla="*/ 4858827 h 6858000"/>
              <a:gd name="connsiteX48" fmla="*/ 630009 w 1491612"/>
              <a:gd name="connsiteY48" fmla="*/ 4821170 h 6858000"/>
              <a:gd name="connsiteX49" fmla="*/ 634742 w 1491612"/>
              <a:gd name="connsiteY49" fmla="*/ 4780965 h 6858000"/>
              <a:gd name="connsiteX50" fmla="*/ 636035 w 1491612"/>
              <a:gd name="connsiteY50" fmla="*/ 4750867 h 6858000"/>
              <a:gd name="connsiteX51" fmla="*/ 633842 w 1491612"/>
              <a:gd name="connsiteY51" fmla="*/ 4690749 h 6858000"/>
              <a:gd name="connsiteX52" fmla="*/ 629322 w 1491612"/>
              <a:gd name="connsiteY52" fmla="*/ 4584173 h 6858000"/>
              <a:gd name="connsiteX53" fmla="*/ 624405 w 1491612"/>
              <a:gd name="connsiteY53" fmla="*/ 4444346 h 6858000"/>
              <a:gd name="connsiteX54" fmla="*/ 620970 w 1491612"/>
              <a:gd name="connsiteY54" fmla="*/ 4375228 h 6858000"/>
              <a:gd name="connsiteX55" fmla="*/ 601623 w 1491612"/>
              <a:gd name="connsiteY55" fmla="*/ 4214165 h 6858000"/>
              <a:gd name="connsiteX56" fmla="*/ 605696 w 1491612"/>
              <a:gd name="connsiteY56" fmla="*/ 4090296 h 6858000"/>
              <a:gd name="connsiteX57" fmla="*/ 590952 w 1491612"/>
              <a:gd name="connsiteY57" fmla="*/ 4033999 h 6858000"/>
              <a:gd name="connsiteX58" fmla="*/ 592101 w 1491612"/>
              <a:gd name="connsiteY58" fmla="*/ 4031933 h 6858000"/>
              <a:gd name="connsiteX59" fmla="*/ 590677 w 1491612"/>
              <a:gd name="connsiteY59" fmla="*/ 4013953 h 6858000"/>
              <a:gd name="connsiteX60" fmla="*/ 576972 w 1491612"/>
              <a:gd name="connsiteY60" fmla="*/ 3974753 h 6858000"/>
              <a:gd name="connsiteX61" fmla="*/ 578570 w 1491612"/>
              <a:gd name="connsiteY61" fmla="*/ 3969950 h 6858000"/>
              <a:gd name="connsiteX62" fmla="*/ 571992 w 1491612"/>
              <a:gd name="connsiteY62" fmla="*/ 3933779 h 6858000"/>
              <a:gd name="connsiteX63" fmla="*/ 573323 w 1491612"/>
              <a:gd name="connsiteY63" fmla="*/ 3933093 h 6858000"/>
              <a:gd name="connsiteX64" fmla="*/ 577677 w 1491612"/>
              <a:gd name="connsiteY64" fmla="*/ 3922082 h 6858000"/>
              <a:gd name="connsiteX65" fmla="*/ 582755 w 1491612"/>
              <a:gd name="connsiteY65" fmla="*/ 3901461 h 6858000"/>
              <a:gd name="connsiteX66" fmla="*/ 605349 w 1491612"/>
              <a:gd name="connsiteY66" fmla="*/ 3813873 h 6858000"/>
              <a:gd name="connsiteX67" fmla="*/ 604774 w 1491612"/>
              <a:gd name="connsiteY67" fmla="*/ 3806161 h 6858000"/>
              <a:gd name="connsiteX68" fmla="*/ 605081 w 1491612"/>
              <a:gd name="connsiteY68" fmla="*/ 3805957 h 6858000"/>
              <a:gd name="connsiteX69" fmla="*/ 605108 w 1491612"/>
              <a:gd name="connsiteY69" fmla="*/ 3797724 h 6858000"/>
              <a:gd name="connsiteX70" fmla="*/ 603723 w 1491612"/>
              <a:gd name="connsiteY70" fmla="*/ 3792098 h 6858000"/>
              <a:gd name="connsiteX71" fmla="*/ 602607 w 1491612"/>
              <a:gd name="connsiteY71" fmla="*/ 3777135 h 6858000"/>
              <a:gd name="connsiteX72" fmla="*/ 604340 w 1491612"/>
              <a:gd name="connsiteY72" fmla="*/ 3771656 h 6858000"/>
              <a:gd name="connsiteX73" fmla="*/ 608083 w 1491612"/>
              <a:gd name="connsiteY73" fmla="*/ 3769007 h 6858000"/>
              <a:gd name="connsiteX74" fmla="*/ 607549 w 1491612"/>
              <a:gd name="connsiteY74" fmla="*/ 3767709 h 6858000"/>
              <a:gd name="connsiteX75" fmla="*/ 616245 w 1491612"/>
              <a:gd name="connsiteY75" fmla="*/ 3738082 h 6858000"/>
              <a:gd name="connsiteX76" fmla="*/ 623591 w 1491612"/>
              <a:gd name="connsiteY76" fmla="*/ 3673397 h 6858000"/>
              <a:gd name="connsiteX77" fmla="*/ 622887 w 1491612"/>
              <a:gd name="connsiteY77" fmla="*/ 3637109 h 6858000"/>
              <a:gd name="connsiteX78" fmla="*/ 626330 w 1491612"/>
              <a:gd name="connsiteY78" fmla="*/ 3536883 h 6858000"/>
              <a:gd name="connsiteX79" fmla="*/ 633868 w 1491612"/>
              <a:gd name="connsiteY79" fmla="*/ 3435652 h 6858000"/>
              <a:gd name="connsiteX80" fmla="*/ 635539 w 1491612"/>
              <a:gd name="connsiteY80" fmla="*/ 3307769 h 6858000"/>
              <a:gd name="connsiteX81" fmla="*/ 653102 w 1491612"/>
              <a:gd name="connsiteY81" fmla="*/ 3250522 h 6858000"/>
              <a:gd name="connsiteX82" fmla="*/ 653527 w 1491612"/>
              <a:gd name="connsiteY82" fmla="*/ 3229163 h 6858000"/>
              <a:gd name="connsiteX83" fmla="*/ 655350 w 1491612"/>
              <a:gd name="connsiteY83" fmla="*/ 3217217 h 6858000"/>
              <a:gd name="connsiteX84" fmla="*/ 642185 w 1491612"/>
              <a:gd name="connsiteY84" fmla="*/ 3183755 h 6858000"/>
              <a:gd name="connsiteX85" fmla="*/ 642686 w 1491612"/>
              <a:gd name="connsiteY85" fmla="*/ 3178642 h 6858000"/>
              <a:gd name="connsiteX86" fmla="*/ 630286 w 1491612"/>
              <a:gd name="connsiteY86" fmla="*/ 3158586 h 6858000"/>
              <a:gd name="connsiteX87" fmla="*/ 615471 w 1491612"/>
              <a:gd name="connsiteY87" fmla="*/ 3129034 h 6858000"/>
              <a:gd name="connsiteX88" fmla="*/ 616136 w 1491612"/>
              <a:gd name="connsiteY88" fmla="*/ 3126682 h 6858000"/>
              <a:gd name="connsiteX89" fmla="*/ 607004 w 1491612"/>
              <a:gd name="connsiteY89" fmla="*/ 3114519 h 6858000"/>
              <a:gd name="connsiteX90" fmla="*/ 593613 w 1491612"/>
              <a:gd name="connsiteY90" fmla="*/ 3106272 h 6858000"/>
              <a:gd name="connsiteX91" fmla="*/ 566343 w 1491612"/>
              <a:gd name="connsiteY91" fmla="*/ 2958185 h 6858000"/>
              <a:gd name="connsiteX92" fmla="*/ 508957 w 1491612"/>
              <a:gd name="connsiteY92" fmla="*/ 2762989 h 6858000"/>
              <a:gd name="connsiteX93" fmla="*/ 457875 w 1491612"/>
              <a:gd name="connsiteY93" fmla="*/ 2554718 h 6858000"/>
              <a:gd name="connsiteX94" fmla="*/ 437969 w 1491612"/>
              <a:gd name="connsiteY94" fmla="*/ 2485734 h 6858000"/>
              <a:gd name="connsiteX95" fmla="*/ 428692 w 1491612"/>
              <a:gd name="connsiteY95" fmla="*/ 2447068 h 6858000"/>
              <a:gd name="connsiteX96" fmla="*/ 415653 w 1491612"/>
              <a:gd name="connsiteY96" fmla="*/ 2425819 h 6858000"/>
              <a:gd name="connsiteX97" fmla="*/ 421652 w 1491612"/>
              <a:gd name="connsiteY97" fmla="*/ 2402874 h 6858000"/>
              <a:gd name="connsiteX98" fmla="*/ 424264 w 1491612"/>
              <a:gd name="connsiteY98" fmla="*/ 2381443 h 6858000"/>
              <a:gd name="connsiteX99" fmla="*/ 400593 w 1491612"/>
              <a:gd name="connsiteY99" fmla="*/ 2261920 h 6858000"/>
              <a:gd name="connsiteX100" fmla="*/ 390480 w 1491612"/>
              <a:gd name="connsiteY100" fmla="*/ 2195378 h 6858000"/>
              <a:gd name="connsiteX101" fmla="*/ 374697 w 1491612"/>
              <a:gd name="connsiteY101" fmla="*/ 2155135 h 6858000"/>
              <a:gd name="connsiteX102" fmla="*/ 372155 w 1491612"/>
              <a:gd name="connsiteY102" fmla="*/ 2118008 h 6858000"/>
              <a:gd name="connsiteX103" fmla="*/ 373148 w 1491612"/>
              <a:gd name="connsiteY103" fmla="*/ 2050531 h 6858000"/>
              <a:gd name="connsiteX104" fmla="*/ 364954 w 1491612"/>
              <a:gd name="connsiteY104" fmla="*/ 1963269 h 6858000"/>
              <a:gd name="connsiteX105" fmla="*/ 346132 w 1491612"/>
              <a:gd name="connsiteY105" fmla="*/ 1906352 h 6858000"/>
              <a:gd name="connsiteX106" fmla="*/ 322689 w 1491612"/>
              <a:gd name="connsiteY106" fmla="*/ 1861531 h 6858000"/>
              <a:gd name="connsiteX107" fmla="*/ 276488 w 1491612"/>
              <a:gd name="connsiteY107" fmla="*/ 1732919 h 6858000"/>
              <a:gd name="connsiteX108" fmla="*/ 248799 w 1491612"/>
              <a:gd name="connsiteY108" fmla="*/ 1663540 h 6858000"/>
              <a:gd name="connsiteX109" fmla="*/ 247925 w 1491612"/>
              <a:gd name="connsiteY109" fmla="*/ 1615777 h 6858000"/>
              <a:gd name="connsiteX110" fmla="*/ 228720 w 1491612"/>
              <a:gd name="connsiteY110" fmla="*/ 1563678 h 6858000"/>
              <a:gd name="connsiteX111" fmla="*/ 241800 w 1491612"/>
              <a:gd name="connsiteY111" fmla="*/ 1519474 h 6858000"/>
              <a:gd name="connsiteX112" fmla="*/ 234542 w 1491612"/>
              <a:gd name="connsiteY112" fmla="*/ 1477995 h 6858000"/>
              <a:gd name="connsiteX113" fmla="*/ 220627 w 1491612"/>
              <a:gd name="connsiteY113" fmla="*/ 1373769 h 6858000"/>
              <a:gd name="connsiteX114" fmla="*/ 228934 w 1491612"/>
              <a:gd name="connsiteY114" fmla="*/ 1307086 h 6858000"/>
              <a:gd name="connsiteX115" fmla="*/ 230122 w 1491612"/>
              <a:gd name="connsiteY115" fmla="*/ 1189033 h 6858000"/>
              <a:gd name="connsiteX116" fmla="*/ 234807 w 1491612"/>
              <a:gd name="connsiteY116" fmla="*/ 1168288 h 6858000"/>
              <a:gd name="connsiteX117" fmla="*/ 227089 w 1491612"/>
              <a:gd name="connsiteY117" fmla="*/ 1142577 h 6858000"/>
              <a:gd name="connsiteX118" fmla="*/ 216395 w 1491612"/>
              <a:gd name="connsiteY118" fmla="*/ 1088484 h 6858000"/>
              <a:gd name="connsiteX119" fmla="*/ 205131 w 1491612"/>
              <a:gd name="connsiteY119" fmla="*/ 1016103 h 6858000"/>
              <a:gd name="connsiteX120" fmla="*/ 206587 w 1491612"/>
              <a:gd name="connsiteY120" fmla="*/ 932283 h 6858000"/>
              <a:gd name="connsiteX121" fmla="*/ 208823 w 1491612"/>
              <a:gd name="connsiteY121" fmla="*/ 915925 h 6858000"/>
              <a:gd name="connsiteX122" fmla="*/ 201452 w 1491612"/>
              <a:gd name="connsiteY122" fmla="*/ 896999 h 6858000"/>
              <a:gd name="connsiteX123" fmla="*/ 170860 w 1491612"/>
              <a:gd name="connsiteY123" fmla="*/ 821517 h 6858000"/>
              <a:gd name="connsiteX124" fmla="*/ 149810 w 1491612"/>
              <a:gd name="connsiteY124" fmla="*/ 751353 h 6858000"/>
              <a:gd name="connsiteX125" fmla="*/ 149368 w 1491612"/>
              <a:gd name="connsiteY125" fmla="*/ 721230 h 6858000"/>
              <a:gd name="connsiteX126" fmla="*/ 135039 w 1491612"/>
              <a:gd name="connsiteY126" fmla="*/ 681659 h 6858000"/>
              <a:gd name="connsiteX127" fmla="*/ 120458 w 1491612"/>
              <a:gd name="connsiteY127" fmla="*/ 635218 h 6858000"/>
              <a:gd name="connsiteX128" fmla="*/ 125469 w 1491612"/>
              <a:gd name="connsiteY128" fmla="*/ 613763 h 6858000"/>
              <a:gd name="connsiteX129" fmla="*/ 111411 w 1491612"/>
              <a:gd name="connsiteY129" fmla="*/ 598582 h 6858000"/>
              <a:gd name="connsiteX130" fmla="*/ 111092 w 1491612"/>
              <a:gd name="connsiteY130" fmla="*/ 576846 h 6858000"/>
              <a:gd name="connsiteX131" fmla="*/ 90718 w 1491612"/>
              <a:gd name="connsiteY131" fmla="*/ 530055 h 6858000"/>
              <a:gd name="connsiteX132" fmla="*/ 89966 w 1491612"/>
              <a:gd name="connsiteY132" fmla="*/ 465389 h 6858000"/>
              <a:gd name="connsiteX133" fmla="*/ 72889 w 1491612"/>
              <a:gd name="connsiteY133" fmla="*/ 424699 h 6858000"/>
              <a:gd name="connsiteX134" fmla="*/ 73264 w 1491612"/>
              <a:gd name="connsiteY134" fmla="*/ 404917 h 6858000"/>
              <a:gd name="connsiteX135" fmla="*/ 53221 w 1491612"/>
              <a:gd name="connsiteY135" fmla="*/ 367211 h 6858000"/>
              <a:gd name="connsiteX136" fmla="*/ 19525 w 1491612"/>
              <a:gd name="connsiteY136" fmla="*/ 268519 h 6858000"/>
              <a:gd name="connsiteX137" fmla="*/ 7008 w 1491612"/>
              <a:gd name="connsiteY137" fmla="*/ 160886 h 6858000"/>
              <a:gd name="connsiteX138" fmla="*/ 2385 w 1491612"/>
              <a:gd name="connsiteY138" fmla="*/ 47336 h 6858000"/>
              <a:gd name="connsiteX139" fmla="*/ 164830 w 1491612"/>
              <a:gd name="connsiteY139" fmla="*/ 0 h 6858000"/>
              <a:gd name="connsiteX0" fmla="*/ 158408 w 1485190"/>
              <a:gd name="connsiteY0" fmla="*/ 0 h 6858000"/>
              <a:gd name="connsiteX1" fmla="*/ 1485190 w 1485190"/>
              <a:gd name="connsiteY1" fmla="*/ 0 h 6858000"/>
              <a:gd name="connsiteX2" fmla="*/ 1485190 w 1485190"/>
              <a:gd name="connsiteY2" fmla="*/ 6858000 h 6858000"/>
              <a:gd name="connsiteX3" fmla="*/ 221884 w 1485190"/>
              <a:gd name="connsiteY3" fmla="*/ 6857735 h 6858000"/>
              <a:gd name="connsiteX4" fmla="*/ 258477 w 1485190"/>
              <a:gd name="connsiteY4" fmla="*/ 6776847 h 6858000"/>
              <a:gd name="connsiteX5" fmla="*/ 269977 w 1485190"/>
              <a:gd name="connsiteY5" fmla="*/ 6737706 h 6858000"/>
              <a:gd name="connsiteX6" fmla="*/ 294716 w 1485190"/>
              <a:gd name="connsiteY6" fmla="*/ 6691589 h 6858000"/>
              <a:gd name="connsiteX7" fmla="*/ 272273 w 1485190"/>
              <a:gd name="connsiteY7" fmla="*/ 6659970 h 6858000"/>
              <a:gd name="connsiteX8" fmla="*/ 287364 w 1485190"/>
              <a:gd name="connsiteY8" fmla="*/ 6636211 h 6858000"/>
              <a:gd name="connsiteX9" fmla="*/ 304808 w 1485190"/>
              <a:gd name="connsiteY9" fmla="*/ 6594177 h 6858000"/>
              <a:gd name="connsiteX10" fmla="*/ 318848 w 1485190"/>
              <a:gd name="connsiteY10" fmla="*/ 6557575 h 6858000"/>
              <a:gd name="connsiteX11" fmla="*/ 371805 w 1485190"/>
              <a:gd name="connsiteY11" fmla="*/ 6492130 h 6858000"/>
              <a:gd name="connsiteX12" fmla="*/ 387492 w 1485190"/>
              <a:gd name="connsiteY12" fmla="*/ 6431610 h 6858000"/>
              <a:gd name="connsiteX13" fmla="*/ 431197 w 1485190"/>
              <a:gd name="connsiteY13" fmla="*/ 6379786 h 6858000"/>
              <a:gd name="connsiteX14" fmla="*/ 414420 w 1485190"/>
              <a:gd name="connsiteY14" fmla="*/ 6334727 h 6858000"/>
              <a:gd name="connsiteX15" fmla="*/ 391835 w 1485190"/>
              <a:gd name="connsiteY15" fmla="*/ 6313295 h 6858000"/>
              <a:gd name="connsiteX16" fmla="*/ 398999 w 1485190"/>
              <a:gd name="connsiteY16" fmla="*/ 6280046 h 6858000"/>
              <a:gd name="connsiteX17" fmla="*/ 381744 w 1485190"/>
              <a:gd name="connsiteY17" fmla="*/ 6270265 h 6858000"/>
              <a:gd name="connsiteX18" fmla="*/ 408772 w 1485190"/>
              <a:gd name="connsiteY18" fmla="*/ 6252834 h 6858000"/>
              <a:gd name="connsiteX19" fmla="*/ 386764 w 1485190"/>
              <a:gd name="connsiteY19" fmla="*/ 6202459 h 6858000"/>
              <a:gd name="connsiteX20" fmla="*/ 385562 w 1485190"/>
              <a:gd name="connsiteY20" fmla="*/ 6153037 h 6858000"/>
              <a:gd name="connsiteX21" fmla="*/ 400977 w 1485190"/>
              <a:gd name="connsiteY21" fmla="*/ 6078132 h 6858000"/>
              <a:gd name="connsiteX22" fmla="*/ 388364 w 1485190"/>
              <a:gd name="connsiteY22" fmla="*/ 6028119 h 6858000"/>
              <a:gd name="connsiteX23" fmla="*/ 373593 w 1485190"/>
              <a:gd name="connsiteY23" fmla="*/ 5926735 h 6858000"/>
              <a:gd name="connsiteX24" fmla="*/ 423105 w 1485190"/>
              <a:gd name="connsiteY24" fmla="*/ 5712857 h 6858000"/>
              <a:gd name="connsiteX25" fmla="*/ 402180 w 1485190"/>
              <a:gd name="connsiteY25" fmla="*/ 5676393 h 6858000"/>
              <a:gd name="connsiteX26" fmla="*/ 441772 w 1485190"/>
              <a:gd name="connsiteY26" fmla="*/ 5563435 h 6858000"/>
              <a:gd name="connsiteX27" fmla="*/ 488902 w 1485190"/>
              <a:gd name="connsiteY27" fmla="*/ 5437125 h 6858000"/>
              <a:gd name="connsiteX28" fmla="*/ 502470 w 1485190"/>
              <a:gd name="connsiteY28" fmla="*/ 5396260 h 6858000"/>
              <a:gd name="connsiteX29" fmla="*/ 518451 w 1485190"/>
              <a:gd name="connsiteY29" fmla="*/ 5330009 h 6858000"/>
              <a:gd name="connsiteX30" fmla="*/ 551944 w 1485190"/>
              <a:gd name="connsiteY30" fmla="*/ 5273739 h 6858000"/>
              <a:gd name="connsiteX31" fmla="*/ 561543 w 1485190"/>
              <a:gd name="connsiteY31" fmla="*/ 5241779 h 6858000"/>
              <a:gd name="connsiteX32" fmla="*/ 572769 w 1485190"/>
              <a:gd name="connsiteY32" fmla="*/ 5225268 h 6858000"/>
              <a:gd name="connsiteX33" fmla="*/ 573789 w 1485190"/>
              <a:gd name="connsiteY33" fmla="*/ 5217684 h 6858000"/>
              <a:gd name="connsiteX34" fmla="*/ 581130 w 1485190"/>
              <a:gd name="connsiteY34" fmla="*/ 5193377 h 6858000"/>
              <a:gd name="connsiteX35" fmla="*/ 584433 w 1485190"/>
              <a:gd name="connsiteY35" fmla="*/ 5179288 h 6858000"/>
              <a:gd name="connsiteX36" fmla="*/ 585417 w 1485190"/>
              <a:gd name="connsiteY36" fmla="*/ 5173621 h 6858000"/>
              <a:gd name="connsiteX37" fmla="*/ 581051 w 1485190"/>
              <a:gd name="connsiteY37" fmla="*/ 5159961 h 6858000"/>
              <a:gd name="connsiteX38" fmla="*/ 587728 w 1485190"/>
              <a:gd name="connsiteY38" fmla="*/ 5144295 h 6858000"/>
              <a:gd name="connsiteX39" fmla="*/ 584661 w 1485190"/>
              <a:gd name="connsiteY39" fmla="*/ 5125185 h 6858000"/>
              <a:gd name="connsiteX40" fmla="*/ 591491 w 1485190"/>
              <a:gd name="connsiteY40" fmla="*/ 5121884 h 6858000"/>
              <a:gd name="connsiteX41" fmla="*/ 598527 w 1485190"/>
              <a:gd name="connsiteY41" fmla="*/ 5067850 h 6858000"/>
              <a:gd name="connsiteX42" fmla="*/ 601258 w 1485190"/>
              <a:gd name="connsiteY42" fmla="*/ 5060861 h 6858000"/>
              <a:gd name="connsiteX43" fmla="*/ 597962 w 1485190"/>
              <a:gd name="connsiteY43" fmla="*/ 5034192 h 6858000"/>
              <a:gd name="connsiteX44" fmla="*/ 599516 w 1485190"/>
              <a:gd name="connsiteY44" fmla="*/ 4993030 h 6858000"/>
              <a:gd name="connsiteX45" fmla="*/ 606425 w 1485190"/>
              <a:gd name="connsiteY45" fmla="*/ 4946844 h 6858000"/>
              <a:gd name="connsiteX46" fmla="*/ 602281 w 1485190"/>
              <a:gd name="connsiteY46" fmla="*/ 4932692 h 6858000"/>
              <a:gd name="connsiteX47" fmla="*/ 617684 w 1485190"/>
              <a:gd name="connsiteY47" fmla="*/ 4858827 h 6858000"/>
              <a:gd name="connsiteX48" fmla="*/ 623587 w 1485190"/>
              <a:gd name="connsiteY48" fmla="*/ 4821170 h 6858000"/>
              <a:gd name="connsiteX49" fmla="*/ 628320 w 1485190"/>
              <a:gd name="connsiteY49" fmla="*/ 4780965 h 6858000"/>
              <a:gd name="connsiteX50" fmla="*/ 629613 w 1485190"/>
              <a:gd name="connsiteY50" fmla="*/ 4750867 h 6858000"/>
              <a:gd name="connsiteX51" fmla="*/ 627420 w 1485190"/>
              <a:gd name="connsiteY51" fmla="*/ 4690749 h 6858000"/>
              <a:gd name="connsiteX52" fmla="*/ 622900 w 1485190"/>
              <a:gd name="connsiteY52" fmla="*/ 4584173 h 6858000"/>
              <a:gd name="connsiteX53" fmla="*/ 617983 w 1485190"/>
              <a:gd name="connsiteY53" fmla="*/ 4444346 h 6858000"/>
              <a:gd name="connsiteX54" fmla="*/ 614548 w 1485190"/>
              <a:gd name="connsiteY54" fmla="*/ 4375228 h 6858000"/>
              <a:gd name="connsiteX55" fmla="*/ 595201 w 1485190"/>
              <a:gd name="connsiteY55" fmla="*/ 4214165 h 6858000"/>
              <a:gd name="connsiteX56" fmla="*/ 599274 w 1485190"/>
              <a:gd name="connsiteY56" fmla="*/ 4090296 h 6858000"/>
              <a:gd name="connsiteX57" fmla="*/ 584530 w 1485190"/>
              <a:gd name="connsiteY57" fmla="*/ 4033999 h 6858000"/>
              <a:gd name="connsiteX58" fmla="*/ 585679 w 1485190"/>
              <a:gd name="connsiteY58" fmla="*/ 4031933 h 6858000"/>
              <a:gd name="connsiteX59" fmla="*/ 584255 w 1485190"/>
              <a:gd name="connsiteY59" fmla="*/ 4013953 h 6858000"/>
              <a:gd name="connsiteX60" fmla="*/ 570550 w 1485190"/>
              <a:gd name="connsiteY60" fmla="*/ 3974753 h 6858000"/>
              <a:gd name="connsiteX61" fmla="*/ 572148 w 1485190"/>
              <a:gd name="connsiteY61" fmla="*/ 3969950 h 6858000"/>
              <a:gd name="connsiteX62" fmla="*/ 565570 w 1485190"/>
              <a:gd name="connsiteY62" fmla="*/ 3933779 h 6858000"/>
              <a:gd name="connsiteX63" fmla="*/ 566901 w 1485190"/>
              <a:gd name="connsiteY63" fmla="*/ 3933093 h 6858000"/>
              <a:gd name="connsiteX64" fmla="*/ 571255 w 1485190"/>
              <a:gd name="connsiteY64" fmla="*/ 3922082 h 6858000"/>
              <a:gd name="connsiteX65" fmla="*/ 576333 w 1485190"/>
              <a:gd name="connsiteY65" fmla="*/ 3901461 h 6858000"/>
              <a:gd name="connsiteX66" fmla="*/ 598927 w 1485190"/>
              <a:gd name="connsiteY66" fmla="*/ 3813873 h 6858000"/>
              <a:gd name="connsiteX67" fmla="*/ 598352 w 1485190"/>
              <a:gd name="connsiteY67" fmla="*/ 3806161 h 6858000"/>
              <a:gd name="connsiteX68" fmla="*/ 598659 w 1485190"/>
              <a:gd name="connsiteY68" fmla="*/ 3805957 h 6858000"/>
              <a:gd name="connsiteX69" fmla="*/ 598686 w 1485190"/>
              <a:gd name="connsiteY69" fmla="*/ 3797724 h 6858000"/>
              <a:gd name="connsiteX70" fmla="*/ 597301 w 1485190"/>
              <a:gd name="connsiteY70" fmla="*/ 3792098 h 6858000"/>
              <a:gd name="connsiteX71" fmla="*/ 596185 w 1485190"/>
              <a:gd name="connsiteY71" fmla="*/ 3777135 h 6858000"/>
              <a:gd name="connsiteX72" fmla="*/ 597918 w 1485190"/>
              <a:gd name="connsiteY72" fmla="*/ 3771656 h 6858000"/>
              <a:gd name="connsiteX73" fmla="*/ 601661 w 1485190"/>
              <a:gd name="connsiteY73" fmla="*/ 3769007 h 6858000"/>
              <a:gd name="connsiteX74" fmla="*/ 601127 w 1485190"/>
              <a:gd name="connsiteY74" fmla="*/ 3767709 h 6858000"/>
              <a:gd name="connsiteX75" fmla="*/ 609823 w 1485190"/>
              <a:gd name="connsiteY75" fmla="*/ 3738082 h 6858000"/>
              <a:gd name="connsiteX76" fmla="*/ 617169 w 1485190"/>
              <a:gd name="connsiteY76" fmla="*/ 3673397 h 6858000"/>
              <a:gd name="connsiteX77" fmla="*/ 616465 w 1485190"/>
              <a:gd name="connsiteY77" fmla="*/ 3637109 h 6858000"/>
              <a:gd name="connsiteX78" fmla="*/ 619908 w 1485190"/>
              <a:gd name="connsiteY78" fmla="*/ 3536883 h 6858000"/>
              <a:gd name="connsiteX79" fmla="*/ 627446 w 1485190"/>
              <a:gd name="connsiteY79" fmla="*/ 3435652 h 6858000"/>
              <a:gd name="connsiteX80" fmla="*/ 629117 w 1485190"/>
              <a:gd name="connsiteY80" fmla="*/ 3307769 h 6858000"/>
              <a:gd name="connsiteX81" fmla="*/ 646680 w 1485190"/>
              <a:gd name="connsiteY81" fmla="*/ 3250522 h 6858000"/>
              <a:gd name="connsiteX82" fmla="*/ 647105 w 1485190"/>
              <a:gd name="connsiteY82" fmla="*/ 3229163 h 6858000"/>
              <a:gd name="connsiteX83" fmla="*/ 648928 w 1485190"/>
              <a:gd name="connsiteY83" fmla="*/ 3217217 h 6858000"/>
              <a:gd name="connsiteX84" fmla="*/ 635763 w 1485190"/>
              <a:gd name="connsiteY84" fmla="*/ 3183755 h 6858000"/>
              <a:gd name="connsiteX85" fmla="*/ 636264 w 1485190"/>
              <a:gd name="connsiteY85" fmla="*/ 3178642 h 6858000"/>
              <a:gd name="connsiteX86" fmla="*/ 623864 w 1485190"/>
              <a:gd name="connsiteY86" fmla="*/ 3158586 h 6858000"/>
              <a:gd name="connsiteX87" fmla="*/ 609049 w 1485190"/>
              <a:gd name="connsiteY87" fmla="*/ 3129034 h 6858000"/>
              <a:gd name="connsiteX88" fmla="*/ 609714 w 1485190"/>
              <a:gd name="connsiteY88" fmla="*/ 3126682 h 6858000"/>
              <a:gd name="connsiteX89" fmla="*/ 600582 w 1485190"/>
              <a:gd name="connsiteY89" fmla="*/ 3114519 h 6858000"/>
              <a:gd name="connsiteX90" fmla="*/ 587191 w 1485190"/>
              <a:gd name="connsiteY90" fmla="*/ 3106272 h 6858000"/>
              <a:gd name="connsiteX91" fmla="*/ 559921 w 1485190"/>
              <a:gd name="connsiteY91" fmla="*/ 2958185 h 6858000"/>
              <a:gd name="connsiteX92" fmla="*/ 502535 w 1485190"/>
              <a:gd name="connsiteY92" fmla="*/ 2762989 h 6858000"/>
              <a:gd name="connsiteX93" fmla="*/ 451453 w 1485190"/>
              <a:gd name="connsiteY93" fmla="*/ 2554718 h 6858000"/>
              <a:gd name="connsiteX94" fmla="*/ 431547 w 1485190"/>
              <a:gd name="connsiteY94" fmla="*/ 2485734 h 6858000"/>
              <a:gd name="connsiteX95" fmla="*/ 422270 w 1485190"/>
              <a:gd name="connsiteY95" fmla="*/ 2447068 h 6858000"/>
              <a:gd name="connsiteX96" fmla="*/ 409231 w 1485190"/>
              <a:gd name="connsiteY96" fmla="*/ 2425819 h 6858000"/>
              <a:gd name="connsiteX97" fmla="*/ 415230 w 1485190"/>
              <a:gd name="connsiteY97" fmla="*/ 2402874 h 6858000"/>
              <a:gd name="connsiteX98" fmla="*/ 417842 w 1485190"/>
              <a:gd name="connsiteY98" fmla="*/ 2381443 h 6858000"/>
              <a:gd name="connsiteX99" fmla="*/ 394171 w 1485190"/>
              <a:gd name="connsiteY99" fmla="*/ 2261920 h 6858000"/>
              <a:gd name="connsiteX100" fmla="*/ 384058 w 1485190"/>
              <a:gd name="connsiteY100" fmla="*/ 2195378 h 6858000"/>
              <a:gd name="connsiteX101" fmla="*/ 368275 w 1485190"/>
              <a:gd name="connsiteY101" fmla="*/ 2155135 h 6858000"/>
              <a:gd name="connsiteX102" fmla="*/ 365733 w 1485190"/>
              <a:gd name="connsiteY102" fmla="*/ 2118008 h 6858000"/>
              <a:gd name="connsiteX103" fmla="*/ 366726 w 1485190"/>
              <a:gd name="connsiteY103" fmla="*/ 2050531 h 6858000"/>
              <a:gd name="connsiteX104" fmla="*/ 358532 w 1485190"/>
              <a:gd name="connsiteY104" fmla="*/ 1963269 h 6858000"/>
              <a:gd name="connsiteX105" fmla="*/ 339710 w 1485190"/>
              <a:gd name="connsiteY105" fmla="*/ 1906352 h 6858000"/>
              <a:gd name="connsiteX106" fmla="*/ 316267 w 1485190"/>
              <a:gd name="connsiteY106" fmla="*/ 1861531 h 6858000"/>
              <a:gd name="connsiteX107" fmla="*/ 270066 w 1485190"/>
              <a:gd name="connsiteY107" fmla="*/ 1732919 h 6858000"/>
              <a:gd name="connsiteX108" fmla="*/ 242377 w 1485190"/>
              <a:gd name="connsiteY108" fmla="*/ 1663540 h 6858000"/>
              <a:gd name="connsiteX109" fmla="*/ 241503 w 1485190"/>
              <a:gd name="connsiteY109" fmla="*/ 1615777 h 6858000"/>
              <a:gd name="connsiteX110" fmla="*/ 222298 w 1485190"/>
              <a:gd name="connsiteY110" fmla="*/ 1563678 h 6858000"/>
              <a:gd name="connsiteX111" fmla="*/ 235378 w 1485190"/>
              <a:gd name="connsiteY111" fmla="*/ 1519474 h 6858000"/>
              <a:gd name="connsiteX112" fmla="*/ 228120 w 1485190"/>
              <a:gd name="connsiteY112" fmla="*/ 1477995 h 6858000"/>
              <a:gd name="connsiteX113" fmla="*/ 214205 w 1485190"/>
              <a:gd name="connsiteY113" fmla="*/ 1373769 h 6858000"/>
              <a:gd name="connsiteX114" fmla="*/ 222512 w 1485190"/>
              <a:gd name="connsiteY114" fmla="*/ 1307086 h 6858000"/>
              <a:gd name="connsiteX115" fmla="*/ 223700 w 1485190"/>
              <a:gd name="connsiteY115" fmla="*/ 1189033 h 6858000"/>
              <a:gd name="connsiteX116" fmla="*/ 228385 w 1485190"/>
              <a:gd name="connsiteY116" fmla="*/ 1168288 h 6858000"/>
              <a:gd name="connsiteX117" fmla="*/ 220667 w 1485190"/>
              <a:gd name="connsiteY117" fmla="*/ 1142577 h 6858000"/>
              <a:gd name="connsiteX118" fmla="*/ 209973 w 1485190"/>
              <a:gd name="connsiteY118" fmla="*/ 1088484 h 6858000"/>
              <a:gd name="connsiteX119" fmla="*/ 198709 w 1485190"/>
              <a:gd name="connsiteY119" fmla="*/ 1016103 h 6858000"/>
              <a:gd name="connsiteX120" fmla="*/ 200165 w 1485190"/>
              <a:gd name="connsiteY120" fmla="*/ 932283 h 6858000"/>
              <a:gd name="connsiteX121" fmla="*/ 202401 w 1485190"/>
              <a:gd name="connsiteY121" fmla="*/ 915925 h 6858000"/>
              <a:gd name="connsiteX122" fmla="*/ 195030 w 1485190"/>
              <a:gd name="connsiteY122" fmla="*/ 896999 h 6858000"/>
              <a:gd name="connsiteX123" fmla="*/ 164438 w 1485190"/>
              <a:gd name="connsiteY123" fmla="*/ 821517 h 6858000"/>
              <a:gd name="connsiteX124" fmla="*/ 143388 w 1485190"/>
              <a:gd name="connsiteY124" fmla="*/ 751353 h 6858000"/>
              <a:gd name="connsiteX125" fmla="*/ 142946 w 1485190"/>
              <a:gd name="connsiteY125" fmla="*/ 721230 h 6858000"/>
              <a:gd name="connsiteX126" fmla="*/ 128617 w 1485190"/>
              <a:gd name="connsiteY126" fmla="*/ 681659 h 6858000"/>
              <a:gd name="connsiteX127" fmla="*/ 114036 w 1485190"/>
              <a:gd name="connsiteY127" fmla="*/ 635218 h 6858000"/>
              <a:gd name="connsiteX128" fmla="*/ 119047 w 1485190"/>
              <a:gd name="connsiteY128" fmla="*/ 613763 h 6858000"/>
              <a:gd name="connsiteX129" fmla="*/ 104989 w 1485190"/>
              <a:gd name="connsiteY129" fmla="*/ 598582 h 6858000"/>
              <a:gd name="connsiteX130" fmla="*/ 104670 w 1485190"/>
              <a:gd name="connsiteY130" fmla="*/ 576846 h 6858000"/>
              <a:gd name="connsiteX131" fmla="*/ 84296 w 1485190"/>
              <a:gd name="connsiteY131" fmla="*/ 530055 h 6858000"/>
              <a:gd name="connsiteX132" fmla="*/ 83544 w 1485190"/>
              <a:gd name="connsiteY132" fmla="*/ 465389 h 6858000"/>
              <a:gd name="connsiteX133" fmla="*/ 66467 w 1485190"/>
              <a:gd name="connsiteY133" fmla="*/ 424699 h 6858000"/>
              <a:gd name="connsiteX134" fmla="*/ 66842 w 1485190"/>
              <a:gd name="connsiteY134" fmla="*/ 404917 h 6858000"/>
              <a:gd name="connsiteX135" fmla="*/ 46799 w 1485190"/>
              <a:gd name="connsiteY135" fmla="*/ 367211 h 6858000"/>
              <a:gd name="connsiteX136" fmla="*/ 13103 w 1485190"/>
              <a:gd name="connsiteY136" fmla="*/ 268519 h 6858000"/>
              <a:gd name="connsiteX137" fmla="*/ 586 w 1485190"/>
              <a:gd name="connsiteY137" fmla="*/ 160886 h 6858000"/>
              <a:gd name="connsiteX138" fmla="*/ 198854 w 1485190"/>
              <a:gd name="connsiteY138" fmla="*/ 55288 h 6858000"/>
              <a:gd name="connsiteX139" fmla="*/ 158408 w 1485190"/>
              <a:gd name="connsiteY139" fmla="*/ 0 h 6858000"/>
              <a:gd name="connsiteX0" fmla="*/ 145305 w 1472087"/>
              <a:gd name="connsiteY0" fmla="*/ 0 h 6858000"/>
              <a:gd name="connsiteX1" fmla="*/ 1472087 w 1472087"/>
              <a:gd name="connsiteY1" fmla="*/ 0 h 6858000"/>
              <a:gd name="connsiteX2" fmla="*/ 1472087 w 1472087"/>
              <a:gd name="connsiteY2" fmla="*/ 6858000 h 6858000"/>
              <a:gd name="connsiteX3" fmla="*/ 208781 w 1472087"/>
              <a:gd name="connsiteY3" fmla="*/ 6857735 h 6858000"/>
              <a:gd name="connsiteX4" fmla="*/ 245374 w 1472087"/>
              <a:gd name="connsiteY4" fmla="*/ 6776847 h 6858000"/>
              <a:gd name="connsiteX5" fmla="*/ 256874 w 1472087"/>
              <a:gd name="connsiteY5" fmla="*/ 6737706 h 6858000"/>
              <a:gd name="connsiteX6" fmla="*/ 281613 w 1472087"/>
              <a:gd name="connsiteY6" fmla="*/ 6691589 h 6858000"/>
              <a:gd name="connsiteX7" fmla="*/ 259170 w 1472087"/>
              <a:gd name="connsiteY7" fmla="*/ 6659970 h 6858000"/>
              <a:gd name="connsiteX8" fmla="*/ 274261 w 1472087"/>
              <a:gd name="connsiteY8" fmla="*/ 6636211 h 6858000"/>
              <a:gd name="connsiteX9" fmla="*/ 291705 w 1472087"/>
              <a:gd name="connsiteY9" fmla="*/ 6594177 h 6858000"/>
              <a:gd name="connsiteX10" fmla="*/ 305745 w 1472087"/>
              <a:gd name="connsiteY10" fmla="*/ 6557575 h 6858000"/>
              <a:gd name="connsiteX11" fmla="*/ 358702 w 1472087"/>
              <a:gd name="connsiteY11" fmla="*/ 6492130 h 6858000"/>
              <a:gd name="connsiteX12" fmla="*/ 374389 w 1472087"/>
              <a:gd name="connsiteY12" fmla="*/ 6431610 h 6858000"/>
              <a:gd name="connsiteX13" fmla="*/ 418094 w 1472087"/>
              <a:gd name="connsiteY13" fmla="*/ 6379786 h 6858000"/>
              <a:gd name="connsiteX14" fmla="*/ 401317 w 1472087"/>
              <a:gd name="connsiteY14" fmla="*/ 6334727 h 6858000"/>
              <a:gd name="connsiteX15" fmla="*/ 378732 w 1472087"/>
              <a:gd name="connsiteY15" fmla="*/ 6313295 h 6858000"/>
              <a:gd name="connsiteX16" fmla="*/ 385896 w 1472087"/>
              <a:gd name="connsiteY16" fmla="*/ 6280046 h 6858000"/>
              <a:gd name="connsiteX17" fmla="*/ 368641 w 1472087"/>
              <a:gd name="connsiteY17" fmla="*/ 6270265 h 6858000"/>
              <a:gd name="connsiteX18" fmla="*/ 395669 w 1472087"/>
              <a:gd name="connsiteY18" fmla="*/ 6252834 h 6858000"/>
              <a:gd name="connsiteX19" fmla="*/ 373661 w 1472087"/>
              <a:gd name="connsiteY19" fmla="*/ 6202459 h 6858000"/>
              <a:gd name="connsiteX20" fmla="*/ 372459 w 1472087"/>
              <a:gd name="connsiteY20" fmla="*/ 6153037 h 6858000"/>
              <a:gd name="connsiteX21" fmla="*/ 387874 w 1472087"/>
              <a:gd name="connsiteY21" fmla="*/ 6078132 h 6858000"/>
              <a:gd name="connsiteX22" fmla="*/ 375261 w 1472087"/>
              <a:gd name="connsiteY22" fmla="*/ 6028119 h 6858000"/>
              <a:gd name="connsiteX23" fmla="*/ 360490 w 1472087"/>
              <a:gd name="connsiteY23" fmla="*/ 5926735 h 6858000"/>
              <a:gd name="connsiteX24" fmla="*/ 410002 w 1472087"/>
              <a:gd name="connsiteY24" fmla="*/ 5712857 h 6858000"/>
              <a:gd name="connsiteX25" fmla="*/ 389077 w 1472087"/>
              <a:gd name="connsiteY25" fmla="*/ 5676393 h 6858000"/>
              <a:gd name="connsiteX26" fmla="*/ 428669 w 1472087"/>
              <a:gd name="connsiteY26" fmla="*/ 5563435 h 6858000"/>
              <a:gd name="connsiteX27" fmla="*/ 475799 w 1472087"/>
              <a:gd name="connsiteY27" fmla="*/ 5437125 h 6858000"/>
              <a:gd name="connsiteX28" fmla="*/ 489367 w 1472087"/>
              <a:gd name="connsiteY28" fmla="*/ 5396260 h 6858000"/>
              <a:gd name="connsiteX29" fmla="*/ 505348 w 1472087"/>
              <a:gd name="connsiteY29" fmla="*/ 5330009 h 6858000"/>
              <a:gd name="connsiteX30" fmla="*/ 538841 w 1472087"/>
              <a:gd name="connsiteY30" fmla="*/ 5273739 h 6858000"/>
              <a:gd name="connsiteX31" fmla="*/ 548440 w 1472087"/>
              <a:gd name="connsiteY31" fmla="*/ 5241779 h 6858000"/>
              <a:gd name="connsiteX32" fmla="*/ 559666 w 1472087"/>
              <a:gd name="connsiteY32" fmla="*/ 5225268 h 6858000"/>
              <a:gd name="connsiteX33" fmla="*/ 560686 w 1472087"/>
              <a:gd name="connsiteY33" fmla="*/ 5217684 h 6858000"/>
              <a:gd name="connsiteX34" fmla="*/ 568027 w 1472087"/>
              <a:gd name="connsiteY34" fmla="*/ 5193377 h 6858000"/>
              <a:gd name="connsiteX35" fmla="*/ 571330 w 1472087"/>
              <a:gd name="connsiteY35" fmla="*/ 5179288 h 6858000"/>
              <a:gd name="connsiteX36" fmla="*/ 572314 w 1472087"/>
              <a:gd name="connsiteY36" fmla="*/ 5173621 h 6858000"/>
              <a:gd name="connsiteX37" fmla="*/ 567948 w 1472087"/>
              <a:gd name="connsiteY37" fmla="*/ 5159961 h 6858000"/>
              <a:gd name="connsiteX38" fmla="*/ 574625 w 1472087"/>
              <a:gd name="connsiteY38" fmla="*/ 5144295 h 6858000"/>
              <a:gd name="connsiteX39" fmla="*/ 571558 w 1472087"/>
              <a:gd name="connsiteY39" fmla="*/ 5125185 h 6858000"/>
              <a:gd name="connsiteX40" fmla="*/ 578388 w 1472087"/>
              <a:gd name="connsiteY40" fmla="*/ 5121884 h 6858000"/>
              <a:gd name="connsiteX41" fmla="*/ 585424 w 1472087"/>
              <a:gd name="connsiteY41" fmla="*/ 5067850 h 6858000"/>
              <a:gd name="connsiteX42" fmla="*/ 588155 w 1472087"/>
              <a:gd name="connsiteY42" fmla="*/ 5060861 h 6858000"/>
              <a:gd name="connsiteX43" fmla="*/ 584859 w 1472087"/>
              <a:gd name="connsiteY43" fmla="*/ 5034192 h 6858000"/>
              <a:gd name="connsiteX44" fmla="*/ 586413 w 1472087"/>
              <a:gd name="connsiteY44" fmla="*/ 4993030 h 6858000"/>
              <a:gd name="connsiteX45" fmla="*/ 593322 w 1472087"/>
              <a:gd name="connsiteY45" fmla="*/ 4946844 h 6858000"/>
              <a:gd name="connsiteX46" fmla="*/ 589178 w 1472087"/>
              <a:gd name="connsiteY46" fmla="*/ 4932692 h 6858000"/>
              <a:gd name="connsiteX47" fmla="*/ 604581 w 1472087"/>
              <a:gd name="connsiteY47" fmla="*/ 4858827 h 6858000"/>
              <a:gd name="connsiteX48" fmla="*/ 610484 w 1472087"/>
              <a:gd name="connsiteY48" fmla="*/ 4821170 h 6858000"/>
              <a:gd name="connsiteX49" fmla="*/ 615217 w 1472087"/>
              <a:gd name="connsiteY49" fmla="*/ 4780965 h 6858000"/>
              <a:gd name="connsiteX50" fmla="*/ 616510 w 1472087"/>
              <a:gd name="connsiteY50" fmla="*/ 4750867 h 6858000"/>
              <a:gd name="connsiteX51" fmla="*/ 614317 w 1472087"/>
              <a:gd name="connsiteY51" fmla="*/ 4690749 h 6858000"/>
              <a:gd name="connsiteX52" fmla="*/ 609797 w 1472087"/>
              <a:gd name="connsiteY52" fmla="*/ 4584173 h 6858000"/>
              <a:gd name="connsiteX53" fmla="*/ 604880 w 1472087"/>
              <a:gd name="connsiteY53" fmla="*/ 4444346 h 6858000"/>
              <a:gd name="connsiteX54" fmla="*/ 601445 w 1472087"/>
              <a:gd name="connsiteY54" fmla="*/ 4375228 h 6858000"/>
              <a:gd name="connsiteX55" fmla="*/ 582098 w 1472087"/>
              <a:gd name="connsiteY55" fmla="*/ 4214165 h 6858000"/>
              <a:gd name="connsiteX56" fmla="*/ 586171 w 1472087"/>
              <a:gd name="connsiteY56" fmla="*/ 4090296 h 6858000"/>
              <a:gd name="connsiteX57" fmla="*/ 571427 w 1472087"/>
              <a:gd name="connsiteY57" fmla="*/ 4033999 h 6858000"/>
              <a:gd name="connsiteX58" fmla="*/ 572576 w 1472087"/>
              <a:gd name="connsiteY58" fmla="*/ 4031933 h 6858000"/>
              <a:gd name="connsiteX59" fmla="*/ 571152 w 1472087"/>
              <a:gd name="connsiteY59" fmla="*/ 4013953 h 6858000"/>
              <a:gd name="connsiteX60" fmla="*/ 557447 w 1472087"/>
              <a:gd name="connsiteY60" fmla="*/ 3974753 h 6858000"/>
              <a:gd name="connsiteX61" fmla="*/ 559045 w 1472087"/>
              <a:gd name="connsiteY61" fmla="*/ 3969950 h 6858000"/>
              <a:gd name="connsiteX62" fmla="*/ 552467 w 1472087"/>
              <a:gd name="connsiteY62" fmla="*/ 3933779 h 6858000"/>
              <a:gd name="connsiteX63" fmla="*/ 553798 w 1472087"/>
              <a:gd name="connsiteY63" fmla="*/ 3933093 h 6858000"/>
              <a:gd name="connsiteX64" fmla="*/ 558152 w 1472087"/>
              <a:gd name="connsiteY64" fmla="*/ 3922082 h 6858000"/>
              <a:gd name="connsiteX65" fmla="*/ 563230 w 1472087"/>
              <a:gd name="connsiteY65" fmla="*/ 3901461 h 6858000"/>
              <a:gd name="connsiteX66" fmla="*/ 585824 w 1472087"/>
              <a:gd name="connsiteY66" fmla="*/ 3813873 h 6858000"/>
              <a:gd name="connsiteX67" fmla="*/ 585249 w 1472087"/>
              <a:gd name="connsiteY67" fmla="*/ 3806161 h 6858000"/>
              <a:gd name="connsiteX68" fmla="*/ 585556 w 1472087"/>
              <a:gd name="connsiteY68" fmla="*/ 3805957 h 6858000"/>
              <a:gd name="connsiteX69" fmla="*/ 585583 w 1472087"/>
              <a:gd name="connsiteY69" fmla="*/ 3797724 h 6858000"/>
              <a:gd name="connsiteX70" fmla="*/ 584198 w 1472087"/>
              <a:gd name="connsiteY70" fmla="*/ 3792098 h 6858000"/>
              <a:gd name="connsiteX71" fmla="*/ 583082 w 1472087"/>
              <a:gd name="connsiteY71" fmla="*/ 3777135 h 6858000"/>
              <a:gd name="connsiteX72" fmla="*/ 584815 w 1472087"/>
              <a:gd name="connsiteY72" fmla="*/ 3771656 h 6858000"/>
              <a:gd name="connsiteX73" fmla="*/ 588558 w 1472087"/>
              <a:gd name="connsiteY73" fmla="*/ 3769007 h 6858000"/>
              <a:gd name="connsiteX74" fmla="*/ 588024 w 1472087"/>
              <a:gd name="connsiteY74" fmla="*/ 3767709 h 6858000"/>
              <a:gd name="connsiteX75" fmla="*/ 596720 w 1472087"/>
              <a:gd name="connsiteY75" fmla="*/ 3738082 h 6858000"/>
              <a:gd name="connsiteX76" fmla="*/ 604066 w 1472087"/>
              <a:gd name="connsiteY76" fmla="*/ 3673397 h 6858000"/>
              <a:gd name="connsiteX77" fmla="*/ 603362 w 1472087"/>
              <a:gd name="connsiteY77" fmla="*/ 3637109 h 6858000"/>
              <a:gd name="connsiteX78" fmla="*/ 606805 w 1472087"/>
              <a:gd name="connsiteY78" fmla="*/ 3536883 h 6858000"/>
              <a:gd name="connsiteX79" fmla="*/ 614343 w 1472087"/>
              <a:gd name="connsiteY79" fmla="*/ 3435652 h 6858000"/>
              <a:gd name="connsiteX80" fmla="*/ 616014 w 1472087"/>
              <a:gd name="connsiteY80" fmla="*/ 3307769 h 6858000"/>
              <a:gd name="connsiteX81" fmla="*/ 633577 w 1472087"/>
              <a:gd name="connsiteY81" fmla="*/ 3250522 h 6858000"/>
              <a:gd name="connsiteX82" fmla="*/ 634002 w 1472087"/>
              <a:gd name="connsiteY82" fmla="*/ 3229163 h 6858000"/>
              <a:gd name="connsiteX83" fmla="*/ 635825 w 1472087"/>
              <a:gd name="connsiteY83" fmla="*/ 3217217 h 6858000"/>
              <a:gd name="connsiteX84" fmla="*/ 622660 w 1472087"/>
              <a:gd name="connsiteY84" fmla="*/ 3183755 h 6858000"/>
              <a:gd name="connsiteX85" fmla="*/ 623161 w 1472087"/>
              <a:gd name="connsiteY85" fmla="*/ 3178642 h 6858000"/>
              <a:gd name="connsiteX86" fmla="*/ 610761 w 1472087"/>
              <a:gd name="connsiteY86" fmla="*/ 3158586 h 6858000"/>
              <a:gd name="connsiteX87" fmla="*/ 595946 w 1472087"/>
              <a:gd name="connsiteY87" fmla="*/ 3129034 h 6858000"/>
              <a:gd name="connsiteX88" fmla="*/ 596611 w 1472087"/>
              <a:gd name="connsiteY88" fmla="*/ 3126682 h 6858000"/>
              <a:gd name="connsiteX89" fmla="*/ 587479 w 1472087"/>
              <a:gd name="connsiteY89" fmla="*/ 3114519 h 6858000"/>
              <a:gd name="connsiteX90" fmla="*/ 574088 w 1472087"/>
              <a:gd name="connsiteY90" fmla="*/ 3106272 h 6858000"/>
              <a:gd name="connsiteX91" fmla="*/ 546818 w 1472087"/>
              <a:gd name="connsiteY91" fmla="*/ 2958185 h 6858000"/>
              <a:gd name="connsiteX92" fmla="*/ 489432 w 1472087"/>
              <a:gd name="connsiteY92" fmla="*/ 2762989 h 6858000"/>
              <a:gd name="connsiteX93" fmla="*/ 438350 w 1472087"/>
              <a:gd name="connsiteY93" fmla="*/ 2554718 h 6858000"/>
              <a:gd name="connsiteX94" fmla="*/ 418444 w 1472087"/>
              <a:gd name="connsiteY94" fmla="*/ 2485734 h 6858000"/>
              <a:gd name="connsiteX95" fmla="*/ 409167 w 1472087"/>
              <a:gd name="connsiteY95" fmla="*/ 2447068 h 6858000"/>
              <a:gd name="connsiteX96" fmla="*/ 396128 w 1472087"/>
              <a:gd name="connsiteY96" fmla="*/ 2425819 h 6858000"/>
              <a:gd name="connsiteX97" fmla="*/ 402127 w 1472087"/>
              <a:gd name="connsiteY97" fmla="*/ 2402874 h 6858000"/>
              <a:gd name="connsiteX98" fmla="*/ 404739 w 1472087"/>
              <a:gd name="connsiteY98" fmla="*/ 2381443 h 6858000"/>
              <a:gd name="connsiteX99" fmla="*/ 381068 w 1472087"/>
              <a:gd name="connsiteY99" fmla="*/ 2261920 h 6858000"/>
              <a:gd name="connsiteX100" fmla="*/ 370955 w 1472087"/>
              <a:gd name="connsiteY100" fmla="*/ 2195378 h 6858000"/>
              <a:gd name="connsiteX101" fmla="*/ 355172 w 1472087"/>
              <a:gd name="connsiteY101" fmla="*/ 2155135 h 6858000"/>
              <a:gd name="connsiteX102" fmla="*/ 352630 w 1472087"/>
              <a:gd name="connsiteY102" fmla="*/ 2118008 h 6858000"/>
              <a:gd name="connsiteX103" fmla="*/ 353623 w 1472087"/>
              <a:gd name="connsiteY103" fmla="*/ 2050531 h 6858000"/>
              <a:gd name="connsiteX104" fmla="*/ 345429 w 1472087"/>
              <a:gd name="connsiteY104" fmla="*/ 1963269 h 6858000"/>
              <a:gd name="connsiteX105" fmla="*/ 326607 w 1472087"/>
              <a:gd name="connsiteY105" fmla="*/ 1906352 h 6858000"/>
              <a:gd name="connsiteX106" fmla="*/ 303164 w 1472087"/>
              <a:gd name="connsiteY106" fmla="*/ 1861531 h 6858000"/>
              <a:gd name="connsiteX107" fmla="*/ 256963 w 1472087"/>
              <a:gd name="connsiteY107" fmla="*/ 1732919 h 6858000"/>
              <a:gd name="connsiteX108" fmla="*/ 229274 w 1472087"/>
              <a:gd name="connsiteY108" fmla="*/ 1663540 h 6858000"/>
              <a:gd name="connsiteX109" fmla="*/ 228400 w 1472087"/>
              <a:gd name="connsiteY109" fmla="*/ 1615777 h 6858000"/>
              <a:gd name="connsiteX110" fmla="*/ 209195 w 1472087"/>
              <a:gd name="connsiteY110" fmla="*/ 1563678 h 6858000"/>
              <a:gd name="connsiteX111" fmla="*/ 222275 w 1472087"/>
              <a:gd name="connsiteY111" fmla="*/ 1519474 h 6858000"/>
              <a:gd name="connsiteX112" fmla="*/ 215017 w 1472087"/>
              <a:gd name="connsiteY112" fmla="*/ 1477995 h 6858000"/>
              <a:gd name="connsiteX113" fmla="*/ 201102 w 1472087"/>
              <a:gd name="connsiteY113" fmla="*/ 1373769 h 6858000"/>
              <a:gd name="connsiteX114" fmla="*/ 209409 w 1472087"/>
              <a:gd name="connsiteY114" fmla="*/ 1307086 h 6858000"/>
              <a:gd name="connsiteX115" fmla="*/ 210597 w 1472087"/>
              <a:gd name="connsiteY115" fmla="*/ 1189033 h 6858000"/>
              <a:gd name="connsiteX116" fmla="*/ 215282 w 1472087"/>
              <a:gd name="connsiteY116" fmla="*/ 1168288 h 6858000"/>
              <a:gd name="connsiteX117" fmla="*/ 207564 w 1472087"/>
              <a:gd name="connsiteY117" fmla="*/ 1142577 h 6858000"/>
              <a:gd name="connsiteX118" fmla="*/ 196870 w 1472087"/>
              <a:gd name="connsiteY118" fmla="*/ 1088484 h 6858000"/>
              <a:gd name="connsiteX119" fmla="*/ 185606 w 1472087"/>
              <a:gd name="connsiteY119" fmla="*/ 1016103 h 6858000"/>
              <a:gd name="connsiteX120" fmla="*/ 187062 w 1472087"/>
              <a:gd name="connsiteY120" fmla="*/ 932283 h 6858000"/>
              <a:gd name="connsiteX121" fmla="*/ 189298 w 1472087"/>
              <a:gd name="connsiteY121" fmla="*/ 915925 h 6858000"/>
              <a:gd name="connsiteX122" fmla="*/ 181927 w 1472087"/>
              <a:gd name="connsiteY122" fmla="*/ 896999 h 6858000"/>
              <a:gd name="connsiteX123" fmla="*/ 151335 w 1472087"/>
              <a:gd name="connsiteY123" fmla="*/ 821517 h 6858000"/>
              <a:gd name="connsiteX124" fmla="*/ 130285 w 1472087"/>
              <a:gd name="connsiteY124" fmla="*/ 751353 h 6858000"/>
              <a:gd name="connsiteX125" fmla="*/ 129843 w 1472087"/>
              <a:gd name="connsiteY125" fmla="*/ 721230 h 6858000"/>
              <a:gd name="connsiteX126" fmla="*/ 115514 w 1472087"/>
              <a:gd name="connsiteY126" fmla="*/ 681659 h 6858000"/>
              <a:gd name="connsiteX127" fmla="*/ 100933 w 1472087"/>
              <a:gd name="connsiteY127" fmla="*/ 635218 h 6858000"/>
              <a:gd name="connsiteX128" fmla="*/ 105944 w 1472087"/>
              <a:gd name="connsiteY128" fmla="*/ 613763 h 6858000"/>
              <a:gd name="connsiteX129" fmla="*/ 91886 w 1472087"/>
              <a:gd name="connsiteY129" fmla="*/ 598582 h 6858000"/>
              <a:gd name="connsiteX130" fmla="*/ 91567 w 1472087"/>
              <a:gd name="connsiteY130" fmla="*/ 576846 h 6858000"/>
              <a:gd name="connsiteX131" fmla="*/ 71193 w 1472087"/>
              <a:gd name="connsiteY131" fmla="*/ 530055 h 6858000"/>
              <a:gd name="connsiteX132" fmla="*/ 70441 w 1472087"/>
              <a:gd name="connsiteY132" fmla="*/ 465389 h 6858000"/>
              <a:gd name="connsiteX133" fmla="*/ 53364 w 1472087"/>
              <a:gd name="connsiteY133" fmla="*/ 424699 h 6858000"/>
              <a:gd name="connsiteX134" fmla="*/ 53739 w 1472087"/>
              <a:gd name="connsiteY134" fmla="*/ 404917 h 6858000"/>
              <a:gd name="connsiteX135" fmla="*/ 33696 w 1472087"/>
              <a:gd name="connsiteY135" fmla="*/ 367211 h 6858000"/>
              <a:gd name="connsiteX136" fmla="*/ 0 w 1472087"/>
              <a:gd name="connsiteY136" fmla="*/ 268519 h 6858000"/>
              <a:gd name="connsiteX137" fmla="*/ 173467 w 1472087"/>
              <a:gd name="connsiteY137" fmla="*/ 144983 h 6858000"/>
              <a:gd name="connsiteX138" fmla="*/ 185751 w 1472087"/>
              <a:gd name="connsiteY138" fmla="*/ 55288 h 6858000"/>
              <a:gd name="connsiteX139" fmla="*/ 145305 w 1472087"/>
              <a:gd name="connsiteY139" fmla="*/ 0 h 6858000"/>
              <a:gd name="connsiteX0" fmla="*/ 112107 w 1438889"/>
              <a:gd name="connsiteY0" fmla="*/ 0 h 6858000"/>
              <a:gd name="connsiteX1" fmla="*/ 1438889 w 1438889"/>
              <a:gd name="connsiteY1" fmla="*/ 0 h 6858000"/>
              <a:gd name="connsiteX2" fmla="*/ 1438889 w 1438889"/>
              <a:gd name="connsiteY2" fmla="*/ 6858000 h 6858000"/>
              <a:gd name="connsiteX3" fmla="*/ 175583 w 1438889"/>
              <a:gd name="connsiteY3" fmla="*/ 6857735 h 6858000"/>
              <a:gd name="connsiteX4" fmla="*/ 212176 w 1438889"/>
              <a:gd name="connsiteY4" fmla="*/ 6776847 h 6858000"/>
              <a:gd name="connsiteX5" fmla="*/ 223676 w 1438889"/>
              <a:gd name="connsiteY5" fmla="*/ 6737706 h 6858000"/>
              <a:gd name="connsiteX6" fmla="*/ 248415 w 1438889"/>
              <a:gd name="connsiteY6" fmla="*/ 6691589 h 6858000"/>
              <a:gd name="connsiteX7" fmla="*/ 225972 w 1438889"/>
              <a:gd name="connsiteY7" fmla="*/ 6659970 h 6858000"/>
              <a:gd name="connsiteX8" fmla="*/ 241063 w 1438889"/>
              <a:gd name="connsiteY8" fmla="*/ 6636211 h 6858000"/>
              <a:gd name="connsiteX9" fmla="*/ 258507 w 1438889"/>
              <a:gd name="connsiteY9" fmla="*/ 6594177 h 6858000"/>
              <a:gd name="connsiteX10" fmla="*/ 272547 w 1438889"/>
              <a:gd name="connsiteY10" fmla="*/ 6557575 h 6858000"/>
              <a:gd name="connsiteX11" fmla="*/ 325504 w 1438889"/>
              <a:gd name="connsiteY11" fmla="*/ 6492130 h 6858000"/>
              <a:gd name="connsiteX12" fmla="*/ 341191 w 1438889"/>
              <a:gd name="connsiteY12" fmla="*/ 6431610 h 6858000"/>
              <a:gd name="connsiteX13" fmla="*/ 384896 w 1438889"/>
              <a:gd name="connsiteY13" fmla="*/ 6379786 h 6858000"/>
              <a:gd name="connsiteX14" fmla="*/ 368119 w 1438889"/>
              <a:gd name="connsiteY14" fmla="*/ 6334727 h 6858000"/>
              <a:gd name="connsiteX15" fmla="*/ 345534 w 1438889"/>
              <a:gd name="connsiteY15" fmla="*/ 6313295 h 6858000"/>
              <a:gd name="connsiteX16" fmla="*/ 352698 w 1438889"/>
              <a:gd name="connsiteY16" fmla="*/ 6280046 h 6858000"/>
              <a:gd name="connsiteX17" fmla="*/ 335443 w 1438889"/>
              <a:gd name="connsiteY17" fmla="*/ 6270265 h 6858000"/>
              <a:gd name="connsiteX18" fmla="*/ 362471 w 1438889"/>
              <a:gd name="connsiteY18" fmla="*/ 6252834 h 6858000"/>
              <a:gd name="connsiteX19" fmla="*/ 340463 w 1438889"/>
              <a:gd name="connsiteY19" fmla="*/ 6202459 h 6858000"/>
              <a:gd name="connsiteX20" fmla="*/ 339261 w 1438889"/>
              <a:gd name="connsiteY20" fmla="*/ 6153037 h 6858000"/>
              <a:gd name="connsiteX21" fmla="*/ 354676 w 1438889"/>
              <a:gd name="connsiteY21" fmla="*/ 6078132 h 6858000"/>
              <a:gd name="connsiteX22" fmla="*/ 342063 w 1438889"/>
              <a:gd name="connsiteY22" fmla="*/ 6028119 h 6858000"/>
              <a:gd name="connsiteX23" fmla="*/ 327292 w 1438889"/>
              <a:gd name="connsiteY23" fmla="*/ 5926735 h 6858000"/>
              <a:gd name="connsiteX24" fmla="*/ 376804 w 1438889"/>
              <a:gd name="connsiteY24" fmla="*/ 5712857 h 6858000"/>
              <a:gd name="connsiteX25" fmla="*/ 355879 w 1438889"/>
              <a:gd name="connsiteY25" fmla="*/ 5676393 h 6858000"/>
              <a:gd name="connsiteX26" fmla="*/ 395471 w 1438889"/>
              <a:gd name="connsiteY26" fmla="*/ 5563435 h 6858000"/>
              <a:gd name="connsiteX27" fmla="*/ 442601 w 1438889"/>
              <a:gd name="connsiteY27" fmla="*/ 5437125 h 6858000"/>
              <a:gd name="connsiteX28" fmla="*/ 456169 w 1438889"/>
              <a:gd name="connsiteY28" fmla="*/ 5396260 h 6858000"/>
              <a:gd name="connsiteX29" fmla="*/ 472150 w 1438889"/>
              <a:gd name="connsiteY29" fmla="*/ 5330009 h 6858000"/>
              <a:gd name="connsiteX30" fmla="*/ 505643 w 1438889"/>
              <a:gd name="connsiteY30" fmla="*/ 5273739 h 6858000"/>
              <a:gd name="connsiteX31" fmla="*/ 515242 w 1438889"/>
              <a:gd name="connsiteY31" fmla="*/ 5241779 h 6858000"/>
              <a:gd name="connsiteX32" fmla="*/ 526468 w 1438889"/>
              <a:gd name="connsiteY32" fmla="*/ 5225268 h 6858000"/>
              <a:gd name="connsiteX33" fmla="*/ 527488 w 1438889"/>
              <a:gd name="connsiteY33" fmla="*/ 5217684 h 6858000"/>
              <a:gd name="connsiteX34" fmla="*/ 534829 w 1438889"/>
              <a:gd name="connsiteY34" fmla="*/ 5193377 h 6858000"/>
              <a:gd name="connsiteX35" fmla="*/ 538132 w 1438889"/>
              <a:gd name="connsiteY35" fmla="*/ 5179288 h 6858000"/>
              <a:gd name="connsiteX36" fmla="*/ 539116 w 1438889"/>
              <a:gd name="connsiteY36" fmla="*/ 5173621 h 6858000"/>
              <a:gd name="connsiteX37" fmla="*/ 534750 w 1438889"/>
              <a:gd name="connsiteY37" fmla="*/ 5159961 h 6858000"/>
              <a:gd name="connsiteX38" fmla="*/ 541427 w 1438889"/>
              <a:gd name="connsiteY38" fmla="*/ 5144295 h 6858000"/>
              <a:gd name="connsiteX39" fmla="*/ 538360 w 1438889"/>
              <a:gd name="connsiteY39" fmla="*/ 5125185 h 6858000"/>
              <a:gd name="connsiteX40" fmla="*/ 545190 w 1438889"/>
              <a:gd name="connsiteY40" fmla="*/ 5121884 h 6858000"/>
              <a:gd name="connsiteX41" fmla="*/ 552226 w 1438889"/>
              <a:gd name="connsiteY41" fmla="*/ 5067850 h 6858000"/>
              <a:gd name="connsiteX42" fmla="*/ 554957 w 1438889"/>
              <a:gd name="connsiteY42" fmla="*/ 5060861 h 6858000"/>
              <a:gd name="connsiteX43" fmla="*/ 551661 w 1438889"/>
              <a:gd name="connsiteY43" fmla="*/ 5034192 h 6858000"/>
              <a:gd name="connsiteX44" fmla="*/ 553215 w 1438889"/>
              <a:gd name="connsiteY44" fmla="*/ 4993030 h 6858000"/>
              <a:gd name="connsiteX45" fmla="*/ 560124 w 1438889"/>
              <a:gd name="connsiteY45" fmla="*/ 4946844 h 6858000"/>
              <a:gd name="connsiteX46" fmla="*/ 555980 w 1438889"/>
              <a:gd name="connsiteY46" fmla="*/ 4932692 h 6858000"/>
              <a:gd name="connsiteX47" fmla="*/ 571383 w 1438889"/>
              <a:gd name="connsiteY47" fmla="*/ 4858827 h 6858000"/>
              <a:gd name="connsiteX48" fmla="*/ 577286 w 1438889"/>
              <a:gd name="connsiteY48" fmla="*/ 4821170 h 6858000"/>
              <a:gd name="connsiteX49" fmla="*/ 582019 w 1438889"/>
              <a:gd name="connsiteY49" fmla="*/ 4780965 h 6858000"/>
              <a:gd name="connsiteX50" fmla="*/ 583312 w 1438889"/>
              <a:gd name="connsiteY50" fmla="*/ 4750867 h 6858000"/>
              <a:gd name="connsiteX51" fmla="*/ 581119 w 1438889"/>
              <a:gd name="connsiteY51" fmla="*/ 4690749 h 6858000"/>
              <a:gd name="connsiteX52" fmla="*/ 576599 w 1438889"/>
              <a:gd name="connsiteY52" fmla="*/ 4584173 h 6858000"/>
              <a:gd name="connsiteX53" fmla="*/ 571682 w 1438889"/>
              <a:gd name="connsiteY53" fmla="*/ 4444346 h 6858000"/>
              <a:gd name="connsiteX54" fmla="*/ 568247 w 1438889"/>
              <a:gd name="connsiteY54" fmla="*/ 4375228 h 6858000"/>
              <a:gd name="connsiteX55" fmla="*/ 548900 w 1438889"/>
              <a:gd name="connsiteY55" fmla="*/ 4214165 h 6858000"/>
              <a:gd name="connsiteX56" fmla="*/ 552973 w 1438889"/>
              <a:gd name="connsiteY56" fmla="*/ 4090296 h 6858000"/>
              <a:gd name="connsiteX57" fmla="*/ 538229 w 1438889"/>
              <a:gd name="connsiteY57" fmla="*/ 4033999 h 6858000"/>
              <a:gd name="connsiteX58" fmla="*/ 539378 w 1438889"/>
              <a:gd name="connsiteY58" fmla="*/ 4031933 h 6858000"/>
              <a:gd name="connsiteX59" fmla="*/ 537954 w 1438889"/>
              <a:gd name="connsiteY59" fmla="*/ 4013953 h 6858000"/>
              <a:gd name="connsiteX60" fmla="*/ 524249 w 1438889"/>
              <a:gd name="connsiteY60" fmla="*/ 3974753 h 6858000"/>
              <a:gd name="connsiteX61" fmla="*/ 525847 w 1438889"/>
              <a:gd name="connsiteY61" fmla="*/ 3969950 h 6858000"/>
              <a:gd name="connsiteX62" fmla="*/ 519269 w 1438889"/>
              <a:gd name="connsiteY62" fmla="*/ 3933779 h 6858000"/>
              <a:gd name="connsiteX63" fmla="*/ 520600 w 1438889"/>
              <a:gd name="connsiteY63" fmla="*/ 3933093 h 6858000"/>
              <a:gd name="connsiteX64" fmla="*/ 524954 w 1438889"/>
              <a:gd name="connsiteY64" fmla="*/ 3922082 h 6858000"/>
              <a:gd name="connsiteX65" fmla="*/ 530032 w 1438889"/>
              <a:gd name="connsiteY65" fmla="*/ 3901461 h 6858000"/>
              <a:gd name="connsiteX66" fmla="*/ 552626 w 1438889"/>
              <a:gd name="connsiteY66" fmla="*/ 3813873 h 6858000"/>
              <a:gd name="connsiteX67" fmla="*/ 552051 w 1438889"/>
              <a:gd name="connsiteY67" fmla="*/ 3806161 h 6858000"/>
              <a:gd name="connsiteX68" fmla="*/ 552358 w 1438889"/>
              <a:gd name="connsiteY68" fmla="*/ 3805957 h 6858000"/>
              <a:gd name="connsiteX69" fmla="*/ 552385 w 1438889"/>
              <a:gd name="connsiteY69" fmla="*/ 3797724 h 6858000"/>
              <a:gd name="connsiteX70" fmla="*/ 551000 w 1438889"/>
              <a:gd name="connsiteY70" fmla="*/ 3792098 h 6858000"/>
              <a:gd name="connsiteX71" fmla="*/ 549884 w 1438889"/>
              <a:gd name="connsiteY71" fmla="*/ 3777135 h 6858000"/>
              <a:gd name="connsiteX72" fmla="*/ 551617 w 1438889"/>
              <a:gd name="connsiteY72" fmla="*/ 3771656 h 6858000"/>
              <a:gd name="connsiteX73" fmla="*/ 555360 w 1438889"/>
              <a:gd name="connsiteY73" fmla="*/ 3769007 h 6858000"/>
              <a:gd name="connsiteX74" fmla="*/ 554826 w 1438889"/>
              <a:gd name="connsiteY74" fmla="*/ 3767709 h 6858000"/>
              <a:gd name="connsiteX75" fmla="*/ 563522 w 1438889"/>
              <a:gd name="connsiteY75" fmla="*/ 3738082 h 6858000"/>
              <a:gd name="connsiteX76" fmla="*/ 570868 w 1438889"/>
              <a:gd name="connsiteY76" fmla="*/ 3673397 h 6858000"/>
              <a:gd name="connsiteX77" fmla="*/ 570164 w 1438889"/>
              <a:gd name="connsiteY77" fmla="*/ 3637109 h 6858000"/>
              <a:gd name="connsiteX78" fmla="*/ 573607 w 1438889"/>
              <a:gd name="connsiteY78" fmla="*/ 3536883 h 6858000"/>
              <a:gd name="connsiteX79" fmla="*/ 581145 w 1438889"/>
              <a:gd name="connsiteY79" fmla="*/ 3435652 h 6858000"/>
              <a:gd name="connsiteX80" fmla="*/ 582816 w 1438889"/>
              <a:gd name="connsiteY80" fmla="*/ 3307769 h 6858000"/>
              <a:gd name="connsiteX81" fmla="*/ 600379 w 1438889"/>
              <a:gd name="connsiteY81" fmla="*/ 3250522 h 6858000"/>
              <a:gd name="connsiteX82" fmla="*/ 600804 w 1438889"/>
              <a:gd name="connsiteY82" fmla="*/ 3229163 h 6858000"/>
              <a:gd name="connsiteX83" fmla="*/ 602627 w 1438889"/>
              <a:gd name="connsiteY83" fmla="*/ 3217217 h 6858000"/>
              <a:gd name="connsiteX84" fmla="*/ 589462 w 1438889"/>
              <a:gd name="connsiteY84" fmla="*/ 3183755 h 6858000"/>
              <a:gd name="connsiteX85" fmla="*/ 589963 w 1438889"/>
              <a:gd name="connsiteY85" fmla="*/ 3178642 h 6858000"/>
              <a:gd name="connsiteX86" fmla="*/ 577563 w 1438889"/>
              <a:gd name="connsiteY86" fmla="*/ 3158586 h 6858000"/>
              <a:gd name="connsiteX87" fmla="*/ 562748 w 1438889"/>
              <a:gd name="connsiteY87" fmla="*/ 3129034 h 6858000"/>
              <a:gd name="connsiteX88" fmla="*/ 563413 w 1438889"/>
              <a:gd name="connsiteY88" fmla="*/ 3126682 h 6858000"/>
              <a:gd name="connsiteX89" fmla="*/ 554281 w 1438889"/>
              <a:gd name="connsiteY89" fmla="*/ 3114519 h 6858000"/>
              <a:gd name="connsiteX90" fmla="*/ 540890 w 1438889"/>
              <a:gd name="connsiteY90" fmla="*/ 3106272 h 6858000"/>
              <a:gd name="connsiteX91" fmla="*/ 513620 w 1438889"/>
              <a:gd name="connsiteY91" fmla="*/ 2958185 h 6858000"/>
              <a:gd name="connsiteX92" fmla="*/ 456234 w 1438889"/>
              <a:gd name="connsiteY92" fmla="*/ 2762989 h 6858000"/>
              <a:gd name="connsiteX93" fmla="*/ 405152 w 1438889"/>
              <a:gd name="connsiteY93" fmla="*/ 2554718 h 6858000"/>
              <a:gd name="connsiteX94" fmla="*/ 385246 w 1438889"/>
              <a:gd name="connsiteY94" fmla="*/ 2485734 h 6858000"/>
              <a:gd name="connsiteX95" fmla="*/ 375969 w 1438889"/>
              <a:gd name="connsiteY95" fmla="*/ 2447068 h 6858000"/>
              <a:gd name="connsiteX96" fmla="*/ 362930 w 1438889"/>
              <a:gd name="connsiteY96" fmla="*/ 2425819 h 6858000"/>
              <a:gd name="connsiteX97" fmla="*/ 368929 w 1438889"/>
              <a:gd name="connsiteY97" fmla="*/ 2402874 h 6858000"/>
              <a:gd name="connsiteX98" fmla="*/ 371541 w 1438889"/>
              <a:gd name="connsiteY98" fmla="*/ 2381443 h 6858000"/>
              <a:gd name="connsiteX99" fmla="*/ 347870 w 1438889"/>
              <a:gd name="connsiteY99" fmla="*/ 2261920 h 6858000"/>
              <a:gd name="connsiteX100" fmla="*/ 337757 w 1438889"/>
              <a:gd name="connsiteY100" fmla="*/ 2195378 h 6858000"/>
              <a:gd name="connsiteX101" fmla="*/ 321974 w 1438889"/>
              <a:gd name="connsiteY101" fmla="*/ 2155135 h 6858000"/>
              <a:gd name="connsiteX102" fmla="*/ 319432 w 1438889"/>
              <a:gd name="connsiteY102" fmla="*/ 2118008 h 6858000"/>
              <a:gd name="connsiteX103" fmla="*/ 320425 w 1438889"/>
              <a:gd name="connsiteY103" fmla="*/ 2050531 h 6858000"/>
              <a:gd name="connsiteX104" fmla="*/ 312231 w 1438889"/>
              <a:gd name="connsiteY104" fmla="*/ 1963269 h 6858000"/>
              <a:gd name="connsiteX105" fmla="*/ 293409 w 1438889"/>
              <a:gd name="connsiteY105" fmla="*/ 1906352 h 6858000"/>
              <a:gd name="connsiteX106" fmla="*/ 269966 w 1438889"/>
              <a:gd name="connsiteY106" fmla="*/ 1861531 h 6858000"/>
              <a:gd name="connsiteX107" fmla="*/ 223765 w 1438889"/>
              <a:gd name="connsiteY107" fmla="*/ 1732919 h 6858000"/>
              <a:gd name="connsiteX108" fmla="*/ 196076 w 1438889"/>
              <a:gd name="connsiteY108" fmla="*/ 1663540 h 6858000"/>
              <a:gd name="connsiteX109" fmla="*/ 195202 w 1438889"/>
              <a:gd name="connsiteY109" fmla="*/ 1615777 h 6858000"/>
              <a:gd name="connsiteX110" fmla="*/ 175997 w 1438889"/>
              <a:gd name="connsiteY110" fmla="*/ 1563678 h 6858000"/>
              <a:gd name="connsiteX111" fmla="*/ 189077 w 1438889"/>
              <a:gd name="connsiteY111" fmla="*/ 1519474 h 6858000"/>
              <a:gd name="connsiteX112" fmla="*/ 181819 w 1438889"/>
              <a:gd name="connsiteY112" fmla="*/ 1477995 h 6858000"/>
              <a:gd name="connsiteX113" fmla="*/ 167904 w 1438889"/>
              <a:gd name="connsiteY113" fmla="*/ 1373769 h 6858000"/>
              <a:gd name="connsiteX114" fmla="*/ 176211 w 1438889"/>
              <a:gd name="connsiteY114" fmla="*/ 1307086 h 6858000"/>
              <a:gd name="connsiteX115" fmla="*/ 177399 w 1438889"/>
              <a:gd name="connsiteY115" fmla="*/ 1189033 h 6858000"/>
              <a:gd name="connsiteX116" fmla="*/ 182084 w 1438889"/>
              <a:gd name="connsiteY116" fmla="*/ 1168288 h 6858000"/>
              <a:gd name="connsiteX117" fmla="*/ 174366 w 1438889"/>
              <a:gd name="connsiteY117" fmla="*/ 1142577 h 6858000"/>
              <a:gd name="connsiteX118" fmla="*/ 163672 w 1438889"/>
              <a:gd name="connsiteY118" fmla="*/ 1088484 h 6858000"/>
              <a:gd name="connsiteX119" fmla="*/ 152408 w 1438889"/>
              <a:gd name="connsiteY119" fmla="*/ 1016103 h 6858000"/>
              <a:gd name="connsiteX120" fmla="*/ 153864 w 1438889"/>
              <a:gd name="connsiteY120" fmla="*/ 932283 h 6858000"/>
              <a:gd name="connsiteX121" fmla="*/ 156100 w 1438889"/>
              <a:gd name="connsiteY121" fmla="*/ 915925 h 6858000"/>
              <a:gd name="connsiteX122" fmla="*/ 148729 w 1438889"/>
              <a:gd name="connsiteY122" fmla="*/ 896999 h 6858000"/>
              <a:gd name="connsiteX123" fmla="*/ 118137 w 1438889"/>
              <a:gd name="connsiteY123" fmla="*/ 821517 h 6858000"/>
              <a:gd name="connsiteX124" fmla="*/ 97087 w 1438889"/>
              <a:gd name="connsiteY124" fmla="*/ 751353 h 6858000"/>
              <a:gd name="connsiteX125" fmla="*/ 96645 w 1438889"/>
              <a:gd name="connsiteY125" fmla="*/ 721230 h 6858000"/>
              <a:gd name="connsiteX126" fmla="*/ 82316 w 1438889"/>
              <a:gd name="connsiteY126" fmla="*/ 681659 h 6858000"/>
              <a:gd name="connsiteX127" fmla="*/ 67735 w 1438889"/>
              <a:gd name="connsiteY127" fmla="*/ 635218 h 6858000"/>
              <a:gd name="connsiteX128" fmla="*/ 72746 w 1438889"/>
              <a:gd name="connsiteY128" fmla="*/ 613763 h 6858000"/>
              <a:gd name="connsiteX129" fmla="*/ 58688 w 1438889"/>
              <a:gd name="connsiteY129" fmla="*/ 598582 h 6858000"/>
              <a:gd name="connsiteX130" fmla="*/ 58369 w 1438889"/>
              <a:gd name="connsiteY130" fmla="*/ 576846 h 6858000"/>
              <a:gd name="connsiteX131" fmla="*/ 37995 w 1438889"/>
              <a:gd name="connsiteY131" fmla="*/ 530055 h 6858000"/>
              <a:gd name="connsiteX132" fmla="*/ 37243 w 1438889"/>
              <a:gd name="connsiteY132" fmla="*/ 465389 h 6858000"/>
              <a:gd name="connsiteX133" fmla="*/ 20166 w 1438889"/>
              <a:gd name="connsiteY133" fmla="*/ 424699 h 6858000"/>
              <a:gd name="connsiteX134" fmla="*/ 20541 w 1438889"/>
              <a:gd name="connsiteY134" fmla="*/ 404917 h 6858000"/>
              <a:gd name="connsiteX135" fmla="*/ 498 w 1438889"/>
              <a:gd name="connsiteY135" fmla="*/ 367211 h 6858000"/>
              <a:gd name="connsiteX136" fmla="*/ 148559 w 1438889"/>
              <a:gd name="connsiteY136" fmla="*/ 212860 h 6858000"/>
              <a:gd name="connsiteX137" fmla="*/ 140269 w 1438889"/>
              <a:gd name="connsiteY137" fmla="*/ 144983 h 6858000"/>
              <a:gd name="connsiteX138" fmla="*/ 152553 w 1438889"/>
              <a:gd name="connsiteY138" fmla="*/ 55288 h 6858000"/>
              <a:gd name="connsiteX139" fmla="*/ 112107 w 1438889"/>
              <a:gd name="connsiteY139" fmla="*/ 0 h 6858000"/>
              <a:gd name="connsiteX0" fmla="*/ 92101 w 1418883"/>
              <a:gd name="connsiteY0" fmla="*/ 0 h 6858000"/>
              <a:gd name="connsiteX1" fmla="*/ 1418883 w 1418883"/>
              <a:gd name="connsiteY1" fmla="*/ 0 h 6858000"/>
              <a:gd name="connsiteX2" fmla="*/ 1418883 w 1418883"/>
              <a:gd name="connsiteY2" fmla="*/ 6858000 h 6858000"/>
              <a:gd name="connsiteX3" fmla="*/ 155577 w 1418883"/>
              <a:gd name="connsiteY3" fmla="*/ 6857735 h 6858000"/>
              <a:gd name="connsiteX4" fmla="*/ 192170 w 1418883"/>
              <a:gd name="connsiteY4" fmla="*/ 6776847 h 6858000"/>
              <a:gd name="connsiteX5" fmla="*/ 203670 w 1418883"/>
              <a:gd name="connsiteY5" fmla="*/ 6737706 h 6858000"/>
              <a:gd name="connsiteX6" fmla="*/ 228409 w 1418883"/>
              <a:gd name="connsiteY6" fmla="*/ 6691589 h 6858000"/>
              <a:gd name="connsiteX7" fmla="*/ 205966 w 1418883"/>
              <a:gd name="connsiteY7" fmla="*/ 6659970 h 6858000"/>
              <a:gd name="connsiteX8" fmla="*/ 221057 w 1418883"/>
              <a:gd name="connsiteY8" fmla="*/ 6636211 h 6858000"/>
              <a:gd name="connsiteX9" fmla="*/ 238501 w 1418883"/>
              <a:gd name="connsiteY9" fmla="*/ 6594177 h 6858000"/>
              <a:gd name="connsiteX10" fmla="*/ 252541 w 1418883"/>
              <a:gd name="connsiteY10" fmla="*/ 6557575 h 6858000"/>
              <a:gd name="connsiteX11" fmla="*/ 305498 w 1418883"/>
              <a:gd name="connsiteY11" fmla="*/ 6492130 h 6858000"/>
              <a:gd name="connsiteX12" fmla="*/ 321185 w 1418883"/>
              <a:gd name="connsiteY12" fmla="*/ 6431610 h 6858000"/>
              <a:gd name="connsiteX13" fmla="*/ 364890 w 1418883"/>
              <a:gd name="connsiteY13" fmla="*/ 6379786 h 6858000"/>
              <a:gd name="connsiteX14" fmla="*/ 348113 w 1418883"/>
              <a:gd name="connsiteY14" fmla="*/ 6334727 h 6858000"/>
              <a:gd name="connsiteX15" fmla="*/ 325528 w 1418883"/>
              <a:gd name="connsiteY15" fmla="*/ 6313295 h 6858000"/>
              <a:gd name="connsiteX16" fmla="*/ 332692 w 1418883"/>
              <a:gd name="connsiteY16" fmla="*/ 6280046 h 6858000"/>
              <a:gd name="connsiteX17" fmla="*/ 315437 w 1418883"/>
              <a:gd name="connsiteY17" fmla="*/ 6270265 h 6858000"/>
              <a:gd name="connsiteX18" fmla="*/ 342465 w 1418883"/>
              <a:gd name="connsiteY18" fmla="*/ 6252834 h 6858000"/>
              <a:gd name="connsiteX19" fmla="*/ 320457 w 1418883"/>
              <a:gd name="connsiteY19" fmla="*/ 6202459 h 6858000"/>
              <a:gd name="connsiteX20" fmla="*/ 319255 w 1418883"/>
              <a:gd name="connsiteY20" fmla="*/ 6153037 h 6858000"/>
              <a:gd name="connsiteX21" fmla="*/ 334670 w 1418883"/>
              <a:gd name="connsiteY21" fmla="*/ 6078132 h 6858000"/>
              <a:gd name="connsiteX22" fmla="*/ 322057 w 1418883"/>
              <a:gd name="connsiteY22" fmla="*/ 6028119 h 6858000"/>
              <a:gd name="connsiteX23" fmla="*/ 307286 w 1418883"/>
              <a:gd name="connsiteY23" fmla="*/ 5926735 h 6858000"/>
              <a:gd name="connsiteX24" fmla="*/ 356798 w 1418883"/>
              <a:gd name="connsiteY24" fmla="*/ 5712857 h 6858000"/>
              <a:gd name="connsiteX25" fmla="*/ 335873 w 1418883"/>
              <a:gd name="connsiteY25" fmla="*/ 5676393 h 6858000"/>
              <a:gd name="connsiteX26" fmla="*/ 375465 w 1418883"/>
              <a:gd name="connsiteY26" fmla="*/ 5563435 h 6858000"/>
              <a:gd name="connsiteX27" fmla="*/ 422595 w 1418883"/>
              <a:gd name="connsiteY27" fmla="*/ 5437125 h 6858000"/>
              <a:gd name="connsiteX28" fmla="*/ 436163 w 1418883"/>
              <a:gd name="connsiteY28" fmla="*/ 5396260 h 6858000"/>
              <a:gd name="connsiteX29" fmla="*/ 452144 w 1418883"/>
              <a:gd name="connsiteY29" fmla="*/ 5330009 h 6858000"/>
              <a:gd name="connsiteX30" fmla="*/ 485637 w 1418883"/>
              <a:gd name="connsiteY30" fmla="*/ 5273739 h 6858000"/>
              <a:gd name="connsiteX31" fmla="*/ 495236 w 1418883"/>
              <a:gd name="connsiteY31" fmla="*/ 5241779 h 6858000"/>
              <a:gd name="connsiteX32" fmla="*/ 506462 w 1418883"/>
              <a:gd name="connsiteY32" fmla="*/ 5225268 h 6858000"/>
              <a:gd name="connsiteX33" fmla="*/ 507482 w 1418883"/>
              <a:gd name="connsiteY33" fmla="*/ 5217684 h 6858000"/>
              <a:gd name="connsiteX34" fmla="*/ 514823 w 1418883"/>
              <a:gd name="connsiteY34" fmla="*/ 5193377 h 6858000"/>
              <a:gd name="connsiteX35" fmla="*/ 518126 w 1418883"/>
              <a:gd name="connsiteY35" fmla="*/ 5179288 h 6858000"/>
              <a:gd name="connsiteX36" fmla="*/ 519110 w 1418883"/>
              <a:gd name="connsiteY36" fmla="*/ 5173621 h 6858000"/>
              <a:gd name="connsiteX37" fmla="*/ 514744 w 1418883"/>
              <a:gd name="connsiteY37" fmla="*/ 5159961 h 6858000"/>
              <a:gd name="connsiteX38" fmla="*/ 521421 w 1418883"/>
              <a:gd name="connsiteY38" fmla="*/ 5144295 h 6858000"/>
              <a:gd name="connsiteX39" fmla="*/ 518354 w 1418883"/>
              <a:gd name="connsiteY39" fmla="*/ 5125185 h 6858000"/>
              <a:gd name="connsiteX40" fmla="*/ 525184 w 1418883"/>
              <a:gd name="connsiteY40" fmla="*/ 5121884 h 6858000"/>
              <a:gd name="connsiteX41" fmla="*/ 532220 w 1418883"/>
              <a:gd name="connsiteY41" fmla="*/ 5067850 h 6858000"/>
              <a:gd name="connsiteX42" fmla="*/ 534951 w 1418883"/>
              <a:gd name="connsiteY42" fmla="*/ 5060861 h 6858000"/>
              <a:gd name="connsiteX43" fmla="*/ 531655 w 1418883"/>
              <a:gd name="connsiteY43" fmla="*/ 5034192 h 6858000"/>
              <a:gd name="connsiteX44" fmla="*/ 533209 w 1418883"/>
              <a:gd name="connsiteY44" fmla="*/ 4993030 h 6858000"/>
              <a:gd name="connsiteX45" fmla="*/ 540118 w 1418883"/>
              <a:gd name="connsiteY45" fmla="*/ 4946844 h 6858000"/>
              <a:gd name="connsiteX46" fmla="*/ 535974 w 1418883"/>
              <a:gd name="connsiteY46" fmla="*/ 4932692 h 6858000"/>
              <a:gd name="connsiteX47" fmla="*/ 551377 w 1418883"/>
              <a:gd name="connsiteY47" fmla="*/ 4858827 h 6858000"/>
              <a:gd name="connsiteX48" fmla="*/ 557280 w 1418883"/>
              <a:gd name="connsiteY48" fmla="*/ 4821170 h 6858000"/>
              <a:gd name="connsiteX49" fmla="*/ 562013 w 1418883"/>
              <a:gd name="connsiteY49" fmla="*/ 4780965 h 6858000"/>
              <a:gd name="connsiteX50" fmla="*/ 563306 w 1418883"/>
              <a:gd name="connsiteY50" fmla="*/ 4750867 h 6858000"/>
              <a:gd name="connsiteX51" fmla="*/ 561113 w 1418883"/>
              <a:gd name="connsiteY51" fmla="*/ 4690749 h 6858000"/>
              <a:gd name="connsiteX52" fmla="*/ 556593 w 1418883"/>
              <a:gd name="connsiteY52" fmla="*/ 4584173 h 6858000"/>
              <a:gd name="connsiteX53" fmla="*/ 551676 w 1418883"/>
              <a:gd name="connsiteY53" fmla="*/ 4444346 h 6858000"/>
              <a:gd name="connsiteX54" fmla="*/ 548241 w 1418883"/>
              <a:gd name="connsiteY54" fmla="*/ 4375228 h 6858000"/>
              <a:gd name="connsiteX55" fmla="*/ 528894 w 1418883"/>
              <a:gd name="connsiteY55" fmla="*/ 4214165 h 6858000"/>
              <a:gd name="connsiteX56" fmla="*/ 532967 w 1418883"/>
              <a:gd name="connsiteY56" fmla="*/ 4090296 h 6858000"/>
              <a:gd name="connsiteX57" fmla="*/ 518223 w 1418883"/>
              <a:gd name="connsiteY57" fmla="*/ 4033999 h 6858000"/>
              <a:gd name="connsiteX58" fmla="*/ 519372 w 1418883"/>
              <a:gd name="connsiteY58" fmla="*/ 4031933 h 6858000"/>
              <a:gd name="connsiteX59" fmla="*/ 517948 w 1418883"/>
              <a:gd name="connsiteY59" fmla="*/ 4013953 h 6858000"/>
              <a:gd name="connsiteX60" fmla="*/ 504243 w 1418883"/>
              <a:gd name="connsiteY60" fmla="*/ 3974753 h 6858000"/>
              <a:gd name="connsiteX61" fmla="*/ 505841 w 1418883"/>
              <a:gd name="connsiteY61" fmla="*/ 3969950 h 6858000"/>
              <a:gd name="connsiteX62" fmla="*/ 499263 w 1418883"/>
              <a:gd name="connsiteY62" fmla="*/ 3933779 h 6858000"/>
              <a:gd name="connsiteX63" fmla="*/ 500594 w 1418883"/>
              <a:gd name="connsiteY63" fmla="*/ 3933093 h 6858000"/>
              <a:gd name="connsiteX64" fmla="*/ 504948 w 1418883"/>
              <a:gd name="connsiteY64" fmla="*/ 3922082 h 6858000"/>
              <a:gd name="connsiteX65" fmla="*/ 510026 w 1418883"/>
              <a:gd name="connsiteY65" fmla="*/ 3901461 h 6858000"/>
              <a:gd name="connsiteX66" fmla="*/ 532620 w 1418883"/>
              <a:gd name="connsiteY66" fmla="*/ 3813873 h 6858000"/>
              <a:gd name="connsiteX67" fmla="*/ 532045 w 1418883"/>
              <a:gd name="connsiteY67" fmla="*/ 3806161 h 6858000"/>
              <a:gd name="connsiteX68" fmla="*/ 532352 w 1418883"/>
              <a:gd name="connsiteY68" fmla="*/ 3805957 h 6858000"/>
              <a:gd name="connsiteX69" fmla="*/ 532379 w 1418883"/>
              <a:gd name="connsiteY69" fmla="*/ 3797724 h 6858000"/>
              <a:gd name="connsiteX70" fmla="*/ 530994 w 1418883"/>
              <a:gd name="connsiteY70" fmla="*/ 3792098 h 6858000"/>
              <a:gd name="connsiteX71" fmla="*/ 529878 w 1418883"/>
              <a:gd name="connsiteY71" fmla="*/ 3777135 h 6858000"/>
              <a:gd name="connsiteX72" fmla="*/ 531611 w 1418883"/>
              <a:gd name="connsiteY72" fmla="*/ 3771656 h 6858000"/>
              <a:gd name="connsiteX73" fmla="*/ 535354 w 1418883"/>
              <a:gd name="connsiteY73" fmla="*/ 3769007 h 6858000"/>
              <a:gd name="connsiteX74" fmla="*/ 534820 w 1418883"/>
              <a:gd name="connsiteY74" fmla="*/ 3767709 h 6858000"/>
              <a:gd name="connsiteX75" fmla="*/ 543516 w 1418883"/>
              <a:gd name="connsiteY75" fmla="*/ 3738082 h 6858000"/>
              <a:gd name="connsiteX76" fmla="*/ 550862 w 1418883"/>
              <a:gd name="connsiteY76" fmla="*/ 3673397 h 6858000"/>
              <a:gd name="connsiteX77" fmla="*/ 550158 w 1418883"/>
              <a:gd name="connsiteY77" fmla="*/ 3637109 h 6858000"/>
              <a:gd name="connsiteX78" fmla="*/ 553601 w 1418883"/>
              <a:gd name="connsiteY78" fmla="*/ 3536883 h 6858000"/>
              <a:gd name="connsiteX79" fmla="*/ 561139 w 1418883"/>
              <a:gd name="connsiteY79" fmla="*/ 3435652 h 6858000"/>
              <a:gd name="connsiteX80" fmla="*/ 562810 w 1418883"/>
              <a:gd name="connsiteY80" fmla="*/ 3307769 h 6858000"/>
              <a:gd name="connsiteX81" fmla="*/ 580373 w 1418883"/>
              <a:gd name="connsiteY81" fmla="*/ 3250522 h 6858000"/>
              <a:gd name="connsiteX82" fmla="*/ 580798 w 1418883"/>
              <a:gd name="connsiteY82" fmla="*/ 3229163 h 6858000"/>
              <a:gd name="connsiteX83" fmla="*/ 582621 w 1418883"/>
              <a:gd name="connsiteY83" fmla="*/ 3217217 h 6858000"/>
              <a:gd name="connsiteX84" fmla="*/ 569456 w 1418883"/>
              <a:gd name="connsiteY84" fmla="*/ 3183755 h 6858000"/>
              <a:gd name="connsiteX85" fmla="*/ 569957 w 1418883"/>
              <a:gd name="connsiteY85" fmla="*/ 3178642 h 6858000"/>
              <a:gd name="connsiteX86" fmla="*/ 557557 w 1418883"/>
              <a:gd name="connsiteY86" fmla="*/ 3158586 h 6858000"/>
              <a:gd name="connsiteX87" fmla="*/ 542742 w 1418883"/>
              <a:gd name="connsiteY87" fmla="*/ 3129034 h 6858000"/>
              <a:gd name="connsiteX88" fmla="*/ 543407 w 1418883"/>
              <a:gd name="connsiteY88" fmla="*/ 3126682 h 6858000"/>
              <a:gd name="connsiteX89" fmla="*/ 534275 w 1418883"/>
              <a:gd name="connsiteY89" fmla="*/ 3114519 h 6858000"/>
              <a:gd name="connsiteX90" fmla="*/ 520884 w 1418883"/>
              <a:gd name="connsiteY90" fmla="*/ 3106272 h 6858000"/>
              <a:gd name="connsiteX91" fmla="*/ 493614 w 1418883"/>
              <a:gd name="connsiteY91" fmla="*/ 2958185 h 6858000"/>
              <a:gd name="connsiteX92" fmla="*/ 436228 w 1418883"/>
              <a:gd name="connsiteY92" fmla="*/ 2762989 h 6858000"/>
              <a:gd name="connsiteX93" fmla="*/ 385146 w 1418883"/>
              <a:gd name="connsiteY93" fmla="*/ 2554718 h 6858000"/>
              <a:gd name="connsiteX94" fmla="*/ 365240 w 1418883"/>
              <a:gd name="connsiteY94" fmla="*/ 2485734 h 6858000"/>
              <a:gd name="connsiteX95" fmla="*/ 355963 w 1418883"/>
              <a:gd name="connsiteY95" fmla="*/ 2447068 h 6858000"/>
              <a:gd name="connsiteX96" fmla="*/ 342924 w 1418883"/>
              <a:gd name="connsiteY96" fmla="*/ 2425819 h 6858000"/>
              <a:gd name="connsiteX97" fmla="*/ 348923 w 1418883"/>
              <a:gd name="connsiteY97" fmla="*/ 2402874 h 6858000"/>
              <a:gd name="connsiteX98" fmla="*/ 351535 w 1418883"/>
              <a:gd name="connsiteY98" fmla="*/ 2381443 h 6858000"/>
              <a:gd name="connsiteX99" fmla="*/ 327864 w 1418883"/>
              <a:gd name="connsiteY99" fmla="*/ 2261920 h 6858000"/>
              <a:gd name="connsiteX100" fmla="*/ 317751 w 1418883"/>
              <a:gd name="connsiteY100" fmla="*/ 2195378 h 6858000"/>
              <a:gd name="connsiteX101" fmla="*/ 301968 w 1418883"/>
              <a:gd name="connsiteY101" fmla="*/ 2155135 h 6858000"/>
              <a:gd name="connsiteX102" fmla="*/ 299426 w 1418883"/>
              <a:gd name="connsiteY102" fmla="*/ 2118008 h 6858000"/>
              <a:gd name="connsiteX103" fmla="*/ 300419 w 1418883"/>
              <a:gd name="connsiteY103" fmla="*/ 2050531 h 6858000"/>
              <a:gd name="connsiteX104" fmla="*/ 292225 w 1418883"/>
              <a:gd name="connsiteY104" fmla="*/ 1963269 h 6858000"/>
              <a:gd name="connsiteX105" fmla="*/ 273403 w 1418883"/>
              <a:gd name="connsiteY105" fmla="*/ 1906352 h 6858000"/>
              <a:gd name="connsiteX106" fmla="*/ 249960 w 1418883"/>
              <a:gd name="connsiteY106" fmla="*/ 1861531 h 6858000"/>
              <a:gd name="connsiteX107" fmla="*/ 203759 w 1418883"/>
              <a:gd name="connsiteY107" fmla="*/ 1732919 h 6858000"/>
              <a:gd name="connsiteX108" fmla="*/ 176070 w 1418883"/>
              <a:gd name="connsiteY108" fmla="*/ 1663540 h 6858000"/>
              <a:gd name="connsiteX109" fmla="*/ 175196 w 1418883"/>
              <a:gd name="connsiteY109" fmla="*/ 1615777 h 6858000"/>
              <a:gd name="connsiteX110" fmla="*/ 155991 w 1418883"/>
              <a:gd name="connsiteY110" fmla="*/ 1563678 h 6858000"/>
              <a:gd name="connsiteX111" fmla="*/ 169071 w 1418883"/>
              <a:gd name="connsiteY111" fmla="*/ 1519474 h 6858000"/>
              <a:gd name="connsiteX112" fmla="*/ 161813 w 1418883"/>
              <a:gd name="connsiteY112" fmla="*/ 1477995 h 6858000"/>
              <a:gd name="connsiteX113" fmla="*/ 147898 w 1418883"/>
              <a:gd name="connsiteY113" fmla="*/ 1373769 h 6858000"/>
              <a:gd name="connsiteX114" fmla="*/ 156205 w 1418883"/>
              <a:gd name="connsiteY114" fmla="*/ 1307086 h 6858000"/>
              <a:gd name="connsiteX115" fmla="*/ 157393 w 1418883"/>
              <a:gd name="connsiteY115" fmla="*/ 1189033 h 6858000"/>
              <a:gd name="connsiteX116" fmla="*/ 162078 w 1418883"/>
              <a:gd name="connsiteY116" fmla="*/ 1168288 h 6858000"/>
              <a:gd name="connsiteX117" fmla="*/ 154360 w 1418883"/>
              <a:gd name="connsiteY117" fmla="*/ 1142577 h 6858000"/>
              <a:gd name="connsiteX118" fmla="*/ 143666 w 1418883"/>
              <a:gd name="connsiteY118" fmla="*/ 1088484 h 6858000"/>
              <a:gd name="connsiteX119" fmla="*/ 132402 w 1418883"/>
              <a:gd name="connsiteY119" fmla="*/ 1016103 h 6858000"/>
              <a:gd name="connsiteX120" fmla="*/ 133858 w 1418883"/>
              <a:gd name="connsiteY120" fmla="*/ 932283 h 6858000"/>
              <a:gd name="connsiteX121" fmla="*/ 136094 w 1418883"/>
              <a:gd name="connsiteY121" fmla="*/ 915925 h 6858000"/>
              <a:gd name="connsiteX122" fmla="*/ 128723 w 1418883"/>
              <a:gd name="connsiteY122" fmla="*/ 896999 h 6858000"/>
              <a:gd name="connsiteX123" fmla="*/ 98131 w 1418883"/>
              <a:gd name="connsiteY123" fmla="*/ 821517 h 6858000"/>
              <a:gd name="connsiteX124" fmla="*/ 77081 w 1418883"/>
              <a:gd name="connsiteY124" fmla="*/ 751353 h 6858000"/>
              <a:gd name="connsiteX125" fmla="*/ 76639 w 1418883"/>
              <a:gd name="connsiteY125" fmla="*/ 721230 h 6858000"/>
              <a:gd name="connsiteX126" fmla="*/ 62310 w 1418883"/>
              <a:gd name="connsiteY126" fmla="*/ 681659 h 6858000"/>
              <a:gd name="connsiteX127" fmla="*/ 47729 w 1418883"/>
              <a:gd name="connsiteY127" fmla="*/ 635218 h 6858000"/>
              <a:gd name="connsiteX128" fmla="*/ 52740 w 1418883"/>
              <a:gd name="connsiteY128" fmla="*/ 613763 h 6858000"/>
              <a:gd name="connsiteX129" fmla="*/ 38682 w 1418883"/>
              <a:gd name="connsiteY129" fmla="*/ 598582 h 6858000"/>
              <a:gd name="connsiteX130" fmla="*/ 38363 w 1418883"/>
              <a:gd name="connsiteY130" fmla="*/ 576846 h 6858000"/>
              <a:gd name="connsiteX131" fmla="*/ 17989 w 1418883"/>
              <a:gd name="connsiteY131" fmla="*/ 530055 h 6858000"/>
              <a:gd name="connsiteX132" fmla="*/ 17237 w 1418883"/>
              <a:gd name="connsiteY132" fmla="*/ 465389 h 6858000"/>
              <a:gd name="connsiteX133" fmla="*/ 160 w 1418883"/>
              <a:gd name="connsiteY133" fmla="*/ 424699 h 6858000"/>
              <a:gd name="connsiteX134" fmla="*/ 535 w 1418883"/>
              <a:gd name="connsiteY134" fmla="*/ 404917 h 6858000"/>
              <a:gd name="connsiteX135" fmla="*/ 111526 w 1418883"/>
              <a:gd name="connsiteY135" fmla="*/ 275771 h 6858000"/>
              <a:gd name="connsiteX136" fmla="*/ 128553 w 1418883"/>
              <a:gd name="connsiteY136" fmla="*/ 212860 h 6858000"/>
              <a:gd name="connsiteX137" fmla="*/ 120263 w 1418883"/>
              <a:gd name="connsiteY137" fmla="*/ 144983 h 6858000"/>
              <a:gd name="connsiteX138" fmla="*/ 132547 w 1418883"/>
              <a:gd name="connsiteY138" fmla="*/ 55288 h 6858000"/>
              <a:gd name="connsiteX139" fmla="*/ 92101 w 1418883"/>
              <a:gd name="connsiteY139" fmla="*/ 0 h 6858000"/>
              <a:gd name="connsiteX0" fmla="*/ 91951 w 1418733"/>
              <a:gd name="connsiteY0" fmla="*/ 0 h 6858000"/>
              <a:gd name="connsiteX1" fmla="*/ 1418733 w 1418733"/>
              <a:gd name="connsiteY1" fmla="*/ 0 h 6858000"/>
              <a:gd name="connsiteX2" fmla="*/ 1418733 w 1418733"/>
              <a:gd name="connsiteY2" fmla="*/ 6858000 h 6858000"/>
              <a:gd name="connsiteX3" fmla="*/ 155427 w 1418733"/>
              <a:gd name="connsiteY3" fmla="*/ 6857735 h 6858000"/>
              <a:gd name="connsiteX4" fmla="*/ 192020 w 1418733"/>
              <a:gd name="connsiteY4" fmla="*/ 6776847 h 6858000"/>
              <a:gd name="connsiteX5" fmla="*/ 203520 w 1418733"/>
              <a:gd name="connsiteY5" fmla="*/ 6737706 h 6858000"/>
              <a:gd name="connsiteX6" fmla="*/ 228259 w 1418733"/>
              <a:gd name="connsiteY6" fmla="*/ 6691589 h 6858000"/>
              <a:gd name="connsiteX7" fmla="*/ 205816 w 1418733"/>
              <a:gd name="connsiteY7" fmla="*/ 6659970 h 6858000"/>
              <a:gd name="connsiteX8" fmla="*/ 220907 w 1418733"/>
              <a:gd name="connsiteY8" fmla="*/ 6636211 h 6858000"/>
              <a:gd name="connsiteX9" fmla="*/ 238351 w 1418733"/>
              <a:gd name="connsiteY9" fmla="*/ 6594177 h 6858000"/>
              <a:gd name="connsiteX10" fmla="*/ 252391 w 1418733"/>
              <a:gd name="connsiteY10" fmla="*/ 6557575 h 6858000"/>
              <a:gd name="connsiteX11" fmla="*/ 305348 w 1418733"/>
              <a:gd name="connsiteY11" fmla="*/ 6492130 h 6858000"/>
              <a:gd name="connsiteX12" fmla="*/ 321035 w 1418733"/>
              <a:gd name="connsiteY12" fmla="*/ 6431610 h 6858000"/>
              <a:gd name="connsiteX13" fmla="*/ 364740 w 1418733"/>
              <a:gd name="connsiteY13" fmla="*/ 6379786 h 6858000"/>
              <a:gd name="connsiteX14" fmla="*/ 347963 w 1418733"/>
              <a:gd name="connsiteY14" fmla="*/ 6334727 h 6858000"/>
              <a:gd name="connsiteX15" fmla="*/ 325378 w 1418733"/>
              <a:gd name="connsiteY15" fmla="*/ 6313295 h 6858000"/>
              <a:gd name="connsiteX16" fmla="*/ 332542 w 1418733"/>
              <a:gd name="connsiteY16" fmla="*/ 6280046 h 6858000"/>
              <a:gd name="connsiteX17" fmla="*/ 315287 w 1418733"/>
              <a:gd name="connsiteY17" fmla="*/ 6270265 h 6858000"/>
              <a:gd name="connsiteX18" fmla="*/ 342315 w 1418733"/>
              <a:gd name="connsiteY18" fmla="*/ 6252834 h 6858000"/>
              <a:gd name="connsiteX19" fmla="*/ 320307 w 1418733"/>
              <a:gd name="connsiteY19" fmla="*/ 6202459 h 6858000"/>
              <a:gd name="connsiteX20" fmla="*/ 319105 w 1418733"/>
              <a:gd name="connsiteY20" fmla="*/ 6153037 h 6858000"/>
              <a:gd name="connsiteX21" fmla="*/ 334520 w 1418733"/>
              <a:gd name="connsiteY21" fmla="*/ 6078132 h 6858000"/>
              <a:gd name="connsiteX22" fmla="*/ 321907 w 1418733"/>
              <a:gd name="connsiteY22" fmla="*/ 6028119 h 6858000"/>
              <a:gd name="connsiteX23" fmla="*/ 307136 w 1418733"/>
              <a:gd name="connsiteY23" fmla="*/ 5926735 h 6858000"/>
              <a:gd name="connsiteX24" fmla="*/ 356648 w 1418733"/>
              <a:gd name="connsiteY24" fmla="*/ 5712857 h 6858000"/>
              <a:gd name="connsiteX25" fmla="*/ 335723 w 1418733"/>
              <a:gd name="connsiteY25" fmla="*/ 5676393 h 6858000"/>
              <a:gd name="connsiteX26" fmla="*/ 375315 w 1418733"/>
              <a:gd name="connsiteY26" fmla="*/ 5563435 h 6858000"/>
              <a:gd name="connsiteX27" fmla="*/ 422445 w 1418733"/>
              <a:gd name="connsiteY27" fmla="*/ 5437125 h 6858000"/>
              <a:gd name="connsiteX28" fmla="*/ 436013 w 1418733"/>
              <a:gd name="connsiteY28" fmla="*/ 5396260 h 6858000"/>
              <a:gd name="connsiteX29" fmla="*/ 451994 w 1418733"/>
              <a:gd name="connsiteY29" fmla="*/ 5330009 h 6858000"/>
              <a:gd name="connsiteX30" fmla="*/ 485487 w 1418733"/>
              <a:gd name="connsiteY30" fmla="*/ 5273739 h 6858000"/>
              <a:gd name="connsiteX31" fmla="*/ 495086 w 1418733"/>
              <a:gd name="connsiteY31" fmla="*/ 5241779 h 6858000"/>
              <a:gd name="connsiteX32" fmla="*/ 506312 w 1418733"/>
              <a:gd name="connsiteY32" fmla="*/ 5225268 h 6858000"/>
              <a:gd name="connsiteX33" fmla="*/ 507332 w 1418733"/>
              <a:gd name="connsiteY33" fmla="*/ 5217684 h 6858000"/>
              <a:gd name="connsiteX34" fmla="*/ 514673 w 1418733"/>
              <a:gd name="connsiteY34" fmla="*/ 5193377 h 6858000"/>
              <a:gd name="connsiteX35" fmla="*/ 517976 w 1418733"/>
              <a:gd name="connsiteY35" fmla="*/ 5179288 h 6858000"/>
              <a:gd name="connsiteX36" fmla="*/ 518960 w 1418733"/>
              <a:gd name="connsiteY36" fmla="*/ 5173621 h 6858000"/>
              <a:gd name="connsiteX37" fmla="*/ 514594 w 1418733"/>
              <a:gd name="connsiteY37" fmla="*/ 5159961 h 6858000"/>
              <a:gd name="connsiteX38" fmla="*/ 521271 w 1418733"/>
              <a:gd name="connsiteY38" fmla="*/ 5144295 h 6858000"/>
              <a:gd name="connsiteX39" fmla="*/ 518204 w 1418733"/>
              <a:gd name="connsiteY39" fmla="*/ 5125185 h 6858000"/>
              <a:gd name="connsiteX40" fmla="*/ 525034 w 1418733"/>
              <a:gd name="connsiteY40" fmla="*/ 5121884 h 6858000"/>
              <a:gd name="connsiteX41" fmla="*/ 532070 w 1418733"/>
              <a:gd name="connsiteY41" fmla="*/ 5067850 h 6858000"/>
              <a:gd name="connsiteX42" fmla="*/ 534801 w 1418733"/>
              <a:gd name="connsiteY42" fmla="*/ 5060861 h 6858000"/>
              <a:gd name="connsiteX43" fmla="*/ 531505 w 1418733"/>
              <a:gd name="connsiteY43" fmla="*/ 5034192 h 6858000"/>
              <a:gd name="connsiteX44" fmla="*/ 533059 w 1418733"/>
              <a:gd name="connsiteY44" fmla="*/ 4993030 h 6858000"/>
              <a:gd name="connsiteX45" fmla="*/ 539968 w 1418733"/>
              <a:gd name="connsiteY45" fmla="*/ 4946844 h 6858000"/>
              <a:gd name="connsiteX46" fmla="*/ 535824 w 1418733"/>
              <a:gd name="connsiteY46" fmla="*/ 4932692 h 6858000"/>
              <a:gd name="connsiteX47" fmla="*/ 551227 w 1418733"/>
              <a:gd name="connsiteY47" fmla="*/ 4858827 h 6858000"/>
              <a:gd name="connsiteX48" fmla="*/ 557130 w 1418733"/>
              <a:gd name="connsiteY48" fmla="*/ 4821170 h 6858000"/>
              <a:gd name="connsiteX49" fmla="*/ 561863 w 1418733"/>
              <a:gd name="connsiteY49" fmla="*/ 4780965 h 6858000"/>
              <a:gd name="connsiteX50" fmla="*/ 563156 w 1418733"/>
              <a:gd name="connsiteY50" fmla="*/ 4750867 h 6858000"/>
              <a:gd name="connsiteX51" fmla="*/ 560963 w 1418733"/>
              <a:gd name="connsiteY51" fmla="*/ 4690749 h 6858000"/>
              <a:gd name="connsiteX52" fmla="*/ 556443 w 1418733"/>
              <a:gd name="connsiteY52" fmla="*/ 4584173 h 6858000"/>
              <a:gd name="connsiteX53" fmla="*/ 551526 w 1418733"/>
              <a:gd name="connsiteY53" fmla="*/ 4444346 h 6858000"/>
              <a:gd name="connsiteX54" fmla="*/ 548091 w 1418733"/>
              <a:gd name="connsiteY54" fmla="*/ 4375228 h 6858000"/>
              <a:gd name="connsiteX55" fmla="*/ 528744 w 1418733"/>
              <a:gd name="connsiteY55" fmla="*/ 4214165 h 6858000"/>
              <a:gd name="connsiteX56" fmla="*/ 532817 w 1418733"/>
              <a:gd name="connsiteY56" fmla="*/ 4090296 h 6858000"/>
              <a:gd name="connsiteX57" fmla="*/ 518073 w 1418733"/>
              <a:gd name="connsiteY57" fmla="*/ 4033999 h 6858000"/>
              <a:gd name="connsiteX58" fmla="*/ 519222 w 1418733"/>
              <a:gd name="connsiteY58" fmla="*/ 4031933 h 6858000"/>
              <a:gd name="connsiteX59" fmla="*/ 517798 w 1418733"/>
              <a:gd name="connsiteY59" fmla="*/ 4013953 h 6858000"/>
              <a:gd name="connsiteX60" fmla="*/ 504093 w 1418733"/>
              <a:gd name="connsiteY60" fmla="*/ 3974753 h 6858000"/>
              <a:gd name="connsiteX61" fmla="*/ 505691 w 1418733"/>
              <a:gd name="connsiteY61" fmla="*/ 3969950 h 6858000"/>
              <a:gd name="connsiteX62" fmla="*/ 499113 w 1418733"/>
              <a:gd name="connsiteY62" fmla="*/ 3933779 h 6858000"/>
              <a:gd name="connsiteX63" fmla="*/ 500444 w 1418733"/>
              <a:gd name="connsiteY63" fmla="*/ 3933093 h 6858000"/>
              <a:gd name="connsiteX64" fmla="*/ 504798 w 1418733"/>
              <a:gd name="connsiteY64" fmla="*/ 3922082 h 6858000"/>
              <a:gd name="connsiteX65" fmla="*/ 509876 w 1418733"/>
              <a:gd name="connsiteY65" fmla="*/ 3901461 h 6858000"/>
              <a:gd name="connsiteX66" fmla="*/ 532470 w 1418733"/>
              <a:gd name="connsiteY66" fmla="*/ 3813873 h 6858000"/>
              <a:gd name="connsiteX67" fmla="*/ 531895 w 1418733"/>
              <a:gd name="connsiteY67" fmla="*/ 3806161 h 6858000"/>
              <a:gd name="connsiteX68" fmla="*/ 532202 w 1418733"/>
              <a:gd name="connsiteY68" fmla="*/ 3805957 h 6858000"/>
              <a:gd name="connsiteX69" fmla="*/ 532229 w 1418733"/>
              <a:gd name="connsiteY69" fmla="*/ 3797724 h 6858000"/>
              <a:gd name="connsiteX70" fmla="*/ 530844 w 1418733"/>
              <a:gd name="connsiteY70" fmla="*/ 3792098 h 6858000"/>
              <a:gd name="connsiteX71" fmla="*/ 529728 w 1418733"/>
              <a:gd name="connsiteY71" fmla="*/ 3777135 h 6858000"/>
              <a:gd name="connsiteX72" fmla="*/ 531461 w 1418733"/>
              <a:gd name="connsiteY72" fmla="*/ 3771656 h 6858000"/>
              <a:gd name="connsiteX73" fmla="*/ 535204 w 1418733"/>
              <a:gd name="connsiteY73" fmla="*/ 3769007 h 6858000"/>
              <a:gd name="connsiteX74" fmla="*/ 534670 w 1418733"/>
              <a:gd name="connsiteY74" fmla="*/ 3767709 h 6858000"/>
              <a:gd name="connsiteX75" fmla="*/ 543366 w 1418733"/>
              <a:gd name="connsiteY75" fmla="*/ 3738082 h 6858000"/>
              <a:gd name="connsiteX76" fmla="*/ 550712 w 1418733"/>
              <a:gd name="connsiteY76" fmla="*/ 3673397 h 6858000"/>
              <a:gd name="connsiteX77" fmla="*/ 550008 w 1418733"/>
              <a:gd name="connsiteY77" fmla="*/ 3637109 h 6858000"/>
              <a:gd name="connsiteX78" fmla="*/ 553451 w 1418733"/>
              <a:gd name="connsiteY78" fmla="*/ 3536883 h 6858000"/>
              <a:gd name="connsiteX79" fmla="*/ 560989 w 1418733"/>
              <a:gd name="connsiteY79" fmla="*/ 3435652 h 6858000"/>
              <a:gd name="connsiteX80" fmla="*/ 562660 w 1418733"/>
              <a:gd name="connsiteY80" fmla="*/ 3307769 h 6858000"/>
              <a:gd name="connsiteX81" fmla="*/ 580223 w 1418733"/>
              <a:gd name="connsiteY81" fmla="*/ 3250522 h 6858000"/>
              <a:gd name="connsiteX82" fmla="*/ 580648 w 1418733"/>
              <a:gd name="connsiteY82" fmla="*/ 3229163 h 6858000"/>
              <a:gd name="connsiteX83" fmla="*/ 582471 w 1418733"/>
              <a:gd name="connsiteY83" fmla="*/ 3217217 h 6858000"/>
              <a:gd name="connsiteX84" fmla="*/ 569306 w 1418733"/>
              <a:gd name="connsiteY84" fmla="*/ 3183755 h 6858000"/>
              <a:gd name="connsiteX85" fmla="*/ 569807 w 1418733"/>
              <a:gd name="connsiteY85" fmla="*/ 3178642 h 6858000"/>
              <a:gd name="connsiteX86" fmla="*/ 557407 w 1418733"/>
              <a:gd name="connsiteY86" fmla="*/ 3158586 h 6858000"/>
              <a:gd name="connsiteX87" fmla="*/ 542592 w 1418733"/>
              <a:gd name="connsiteY87" fmla="*/ 3129034 h 6858000"/>
              <a:gd name="connsiteX88" fmla="*/ 543257 w 1418733"/>
              <a:gd name="connsiteY88" fmla="*/ 3126682 h 6858000"/>
              <a:gd name="connsiteX89" fmla="*/ 534125 w 1418733"/>
              <a:gd name="connsiteY89" fmla="*/ 3114519 h 6858000"/>
              <a:gd name="connsiteX90" fmla="*/ 520734 w 1418733"/>
              <a:gd name="connsiteY90" fmla="*/ 3106272 h 6858000"/>
              <a:gd name="connsiteX91" fmla="*/ 493464 w 1418733"/>
              <a:gd name="connsiteY91" fmla="*/ 2958185 h 6858000"/>
              <a:gd name="connsiteX92" fmla="*/ 436078 w 1418733"/>
              <a:gd name="connsiteY92" fmla="*/ 2762989 h 6858000"/>
              <a:gd name="connsiteX93" fmla="*/ 384996 w 1418733"/>
              <a:gd name="connsiteY93" fmla="*/ 2554718 h 6858000"/>
              <a:gd name="connsiteX94" fmla="*/ 365090 w 1418733"/>
              <a:gd name="connsiteY94" fmla="*/ 2485734 h 6858000"/>
              <a:gd name="connsiteX95" fmla="*/ 355813 w 1418733"/>
              <a:gd name="connsiteY95" fmla="*/ 2447068 h 6858000"/>
              <a:gd name="connsiteX96" fmla="*/ 342774 w 1418733"/>
              <a:gd name="connsiteY96" fmla="*/ 2425819 h 6858000"/>
              <a:gd name="connsiteX97" fmla="*/ 348773 w 1418733"/>
              <a:gd name="connsiteY97" fmla="*/ 2402874 h 6858000"/>
              <a:gd name="connsiteX98" fmla="*/ 351385 w 1418733"/>
              <a:gd name="connsiteY98" fmla="*/ 2381443 h 6858000"/>
              <a:gd name="connsiteX99" fmla="*/ 327714 w 1418733"/>
              <a:gd name="connsiteY99" fmla="*/ 2261920 h 6858000"/>
              <a:gd name="connsiteX100" fmla="*/ 317601 w 1418733"/>
              <a:gd name="connsiteY100" fmla="*/ 2195378 h 6858000"/>
              <a:gd name="connsiteX101" fmla="*/ 301818 w 1418733"/>
              <a:gd name="connsiteY101" fmla="*/ 2155135 h 6858000"/>
              <a:gd name="connsiteX102" fmla="*/ 299276 w 1418733"/>
              <a:gd name="connsiteY102" fmla="*/ 2118008 h 6858000"/>
              <a:gd name="connsiteX103" fmla="*/ 300269 w 1418733"/>
              <a:gd name="connsiteY103" fmla="*/ 2050531 h 6858000"/>
              <a:gd name="connsiteX104" fmla="*/ 292075 w 1418733"/>
              <a:gd name="connsiteY104" fmla="*/ 1963269 h 6858000"/>
              <a:gd name="connsiteX105" fmla="*/ 273253 w 1418733"/>
              <a:gd name="connsiteY105" fmla="*/ 1906352 h 6858000"/>
              <a:gd name="connsiteX106" fmla="*/ 249810 w 1418733"/>
              <a:gd name="connsiteY106" fmla="*/ 1861531 h 6858000"/>
              <a:gd name="connsiteX107" fmla="*/ 203609 w 1418733"/>
              <a:gd name="connsiteY107" fmla="*/ 1732919 h 6858000"/>
              <a:gd name="connsiteX108" fmla="*/ 175920 w 1418733"/>
              <a:gd name="connsiteY108" fmla="*/ 1663540 h 6858000"/>
              <a:gd name="connsiteX109" fmla="*/ 175046 w 1418733"/>
              <a:gd name="connsiteY109" fmla="*/ 1615777 h 6858000"/>
              <a:gd name="connsiteX110" fmla="*/ 155841 w 1418733"/>
              <a:gd name="connsiteY110" fmla="*/ 1563678 h 6858000"/>
              <a:gd name="connsiteX111" fmla="*/ 168921 w 1418733"/>
              <a:gd name="connsiteY111" fmla="*/ 1519474 h 6858000"/>
              <a:gd name="connsiteX112" fmla="*/ 161663 w 1418733"/>
              <a:gd name="connsiteY112" fmla="*/ 1477995 h 6858000"/>
              <a:gd name="connsiteX113" fmla="*/ 147748 w 1418733"/>
              <a:gd name="connsiteY113" fmla="*/ 1373769 h 6858000"/>
              <a:gd name="connsiteX114" fmla="*/ 156055 w 1418733"/>
              <a:gd name="connsiteY114" fmla="*/ 1307086 h 6858000"/>
              <a:gd name="connsiteX115" fmla="*/ 157243 w 1418733"/>
              <a:gd name="connsiteY115" fmla="*/ 1189033 h 6858000"/>
              <a:gd name="connsiteX116" fmla="*/ 161928 w 1418733"/>
              <a:gd name="connsiteY116" fmla="*/ 1168288 h 6858000"/>
              <a:gd name="connsiteX117" fmla="*/ 154210 w 1418733"/>
              <a:gd name="connsiteY117" fmla="*/ 1142577 h 6858000"/>
              <a:gd name="connsiteX118" fmla="*/ 143516 w 1418733"/>
              <a:gd name="connsiteY118" fmla="*/ 1088484 h 6858000"/>
              <a:gd name="connsiteX119" fmla="*/ 132252 w 1418733"/>
              <a:gd name="connsiteY119" fmla="*/ 1016103 h 6858000"/>
              <a:gd name="connsiteX120" fmla="*/ 133708 w 1418733"/>
              <a:gd name="connsiteY120" fmla="*/ 932283 h 6858000"/>
              <a:gd name="connsiteX121" fmla="*/ 135944 w 1418733"/>
              <a:gd name="connsiteY121" fmla="*/ 915925 h 6858000"/>
              <a:gd name="connsiteX122" fmla="*/ 128573 w 1418733"/>
              <a:gd name="connsiteY122" fmla="*/ 896999 h 6858000"/>
              <a:gd name="connsiteX123" fmla="*/ 97981 w 1418733"/>
              <a:gd name="connsiteY123" fmla="*/ 821517 h 6858000"/>
              <a:gd name="connsiteX124" fmla="*/ 76931 w 1418733"/>
              <a:gd name="connsiteY124" fmla="*/ 751353 h 6858000"/>
              <a:gd name="connsiteX125" fmla="*/ 76489 w 1418733"/>
              <a:gd name="connsiteY125" fmla="*/ 721230 h 6858000"/>
              <a:gd name="connsiteX126" fmla="*/ 62160 w 1418733"/>
              <a:gd name="connsiteY126" fmla="*/ 681659 h 6858000"/>
              <a:gd name="connsiteX127" fmla="*/ 47579 w 1418733"/>
              <a:gd name="connsiteY127" fmla="*/ 635218 h 6858000"/>
              <a:gd name="connsiteX128" fmla="*/ 52590 w 1418733"/>
              <a:gd name="connsiteY128" fmla="*/ 613763 h 6858000"/>
              <a:gd name="connsiteX129" fmla="*/ 38532 w 1418733"/>
              <a:gd name="connsiteY129" fmla="*/ 598582 h 6858000"/>
              <a:gd name="connsiteX130" fmla="*/ 38213 w 1418733"/>
              <a:gd name="connsiteY130" fmla="*/ 576846 h 6858000"/>
              <a:gd name="connsiteX131" fmla="*/ 17839 w 1418733"/>
              <a:gd name="connsiteY131" fmla="*/ 530055 h 6858000"/>
              <a:gd name="connsiteX132" fmla="*/ 17087 w 1418733"/>
              <a:gd name="connsiteY132" fmla="*/ 465389 h 6858000"/>
              <a:gd name="connsiteX133" fmla="*/ 10 w 1418733"/>
              <a:gd name="connsiteY133" fmla="*/ 424699 h 6858000"/>
              <a:gd name="connsiteX134" fmla="*/ 127193 w 1418733"/>
              <a:gd name="connsiteY134" fmla="*/ 309501 h 6858000"/>
              <a:gd name="connsiteX135" fmla="*/ 111376 w 1418733"/>
              <a:gd name="connsiteY135" fmla="*/ 275771 h 6858000"/>
              <a:gd name="connsiteX136" fmla="*/ 128403 w 1418733"/>
              <a:gd name="connsiteY136" fmla="*/ 212860 h 6858000"/>
              <a:gd name="connsiteX137" fmla="*/ 120113 w 1418733"/>
              <a:gd name="connsiteY137" fmla="*/ 144983 h 6858000"/>
              <a:gd name="connsiteX138" fmla="*/ 132397 w 1418733"/>
              <a:gd name="connsiteY138" fmla="*/ 55288 h 6858000"/>
              <a:gd name="connsiteX139" fmla="*/ 91951 w 1418733"/>
              <a:gd name="connsiteY139" fmla="*/ 0 h 6858000"/>
              <a:gd name="connsiteX0" fmla="*/ 76413 w 1403195"/>
              <a:gd name="connsiteY0" fmla="*/ 0 h 6858000"/>
              <a:gd name="connsiteX1" fmla="*/ 1403195 w 1403195"/>
              <a:gd name="connsiteY1" fmla="*/ 0 h 6858000"/>
              <a:gd name="connsiteX2" fmla="*/ 1403195 w 1403195"/>
              <a:gd name="connsiteY2" fmla="*/ 6858000 h 6858000"/>
              <a:gd name="connsiteX3" fmla="*/ 139889 w 1403195"/>
              <a:gd name="connsiteY3" fmla="*/ 6857735 h 6858000"/>
              <a:gd name="connsiteX4" fmla="*/ 176482 w 1403195"/>
              <a:gd name="connsiteY4" fmla="*/ 6776847 h 6858000"/>
              <a:gd name="connsiteX5" fmla="*/ 187982 w 1403195"/>
              <a:gd name="connsiteY5" fmla="*/ 6737706 h 6858000"/>
              <a:gd name="connsiteX6" fmla="*/ 212721 w 1403195"/>
              <a:gd name="connsiteY6" fmla="*/ 6691589 h 6858000"/>
              <a:gd name="connsiteX7" fmla="*/ 190278 w 1403195"/>
              <a:gd name="connsiteY7" fmla="*/ 6659970 h 6858000"/>
              <a:gd name="connsiteX8" fmla="*/ 205369 w 1403195"/>
              <a:gd name="connsiteY8" fmla="*/ 6636211 h 6858000"/>
              <a:gd name="connsiteX9" fmla="*/ 222813 w 1403195"/>
              <a:gd name="connsiteY9" fmla="*/ 6594177 h 6858000"/>
              <a:gd name="connsiteX10" fmla="*/ 236853 w 1403195"/>
              <a:gd name="connsiteY10" fmla="*/ 6557575 h 6858000"/>
              <a:gd name="connsiteX11" fmla="*/ 289810 w 1403195"/>
              <a:gd name="connsiteY11" fmla="*/ 6492130 h 6858000"/>
              <a:gd name="connsiteX12" fmla="*/ 305497 w 1403195"/>
              <a:gd name="connsiteY12" fmla="*/ 6431610 h 6858000"/>
              <a:gd name="connsiteX13" fmla="*/ 349202 w 1403195"/>
              <a:gd name="connsiteY13" fmla="*/ 6379786 h 6858000"/>
              <a:gd name="connsiteX14" fmla="*/ 332425 w 1403195"/>
              <a:gd name="connsiteY14" fmla="*/ 6334727 h 6858000"/>
              <a:gd name="connsiteX15" fmla="*/ 309840 w 1403195"/>
              <a:gd name="connsiteY15" fmla="*/ 6313295 h 6858000"/>
              <a:gd name="connsiteX16" fmla="*/ 317004 w 1403195"/>
              <a:gd name="connsiteY16" fmla="*/ 6280046 h 6858000"/>
              <a:gd name="connsiteX17" fmla="*/ 299749 w 1403195"/>
              <a:gd name="connsiteY17" fmla="*/ 6270265 h 6858000"/>
              <a:gd name="connsiteX18" fmla="*/ 326777 w 1403195"/>
              <a:gd name="connsiteY18" fmla="*/ 6252834 h 6858000"/>
              <a:gd name="connsiteX19" fmla="*/ 304769 w 1403195"/>
              <a:gd name="connsiteY19" fmla="*/ 6202459 h 6858000"/>
              <a:gd name="connsiteX20" fmla="*/ 303567 w 1403195"/>
              <a:gd name="connsiteY20" fmla="*/ 6153037 h 6858000"/>
              <a:gd name="connsiteX21" fmla="*/ 318982 w 1403195"/>
              <a:gd name="connsiteY21" fmla="*/ 6078132 h 6858000"/>
              <a:gd name="connsiteX22" fmla="*/ 306369 w 1403195"/>
              <a:gd name="connsiteY22" fmla="*/ 6028119 h 6858000"/>
              <a:gd name="connsiteX23" fmla="*/ 291598 w 1403195"/>
              <a:gd name="connsiteY23" fmla="*/ 5926735 h 6858000"/>
              <a:gd name="connsiteX24" fmla="*/ 341110 w 1403195"/>
              <a:gd name="connsiteY24" fmla="*/ 5712857 h 6858000"/>
              <a:gd name="connsiteX25" fmla="*/ 320185 w 1403195"/>
              <a:gd name="connsiteY25" fmla="*/ 5676393 h 6858000"/>
              <a:gd name="connsiteX26" fmla="*/ 359777 w 1403195"/>
              <a:gd name="connsiteY26" fmla="*/ 5563435 h 6858000"/>
              <a:gd name="connsiteX27" fmla="*/ 406907 w 1403195"/>
              <a:gd name="connsiteY27" fmla="*/ 5437125 h 6858000"/>
              <a:gd name="connsiteX28" fmla="*/ 420475 w 1403195"/>
              <a:gd name="connsiteY28" fmla="*/ 5396260 h 6858000"/>
              <a:gd name="connsiteX29" fmla="*/ 436456 w 1403195"/>
              <a:gd name="connsiteY29" fmla="*/ 5330009 h 6858000"/>
              <a:gd name="connsiteX30" fmla="*/ 469949 w 1403195"/>
              <a:gd name="connsiteY30" fmla="*/ 5273739 h 6858000"/>
              <a:gd name="connsiteX31" fmla="*/ 479548 w 1403195"/>
              <a:gd name="connsiteY31" fmla="*/ 5241779 h 6858000"/>
              <a:gd name="connsiteX32" fmla="*/ 490774 w 1403195"/>
              <a:gd name="connsiteY32" fmla="*/ 5225268 h 6858000"/>
              <a:gd name="connsiteX33" fmla="*/ 491794 w 1403195"/>
              <a:gd name="connsiteY33" fmla="*/ 5217684 h 6858000"/>
              <a:gd name="connsiteX34" fmla="*/ 499135 w 1403195"/>
              <a:gd name="connsiteY34" fmla="*/ 5193377 h 6858000"/>
              <a:gd name="connsiteX35" fmla="*/ 502438 w 1403195"/>
              <a:gd name="connsiteY35" fmla="*/ 5179288 h 6858000"/>
              <a:gd name="connsiteX36" fmla="*/ 503422 w 1403195"/>
              <a:gd name="connsiteY36" fmla="*/ 5173621 h 6858000"/>
              <a:gd name="connsiteX37" fmla="*/ 499056 w 1403195"/>
              <a:gd name="connsiteY37" fmla="*/ 5159961 h 6858000"/>
              <a:gd name="connsiteX38" fmla="*/ 505733 w 1403195"/>
              <a:gd name="connsiteY38" fmla="*/ 5144295 h 6858000"/>
              <a:gd name="connsiteX39" fmla="*/ 502666 w 1403195"/>
              <a:gd name="connsiteY39" fmla="*/ 5125185 h 6858000"/>
              <a:gd name="connsiteX40" fmla="*/ 509496 w 1403195"/>
              <a:gd name="connsiteY40" fmla="*/ 5121884 h 6858000"/>
              <a:gd name="connsiteX41" fmla="*/ 516532 w 1403195"/>
              <a:gd name="connsiteY41" fmla="*/ 5067850 h 6858000"/>
              <a:gd name="connsiteX42" fmla="*/ 519263 w 1403195"/>
              <a:gd name="connsiteY42" fmla="*/ 5060861 h 6858000"/>
              <a:gd name="connsiteX43" fmla="*/ 515967 w 1403195"/>
              <a:gd name="connsiteY43" fmla="*/ 5034192 h 6858000"/>
              <a:gd name="connsiteX44" fmla="*/ 517521 w 1403195"/>
              <a:gd name="connsiteY44" fmla="*/ 4993030 h 6858000"/>
              <a:gd name="connsiteX45" fmla="*/ 524430 w 1403195"/>
              <a:gd name="connsiteY45" fmla="*/ 4946844 h 6858000"/>
              <a:gd name="connsiteX46" fmla="*/ 520286 w 1403195"/>
              <a:gd name="connsiteY46" fmla="*/ 4932692 h 6858000"/>
              <a:gd name="connsiteX47" fmla="*/ 535689 w 1403195"/>
              <a:gd name="connsiteY47" fmla="*/ 4858827 h 6858000"/>
              <a:gd name="connsiteX48" fmla="*/ 541592 w 1403195"/>
              <a:gd name="connsiteY48" fmla="*/ 4821170 h 6858000"/>
              <a:gd name="connsiteX49" fmla="*/ 546325 w 1403195"/>
              <a:gd name="connsiteY49" fmla="*/ 4780965 h 6858000"/>
              <a:gd name="connsiteX50" fmla="*/ 547618 w 1403195"/>
              <a:gd name="connsiteY50" fmla="*/ 4750867 h 6858000"/>
              <a:gd name="connsiteX51" fmla="*/ 545425 w 1403195"/>
              <a:gd name="connsiteY51" fmla="*/ 4690749 h 6858000"/>
              <a:gd name="connsiteX52" fmla="*/ 540905 w 1403195"/>
              <a:gd name="connsiteY52" fmla="*/ 4584173 h 6858000"/>
              <a:gd name="connsiteX53" fmla="*/ 535988 w 1403195"/>
              <a:gd name="connsiteY53" fmla="*/ 4444346 h 6858000"/>
              <a:gd name="connsiteX54" fmla="*/ 532553 w 1403195"/>
              <a:gd name="connsiteY54" fmla="*/ 4375228 h 6858000"/>
              <a:gd name="connsiteX55" fmla="*/ 513206 w 1403195"/>
              <a:gd name="connsiteY55" fmla="*/ 4214165 h 6858000"/>
              <a:gd name="connsiteX56" fmla="*/ 517279 w 1403195"/>
              <a:gd name="connsiteY56" fmla="*/ 4090296 h 6858000"/>
              <a:gd name="connsiteX57" fmla="*/ 502535 w 1403195"/>
              <a:gd name="connsiteY57" fmla="*/ 4033999 h 6858000"/>
              <a:gd name="connsiteX58" fmla="*/ 503684 w 1403195"/>
              <a:gd name="connsiteY58" fmla="*/ 4031933 h 6858000"/>
              <a:gd name="connsiteX59" fmla="*/ 502260 w 1403195"/>
              <a:gd name="connsiteY59" fmla="*/ 4013953 h 6858000"/>
              <a:gd name="connsiteX60" fmla="*/ 488555 w 1403195"/>
              <a:gd name="connsiteY60" fmla="*/ 3974753 h 6858000"/>
              <a:gd name="connsiteX61" fmla="*/ 490153 w 1403195"/>
              <a:gd name="connsiteY61" fmla="*/ 3969950 h 6858000"/>
              <a:gd name="connsiteX62" fmla="*/ 483575 w 1403195"/>
              <a:gd name="connsiteY62" fmla="*/ 3933779 h 6858000"/>
              <a:gd name="connsiteX63" fmla="*/ 484906 w 1403195"/>
              <a:gd name="connsiteY63" fmla="*/ 3933093 h 6858000"/>
              <a:gd name="connsiteX64" fmla="*/ 489260 w 1403195"/>
              <a:gd name="connsiteY64" fmla="*/ 3922082 h 6858000"/>
              <a:gd name="connsiteX65" fmla="*/ 494338 w 1403195"/>
              <a:gd name="connsiteY65" fmla="*/ 3901461 h 6858000"/>
              <a:gd name="connsiteX66" fmla="*/ 516932 w 1403195"/>
              <a:gd name="connsiteY66" fmla="*/ 3813873 h 6858000"/>
              <a:gd name="connsiteX67" fmla="*/ 516357 w 1403195"/>
              <a:gd name="connsiteY67" fmla="*/ 3806161 h 6858000"/>
              <a:gd name="connsiteX68" fmla="*/ 516664 w 1403195"/>
              <a:gd name="connsiteY68" fmla="*/ 3805957 h 6858000"/>
              <a:gd name="connsiteX69" fmla="*/ 516691 w 1403195"/>
              <a:gd name="connsiteY69" fmla="*/ 3797724 h 6858000"/>
              <a:gd name="connsiteX70" fmla="*/ 515306 w 1403195"/>
              <a:gd name="connsiteY70" fmla="*/ 3792098 h 6858000"/>
              <a:gd name="connsiteX71" fmla="*/ 514190 w 1403195"/>
              <a:gd name="connsiteY71" fmla="*/ 3777135 h 6858000"/>
              <a:gd name="connsiteX72" fmla="*/ 515923 w 1403195"/>
              <a:gd name="connsiteY72" fmla="*/ 3771656 h 6858000"/>
              <a:gd name="connsiteX73" fmla="*/ 519666 w 1403195"/>
              <a:gd name="connsiteY73" fmla="*/ 3769007 h 6858000"/>
              <a:gd name="connsiteX74" fmla="*/ 519132 w 1403195"/>
              <a:gd name="connsiteY74" fmla="*/ 3767709 h 6858000"/>
              <a:gd name="connsiteX75" fmla="*/ 527828 w 1403195"/>
              <a:gd name="connsiteY75" fmla="*/ 3738082 h 6858000"/>
              <a:gd name="connsiteX76" fmla="*/ 535174 w 1403195"/>
              <a:gd name="connsiteY76" fmla="*/ 3673397 h 6858000"/>
              <a:gd name="connsiteX77" fmla="*/ 534470 w 1403195"/>
              <a:gd name="connsiteY77" fmla="*/ 3637109 h 6858000"/>
              <a:gd name="connsiteX78" fmla="*/ 537913 w 1403195"/>
              <a:gd name="connsiteY78" fmla="*/ 3536883 h 6858000"/>
              <a:gd name="connsiteX79" fmla="*/ 545451 w 1403195"/>
              <a:gd name="connsiteY79" fmla="*/ 3435652 h 6858000"/>
              <a:gd name="connsiteX80" fmla="*/ 547122 w 1403195"/>
              <a:gd name="connsiteY80" fmla="*/ 3307769 h 6858000"/>
              <a:gd name="connsiteX81" fmla="*/ 564685 w 1403195"/>
              <a:gd name="connsiteY81" fmla="*/ 3250522 h 6858000"/>
              <a:gd name="connsiteX82" fmla="*/ 565110 w 1403195"/>
              <a:gd name="connsiteY82" fmla="*/ 3229163 h 6858000"/>
              <a:gd name="connsiteX83" fmla="*/ 566933 w 1403195"/>
              <a:gd name="connsiteY83" fmla="*/ 3217217 h 6858000"/>
              <a:gd name="connsiteX84" fmla="*/ 553768 w 1403195"/>
              <a:gd name="connsiteY84" fmla="*/ 3183755 h 6858000"/>
              <a:gd name="connsiteX85" fmla="*/ 554269 w 1403195"/>
              <a:gd name="connsiteY85" fmla="*/ 3178642 h 6858000"/>
              <a:gd name="connsiteX86" fmla="*/ 541869 w 1403195"/>
              <a:gd name="connsiteY86" fmla="*/ 3158586 h 6858000"/>
              <a:gd name="connsiteX87" fmla="*/ 527054 w 1403195"/>
              <a:gd name="connsiteY87" fmla="*/ 3129034 h 6858000"/>
              <a:gd name="connsiteX88" fmla="*/ 527719 w 1403195"/>
              <a:gd name="connsiteY88" fmla="*/ 3126682 h 6858000"/>
              <a:gd name="connsiteX89" fmla="*/ 518587 w 1403195"/>
              <a:gd name="connsiteY89" fmla="*/ 3114519 h 6858000"/>
              <a:gd name="connsiteX90" fmla="*/ 505196 w 1403195"/>
              <a:gd name="connsiteY90" fmla="*/ 3106272 h 6858000"/>
              <a:gd name="connsiteX91" fmla="*/ 477926 w 1403195"/>
              <a:gd name="connsiteY91" fmla="*/ 2958185 h 6858000"/>
              <a:gd name="connsiteX92" fmla="*/ 420540 w 1403195"/>
              <a:gd name="connsiteY92" fmla="*/ 2762989 h 6858000"/>
              <a:gd name="connsiteX93" fmla="*/ 369458 w 1403195"/>
              <a:gd name="connsiteY93" fmla="*/ 2554718 h 6858000"/>
              <a:gd name="connsiteX94" fmla="*/ 349552 w 1403195"/>
              <a:gd name="connsiteY94" fmla="*/ 2485734 h 6858000"/>
              <a:gd name="connsiteX95" fmla="*/ 340275 w 1403195"/>
              <a:gd name="connsiteY95" fmla="*/ 2447068 h 6858000"/>
              <a:gd name="connsiteX96" fmla="*/ 327236 w 1403195"/>
              <a:gd name="connsiteY96" fmla="*/ 2425819 h 6858000"/>
              <a:gd name="connsiteX97" fmla="*/ 333235 w 1403195"/>
              <a:gd name="connsiteY97" fmla="*/ 2402874 h 6858000"/>
              <a:gd name="connsiteX98" fmla="*/ 335847 w 1403195"/>
              <a:gd name="connsiteY98" fmla="*/ 2381443 h 6858000"/>
              <a:gd name="connsiteX99" fmla="*/ 312176 w 1403195"/>
              <a:gd name="connsiteY99" fmla="*/ 2261920 h 6858000"/>
              <a:gd name="connsiteX100" fmla="*/ 302063 w 1403195"/>
              <a:gd name="connsiteY100" fmla="*/ 2195378 h 6858000"/>
              <a:gd name="connsiteX101" fmla="*/ 286280 w 1403195"/>
              <a:gd name="connsiteY101" fmla="*/ 2155135 h 6858000"/>
              <a:gd name="connsiteX102" fmla="*/ 283738 w 1403195"/>
              <a:gd name="connsiteY102" fmla="*/ 2118008 h 6858000"/>
              <a:gd name="connsiteX103" fmla="*/ 284731 w 1403195"/>
              <a:gd name="connsiteY103" fmla="*/ 2050531 h 6858000"/>
              <a:gd name="connsiteX104" fmla="*/ 276537 w 1403195"/>
              <a:gd name="connsiteY104" fmla="*/ 1963269 h 6858000"/>
              <a:gd name="connsiteX105" fmla="*/ 257715 w 1403195"/>
              <a:gd name="connsiteY105" fmla="*/ 1906352 h 6858000"/>
              <a:gd name="connsiteX106" fmla="*/ 234272 w 1403195"/>
              <a:gd name="connsiteY106" fmla="*/ 1861531 h 6858000"/>
              <a:gd name="connsiteX107" fmla="*/ 188071 w 1403195"/>
              <a:gd name="connsiteY107" fmla="*/ 1732919 h 6858000"/>
              <a:gd name="connsiteX108" fmla="*/ 160382 w 1403195"/>
              <a:gd name="connsiteY108" fmla="*/ 1663540 h 6858000"/>
              <a:gd name="connsiteX109" fmla="*/ 159508 w 1403195"/>
              <a:gd name="connsiteY109" fmla="*/ 1615777 h 6858000"/>
              <a:gd name="connsiteX110" fmla="*/ 140303 w 1403195"/>
              <a:gd name="connsiteY110" fmla="*/ 1563678 h 6858000"/>
              <a:gd name="connsiteX111" fmla="*/ 153383 w 1403195"/>
              <a:gd name="connsiteY111" fmla="*/ 1519474 h 6858000"/>
              <a:gd name="connsiteX112" fmla="*/ 146125 w 1403195"/>
              <a:gd name="connsiteY112" fmla="*/ 1477995 h 6858000"/>
              <a:gd name="connsiteX113" fmla="*/ 132210 w 1403195"/>
              <a:gd name="connsiteY113" fmla="*/ 1373769 h 6858000"/>
              <a:gd name="connsiteX114" fmla="*/ 140517 w 1403195"/>
              <a:gd name="connsiteY114" fmla="*/ 1307086 h 6858000"/>
              <a:gd name="connsiteX115" fmla="*/ 141705 w 1403195"/>
              <a:gd name="connsiteY115" fmla="*/ 1189033 h 6858000"/>
              <a:gd name="connsiteX116" fmla="*/ 146390 w 1403195"/>
              <a:gd name="connsiteY116" fmla="*/ 1168288 h 6858000"/>
              <a:gd name="connsiteX117" fmla="*/ 138672 w 1403195"/>
              <a:gd name="connsiteY117" fmla="*/ 1142577 h 6858000"/>
              <a:gd name="connsiteX118" fmla="*/ 127978 w 1403195"/>
              <a:gd name="connsiteY118" fmla="*/ 1088484 h 6858000"/>
              <a:gd name="connsiteX119" fmla="*/ 116714 w 1403195"/>
              <a:gd name="connsiteY119" fmla="*/ 1016103 h 6858000"/>
              <a:gd name="connsiteX120" fmla="*/ 118170 w 1403195"/>
              <a:gd name="connsiteY120" fmla="*/ 932283 h 6858000"/>
              <a:gd name="connsiteX121" fmla="*/ 120406 w 1403195"/>
              <a:gd name="connsiteY121" fmla="*/ 915925 h 6858000"/>
              <a:gd name="connsiteX122" fmla="*/ 113035 w 1403195"/>
              <a:gd name="connsiteY122" fmla="*/ 896999 h 6858000"/>
              <a:gd name="connsiteX123" fmla="*/ 82443 w 1403195"/>
              <a:gd name="connsiteY123" fmla="*/ 821517 h 6858000"/>
              <a:gd name="connsiteX124" fmla="*/ 61393 w 1403195"/>
              <a:gd name="connsiteY124" fmla="*/ 751353 h 6858000"/>
              <a:gd name="connsiteX125" fmla="*/ 60951 w 1403195"/>
              <a:gd name="connsiteY125" fmla="*/ 721230 h 6858000"/>
              <a:gd name="connsiteX126" fmla="*/ 46622 w 1403195"/>
              <a:gd name="connsiteY126" fmla="*/ 681659 h 6858000"/>
              <a:gd name="connsiteX127" fmla="*/ 32041 w 1403195"/>
              <a:gd name="connsiteY127" fmla="*/ 635218 h 6858000"/>
              <a:gd name="connsiteX128" fmla="*/ 37052 w 1403195"/>
              <a:gd name="connsiteY128" fmla="*/ 613763 h 6858000"/>
              <a:gd name="connsiteX129" fmla="*/ 22994 w 1403195"/>
              <a:gd name="connsiteY129" fmla="*/ 598582 h 6858000"/>
              <a:gd name="connsiteX130" fmla="*/ 22675 w 1403195"/>
              <a:gd name="connsiteY130" fmla="*/ 576846 h 6858000"/>
              <a:gd name="connsiteX131" fmla="*/ 2301 w 1403195"/>
              <a:gd name="connsiteY131" fmla="*/ 530055 h 6858000"/>
              <a:gd name="connsiteX132" fmla="*/ 1549 w 1403195"/>
              <a:gd name="connsiteY132" fmla="*/ 465389 h 6858000"/>
              <a:gd name="connsiteX133" fmla="*/ 90145 w 1403195"/>
              <a:gd name="connsiteY133" fmla="*/ 353137 h 6858000"/>
              <a:gd name="connsiteX134" fmla="*/ 111655 w 1403195"/>
              <a:gd name="connsiteY134" fmla="*/ 309501 h 6858000"/>
              <a:gd name="connsiteX135" fmla="*/ 95838 w 1403195"/>
              <a:gd name="connsiteY135" fmla="*/ 275771 h 6858000"/>
              <a:gd name="connsiteX136" fmla="*/ 112865 w 1403195"/>
              <a:gd name="connsiteY136" fmla="*/ 212860 h 6858000"/>
              <a:gd name="connsiteX137" fmla="*/ 104575 w 1403195"/>
              <a:gd name="connsiteY137" fmla="*/ 144983 h 6858000"/>
              <a:gd name="connsiteX138" fmla="*/ 116859 w 1403195"/>
              <a:gd name="connsiteY138" fmla="*/ 55288 h 6858000"/>
              <a:gd name="connsiteX139" fmla="*/ 76413 w 1403195"/>
              <a:gd name="connsiteY139" fmla="*/ 0 h 6858000"/>
              <a:gd name="connsiteX0" fmla="*/ 74305 w 1401087"/>
              <a:gd name="connsiteY0" fmla="*/ 0 h 6858000"/>
              <a:gd name="connsiteX1" fmla="*/ 1401087 w 1401087"/>
              <a:gd name="connsiteY1" fmla="*/ 0 h 6858000"/>
              <a:gd name="connsiteX2" fmla="*/ 1401087 w 1401087"/>
              <a:gd name="connsiteY2" fmla="*/ 6858000 h 6858000"/>
              <a:gd name="connsiteX3" fmla="*/ 137781 w 1401087"/>
              <a:gd name="connsiteY3" fmla="*/ 6857735 h 6858000"/>
              <a:gd name="connsiteX4" fmla="*/ 174374 w 1401087"/>
              <a:gd name="connsiteY4" fmla="*/ 6776847 h 6858000"/>
              <a:gd name="connsiteX5" fmla="*/ 185874 w 1401087"/>
              <a:gd name="connsiteY5" fmla="*/ 6737706 h 6858000"/>
              <a:gd name="connsiteX6" fmla="*/ 210613 w 1401087"/>
              <a:gd name="connsiteY6" fmla="*/ 6691589 h 6858000"/>
              <a:gd name="connsiteX7" fmla="*/ 188170 w 1401087"/>
              <a:gd name="connsiteY7" fmla="*/ 6659970 h 6858000"/>
              <a:gd name="connsiteX8" fmla="*/ 203261 w 1401087"/>
              <a:gd name="connsiteY8" fmla="*/ 6636211 h 6858000"/>
              <a:gd name="connsiteX9" fmla="*/ 220705 w 1401087"/>
              <a:gd name="connsiteY9" fmla="*/ 6594177 h 6858000"/>
              <a:gd name="connsiteX10" fmla="*/ 234745 w 1401087"/>
              <a:gd name="connsiteY10" fmla="*/ 6557575 h 6858000"/>
              <a:gd name="connsiteX11" fmla="*/ 287702 w 1401087"/>
              <a:gd name="connsiteY11" fmla="*/ 6492130 h 6858000"/>
              <a:gd name="connsiteX12" fmla="*/ 303389 w 1401087"/>
              <a:gd name="connsiteY12" fmla="*/ 6431610 h 6858000"/>
              <a:gd name="connsiteX13" fmla="*/ 347094 w 1401087"/>
              <a:gd name="connsiteY13" fmla="*/ 6379786 h 6858000"/>
              <a:gd name="connsiteX14" fmla="*/ 330317 w 1401087"/>
              <a:gd name="connsiteY14" fmla="*/ 6334727 h 6858000"/>
              <a:gd name="connsiteX15" fmla="*/ 307732 w 1401087"/>
              <a:gd name="connsiteY15" fmla="*/ 6313295 h 6858000"/>
              <a:gd name="connsiteX16" fmla="*/ 314896 w 1401087"/>
              <a:gd name="connsiteY16" fmla="*/ 6280046 h 6858000"/>
              <a:gd name="connsiteX17" fmla="*/ 297641 w 1401087"/>
              <a:gd name="connsiteY17" fmla="*/ 6270265 h 6858000"/>
              <a:gd name="connsiteX18" fmla="*/ 324669 w 1401087"/>
              <a:gd name="connsiteY18" fmla="*/ 6252834 h 6858000"/>
              <a:gd name="connsiteX19" fmla="*/ 302661 w 1401087"/>
              <a:gd name="connsiteY19" fmla="*/ 6202459 h 6858000"/>
              <a:gd name="connsiteX20" fmla="*/ 301459 w 1401087"/>
              <a:gd name="connsiteY20" fmla="*/ 6153037 h 6858000"/>
              <a:gd name="connsiteX21" fmla="*/ 316874 w 1401087"/>
              <a:gd name="connsiteY21" fmla="*/ 6078132 h 6858000"/>
              <a:gd name="connsiteX22" fmla="*/ 304261 w 1401087"/>
              <a:gd name="connsiteY22" fmla="*/ 6028119 h 6858000"/>
              <a:gd name="connsiteX23" fmla="*/ 289490 w 1401087"/>
              <a:gd name="connsiteY23" fmla="*/ 5926735 h 6858000"/>
              <a:gd name="connsiteX24" fmla="*/ 339002 w 1401087"/>
              <a:gd name="connsiteY24" fmla="*/ 5712857 h 6858000"/>
              <a:gd name="connsiteX25" fmla="*/ 318077 w 1401087"/>
              <a:gd name="connsiteY25" fmla="*/ 5676393 h 6858000"/>
              <a:gd name="connsiteX26" fmla="*/ 357669 w 1401087"/>
              <a:gd name="connsiteY26" fmla="*/ 5563435 h 6858000"/>
              <a:gd name="connsiteX27" fmla="*/ 404799 w 1401087"/>
              <a:gd name="connsiteY27" fmla="*/ 5437125 h 6858000"/>
              <a:gd name="connsiteX28" fmla="*/ 418367 w 1401087"/>
              <a:gd name="connsiteY28" fmla="*/ 5396260 h 6858000"/>
              <a:gd name="connsiteX29" fmla="*/ 434348 w 1401087"/>
              <a:gd name="connsiteY29" fmla="*/ 5330009 h 6858000"/>
              <a:gd name="connsiteX30" fmla="*/ 467841 w 1401087"/>
              <a:gd name="connsiteY30" fmla="*/ 5273739 h 6858000"/>
              <a:gd name="connsiteX31" fmla="*/ 477440 w 1401087"/>
              <a:gd name="connsiteY31" fmla="*/ 5241779 h 6858000"/>
              <a:gd name="connsiteX32" fmla="*/ 488666 w 1401087"/>
              <a:gd name="connsiteY32" fmla="*/ 5225268 h 6858000"/>
              <a:gd name="connsiteX33" fmla="*/ 489686 w 1401087"/>
              <a:gd name="connsiteY33" fmla="*/ 5217684 h 6858000"/>
              <a:gd name="connsiteX34" fmla="*/ 497027 w 1401087"/>
              <a:gd name="connsiteY34" fmla="*/ 5193377 h 6858000"/>
              <a:gd name="connsiteX35" fmla="*/ 500330 w 1401087"/>
              <a:gd name="connsiteY35" fmla="*/ 5179288 h 6858000"/>
              <a:gd name="connsiteX36" fmla="*/ 501314 w 1401087"/>
              <a:gd name="connsiteY36" fmla="*/ 5173621 h 6858000"/>
              <a:gd name="connsiteX37" fmla="*/ 496948 w 1401087"/>
              <a:gd name="connsiteY37" fmla="*/ 5159961 h 6858000"/>
              <a:gd name="connsiteX38" fmla="*/ 503625 w 1401087"/>
              <a:gd name="connsiteY38" fmla="*/ 5144295 h 6858000"/>
              <a:gd name="connsiteX39" fmla="*/ 500558 w 1401087"/>
              <a:gd name="connsiteY39" fmla="*/ 5125185 h 6858000"/>
              <a:gd name="connsiteX40" fmla="*/ 507388 w 1401087"/>
              <a:gd name="connsiteY40" fmla="*/ 5121884 h 6858000"/>
              <a:gd name="connsiteX41" fmla="*/ 514424 w 1401087"/>
              <a:gd name="connsiteY41" fmla="*/ 5067850 h 6858000"/>
              <a:gd name="connsiteX42" fmla="*/ 517155 w 1401087"/>
              <a:gd name="connsiteY42" fmla="*/ 5060861 h 6858000"/>
              <a:gd name="connsiteX43" fmla="*/ 513859 w 1401087"/>
              <a:gd name="connsiteY43" fmla="*/ 5034192 h 6858000"/>
              <a:gd name="connsiteX44" fmla="*/ 515413 w 1401087"/>
              <a:gd name="connsiteY44" fmla="*/ 4993030 h 6858000"/>
              <a:gd name="connsiteX45" fmla="*/ 522322 w 1401087"/>
              <a:gd name="connsiteY45" fmla="*/ 4946844 h 6858000"/>
              <a:gd name="connsiteX46" fmla="*/ 518178 w 1401087"/>
              <a:gd name="connsiteY46" fmla="*/ 4932692 h 6858000"/>
              <a:gd name="connsiteX47" fmla="*/ 533581 w 1401087"/>
              <a:gd name="connsiteY47" fmla="*/ 4858827 h 6858000"/>
              <a:gd name="connsiteX48" fmla="*/ 539484 w 1401087"/>
              <a:gd name="connsiteY48" fmla="*/ 4821170 h 6858000"/>
              <a:gd name="connsiteX49" fmla="*/ 544217 w 1401087"/>
              <a:gd name="connsiteY49" fmla="*/ 4780965 h 6858000"/>
              <a:gd name="connsiteX50" fmla="*/ 545510 w 1401087"/>
              <a:gd name="connsiteY50" fmla="*/ 4750867 h 6858000"/>
              <a:gd name="connsiteX51" fmla="*/ 543317 w 1401087"/>
              <a:gd name="connsiteY51" fmla="*/ 4690749 h 6858000"/>
              <a:gd name="connsiteX52" fmla="*/ 538797 w 1401087"/>
              <a:gd name="connsiteY52" fmla="*/ 4584173 h 6858000"/>
              <a:gd name="connsiteX53" fmla="*/ 533880 w 1401087"/>
              <a:gd name="connsiteY53" fmla="*/ 4444346 h 6858000"/>
              <a:gd name="connsiteX54" fmla="*/ 530445 w 1401087"/>
              <a:gd name="connsiteY54" fmla="*/ 4375228 h 6858000"/>
              <a:gd name="connsiteX55" fmla="*/ 511098 w 1401087"/>
              <a:gd name="connsiteY55" fmla="*/ 4214165 h 6858000"/>
              <a:gd name="connsiteX56" fmla="*/ 515171 w 1401087"/>
              <a:gd name="connsiteY56" fmla="*/ 4090296 h 6858000"/>
              <a:gd name="connsiteX57" fmla="*/ 500427 w 1401087"/>
              <a:gd name="connsiteY57" fmla="*/ 4033999 h 6858000"/>
              <a:gd name="connsiteX58" fmla="*/ 501576 w 1401087"/>
              <a:gd name="connsiteY58" fmla="*/ 4031933 h 6858000"/>
              <a:gd name="connsiteX59" fmla="*/ 500152 w 1401087"/>
              <a:gd name="connsiteY59" fmla="*/ 4013953 h 6858000"/>
              <a:gd name="connsiteX60" fmla="*/ 486447 w 1401087"/>
              <a:gd name="connsiteY60" fmla="*/ 3974753 h 6858000"/>
              <a:gd name="connsiteX61" fmla="*/ 488045 w 1401087"/>
              <a:gd name="connsiteY61" fmla="*/ 3969950 h 6858000"/>
              <a:gd name="connsiteX62" fmla="*/ 481467 w 1401087"/>
              <a:gd name="connsiteY62" fmla="*/ 3933779 h 6858000"/>
              <a:gd name="connsiteX63" fmla="*/ 482798 w 1401087"/>
              <a:gd name="connsiteY63" fmla="*/ 3933093 h 6858000"/>
              <a:gd name="connsiteX64" fmla="*/ 487152 w 1401087"/>
              <a:gd name="connsiteY64" fmla="*/ 3922082 h 6858000"/>
              <a:gd name="connsiteX65" fmla="*/ 492230 w 1401087"/>
              <a:gd name="connsiteY65" fmla="*/ 3901461 h 6858000"/>
              <a:gd name="connsiteX66" fmla="*/ 514824 w 1401087"/>
              <a:gd name="connsiteY66" fmla="*/ 3813873 h 6858000"/>
              <a:gd name="connsiteX67" fmla="*/ 514249 w 1401087"/>
              <a:gd name="connsiteY67" fmla="*/ 3806161 h 6858000"/>
              <a:gd name="connsiteX68" fmla="*/ 514556 w 1401087"/>
              <a:gd name="connsiteY68" fmla="*/ 3805957 h 6858000"/>
              <a:gd name="connsiteX69" fmla="*/ 514583 w 1401087"/>
              <a:gd name="connsiteY69" fmla="*/ 3797724 h 6858000"/>
              <a:gd name="connsiteX70" fmla="*/ 513198 w 1401087"/>
              <a:gd name="connsiteY70" fmla="*/ 3792098 h 6858000"/>
              <a:gd name="connsiteX71" fmla="*/ 512082 w 1401087"/>
              <a:gd name="connsiteY71" fmla="*/ 3777135 h 6858000"/>
              <a:gd name="connsiteX72" fmla="*/ 513815 w 1401087"/>
              <a:gd name="connsiteY72" fmla="*/ 3771656 h 6858000"/>
              <a:gd name="connsiteX73" fmla="*/ 517558 w 1401087"/>
              <a:gd name="connsiteY73" fmla="*/ 3769007 h 6858000"/>
              <a:gd name="connsiteX74" fmla="*/ 517024 w 1401087"/>
              <a:gd name="connsiteY74" fmla="*/ 3767709 h 6858000"/>
              <a:gd name="connsiteX75" fmla="*/ 525720 w 1401087"/>
              <a:gd name="connsiteY75" fmla="*/ 3738082 h 6858000"/>
              <a:gd name="connsiteX76" fmla="*/ 533066 w 1401087"/>
              <a:gd name="connsiteY76" fmla="*/ 3673397 h 6858000"/>
              <a:gd name="connsiteX77" fmla="*/ 532362 w 1401087"/>
              <a:gd name="connsiteY77" fmla="*/ 3637109 h 6858000"/>
              <a:gd name="connsiteX78" fmla="*/ 535805 w 1401087"/>
              <a:gd name="connsiteY78" fmla="*/ 3536883 h 6858000"/>
              <a:gd name="connsiteX79" fmla="*/ 543343 w 1401087"/>
              <a:gd name="connsiteY79" fmla="*/ 3435652 h 6858000"/>
              <a:gd name="connsiteX80" fmla="*/ 545014 w 1401087"/>
              <a:gd name="connsiteY80" fmla="*/ 3307769 h 6858000"/>
              <a:gd name="connsiteX81" fmla="*/ 562577 w 1401087"/>
              <a:gd name="connsiteY81" fmla="*/ 3250522 h 6858000"/>
              <a:gd name="connsiteX82" fmla="*/ 563002 w 1401087"/>
              <a:gd name="connsiteY82" fmla="*/ 3229163 h 6858000"/>
              <a:gd name="connsiteX83" fmla="*/ 564825 w 1401087"/>
              <a:gd name="connsiteY83" fmla="*/ 3217217 h 6858000"/>
              <a:gd name="connsiteX84" fmla="*/ 551660 w 1401087"/>
              <a:gd name="connsiteY84" fmla="*/ 3183755 h 6858000"/>
              <a:gd name="connsiteX85" fmla="*/ 552161 w 1401087"/>
              <a:gd name="connsiteY85" fmla="*/ 3178642 h 6858000"/>
              <a:gd name="connsiteX86" fmla="*/ 539761 w 1401087"/>
              <a:gd name="connsiteY86" fmla="*/ 3158586 h 6858000"/>
              <a:gd name="connsiteX87" fmla="*/ 524946 w 1401087"/>
              <a:gd name="connsiteY87" fmla="*/ 3129034 h 6858000"/>
              <a:gd name="connsiteX88" fmla="*/ 525611 w 1401087"/>
              <a:gd name="connsiteY88" fmla="*/ 3126682 h 6858000"/>
              <a:gd name="connsiteX89" fmla="*/ 516479 w 1401087"/>
              <a:gd name="connsiteY89" fmla="*/ 3114519 h 6858000"/>
              <a:gd name="connsiteX90" fmla="*/ 503088 w 1401087"/>
              <a:gd name="connsiteY90" fmla="*/ 3106272 h 6858000"/>
              <a:gd name="connsiteX91" fmla="*/ 475818 w 1401087"/>
              <a:gd name="connsiteY91" fmla="*/ 2958185 h 6858000"/>
              <a:gd name="connsiteX92" fmla="*/ 418432 w 1401087"/>
              <a:gd name="connsiteY92" fmla="*/ 2762989 h 6858000"/>
              <a:gd name="connsiteX93" fmla="*/ 367350 w 1401087"/>
              <a:gd name="connsiteY93" fmla="*/ 2554718 h 6858000"/>
              <a:gd name="connsiteX94" fmla="*/ 347444 w 1401087"/>
              <a:gd name="connsiteY94" fmla="*/ 2485734 h 6858000"/>
              <a:gd name="connsiteX95" fmla="*/ 338167 w 1401087"/>
              <a:gd name="connsiteY95" fmla="*/ 2447068 h 6858000"/>
              <a:gd name="connsiteX96" fmla="*/ 325128 w 1401087"/>
              <a:gd name="connsiteY96" fmla="*/ 2425819 h 6858000"/>
              <a:gd name="connsiteX97" fmla="*/ 331127 w 1401087"/>
              <a:gd name="connsiteY97" fmla="*/ 2402874 h 6858000"/>
              <a:gd name="connsiteX98" fmla="*/ 333739 w 1401087"/>
              <a:gd name="connsiteY98" fmla="*/ 2381443 h 6858000"/>
              <a:gd name="connsiteX99" fmla="*/ 310068 w 1401087"/>
              <a:gd name="connsiteY99" fmla="*/ 2261920 h 6858000"/>
              <a:gd name="connsiteX100" fmla="*/ 299955 w 1401087"/>
              <a:gd name="connsiteY100" fmla="*/ 2195378 h 6858000"/>
              <a:gd name="connsiteX101" fmla="*/ 284172 w 1401087"/>
              <a:gd name="connsiteY101" fmla="*/ 2155135 h 6858000"/>
              <a:gd name="connsiteX102" fmla="*/ 281630 w 1401087"/>
              <a:gd name="connsiteY102" fmla="*/ 2118008 h 6858000"/>
              <a:gd name="connsiteX103" fmla="*/ 282623 w 1401087"/>
              <a:gd name="connsiteY103" fmla="*/ 2050531 h 6858000"/>
              <a:gd name="connsiteX104" fmla="*/ 274429 w 1401087"/>
              <a:gd name="connsiteY104" fmla="*/ 1963269 h 6858000"/>
              <a:gd name="connsiteX105" fmla="*/ 255607 w 1401087"/>
              <a:gd name="connsiteY105" fmla="*/ 1906352 h 6858000"/>
              <a:gd name="connsiteX106" fmla="*/ 232164 w 1401087"/>
              <a:gd name="connsiteY106" fmla="*/ 1861531 h 6858000"/>
              <a:gd name="connsiteX107" fmla="*/ 185963 w 1401087"/>
              <a:gd name="connsiteY107" fmla="*/ 1732919 h 6858000"/>
              <a:gd name="connsiteX108" fmla="*/ 158274 w 1401087"/>
              <a:gd name="connsiteY108" fmla="*/ 1663540 h 6858000"/>
              <a:gd name="connsiteX109" fmla="*/ 157400 w 1401087"/>
              <a:gd name="connsiteY109" fmla="*/ 1615777 h 6858000"/>
              <a:gd name="connsiteX110" fmla="*/ 138195 w 1401087"/>
              <a:gd name="connsiteY110" fmla="*/ 1563678 h 6858000"/>
              <a:gd name="connsiteX111" fmla="*/ 151275 w 1401087"/>
              <a:gd name="connsiteY111" fmla="*/ 1519474 h 6858000"/>
              <a:gd name="connsiteX112" fmla="*/ 144017 w 1401087"/>
              <a:gd name="connsiteY112" fmla="*/ 1477995 h 6858000"/>
              <a:gd name="connsiteX113" fmla="*/ 130102 w 1401087"/>
              <a:gd name="connsiteY113" fmla="*/ 1373769 h 6858000"/>
              <a:gd name="connsiteX114" fmla="*/ 138409 w 1401087"/>
              <a:gd name="connsiteY114" fmla="*/ 1307086 h 6858000"/>
              <a:gd name="connsiteX115" fmla="*/ 139597 w 1401087"/>
              <a:gd name="connsiteY115" fmla="*/ 1189033 h 6858000"/>
              <a:gd name="connsiteX116" fmla="*/ 144282 w 1401087"/>
              <a:gd name="connsiteY116" fmla="*/ 1168288 h 6858000"/>
              <a:gd name="connsiteX117" fmla="*/ 136564 w 1401087"/>
              <a:gd name="connsiteY117" fmla="*/ 1142577 h 6858000"/>
              <a:gd name="connsiteX118" fmla="*/ 125870 w 1401087"/>
              <a:gd name="connsiteY118" fmla="*/ 1088484 h 6858000"/>
              <a:gd name="connsiteX119" fmla="*/ 114606 w 1401087"/>
              <a:gd name="connsiteY119" fmla="*/ 1016103 h 6858000"/>
              <a:gd name="connsiteX120" fmla="*/ 116062 w 1401087"/>
              <a:gd name="connsiteY120" fmla="*/ 932283 h 6858000"/>
              <a:gd name="connsiteX121" fmla="*/ 118298 w 1401087"/>
              <a:gd name="connsiteY121" fmla="*/ 915925 h 6858000"/>
              <a:gd name="connsiteX122" fmla="*/ 110927 w 1401087"/>
              <a:gd name="connsiteY122" fmla="*/ 896999 h 6858000"/>
              <a:gd name="connsiteX123" fmla="*/ 80335 w 1401087"/>
              <a:gd name="connsiteY123" fmla="*/ 821517 h 6858000"/>
              <a:gd name="connsiteX124" fmla="*/ 59285 w 1401087"/>
              <a:gd name="connsiteY124" fmla="*/ 751353 h 6858000"/>
              <a:gd name="connsiteX125" fmla="*/ 58843 w 1401087"/>
              <a:gd name="connsiteY125" fmla="*/ 721230 h 6858000"/>
              <a:gd name="connsiteX126" fmla="*/ 44514 w 1401087"/>
              <a:gd name="connsiteY126" fmla="*/ 681659 h 6858000"/>
              <a:gd name="connsiteX127" fmla="*/ 29933 w 1401087"/>
              <a:gd name="connsiteY127" fmla="*/ 635218 h 6858000"/>
              <a:gd name="connsiteX128" fmla="*/ 34944 w 1401087"/>
              <a:gd name="connsiteY128" fmla="*/ 613763 h 6858000"/>
              <a:gd name="connsiteX129" fmla="*/ 20886 w 1401087"/>
              <a:gd name="connsiteY129" fmla="*/ 598582 h 6858000"/>
              <a:gd name="connsiteX130" fmla="*/ 20567 w 1401087"/>
              <a:gd name="connsiteY130" fmla="*/ 576846 h 6858000"/>
              <a:gd name="connsiteX131" fmla="*/ 193 w 1401087"/>
              <a:gd name="connsiteY131" fmla="*/ 530055 h 6858000"/>
              <a:gd name="connsiteX132" fmla="*/ 88207 w 1401087"/>
              <a:gd name="connsiteY132" fmla="*/ 393828 h 6858000"/>
              <a:gd name="connsiteX133" fmla="*/ 88037 w 1401087"/>
              <a:gd name="connsiteY133" fmla="*/ 353137 h 6858000"/>
              <a:gd name="connsiteX134" fmla="*/ 109547 w 1401087"/>
              <a:gd name="connsiteY134" fmla="*/ 309501 h 6858000"/>
              <a:gd name="connsiteX135" fmla="*/ 93730 w 1401087"/>
              <a:gd name="connsiteY135" fmla="*/ 275771 h 6858000"/>
              <a:gd name="connsiteX136" fmla="*/ 110757 w 1401087"/>
              <a:gd name="connsiteY136" fmla="*/ 212860 h 6858000"/>
              <a:gd name="connsiteX137" fmla="*/ 102467 w 1401087"/>
              <a:gd name="connsiteY137" fmla="*/ 144983 h 6858000"/>
              <a:gd name="connsiteX138" fmla="*/ 114751 w 1401087"/>
              <a:gd name="connsiteY138" fmla="*/ 55288 h 6858000"/>
              <a:gd name="connsiteX139" fmla="*/ 74305 w 1401087"/>
              <a:gd name="connsiteY139" fmla="*/ 0 h 6858000"/>
              <a:gd name="connsiteX0" fmla="*/ 53738 w 1380520"/>
              <a:gd name="connsiteY0" fmla="*/ 0 h 6858000"/>
              <a:gd name="connsiteX1" fmla="*/ 1380520 w 1380520"/>
              <a:gd name="connsiteY1" fmla="*/ 0 h 6858000"/>
              <a:gd name="connsiteX2" fmla="*/ 1380520 w 1380520"/>
              <a:gd name="connsiteY2" fmla="*/ 6858000 h 6858000"/>
              <a:gd name="connsiteX3" fmla="*/ 117214 w 1380520"/>
              <a:gd name="connsiteY3" fmla="*/ 6857735 h 6858000"/>
              <a:gd name="connsiteX4" fmla="*/ 153807 w 1380520"/>
              <a:gd name="connsiteY4" fmla="*/ 6776847 h 6858000"/>
              <a:gd name="connsiteX5" fmla="*/ 165307 w 1380520"/>
              <a:gd name="connsiteY5" fmla="*/ 6737706 h 6858000"/>
              <a:gd name="connsiteX6" fmla="*/ 190046 w 1380520"/>
              <a:gd name="connsiteY6" fmla="*/ 6691589 h 6858000"/>
              <a:gd name="connsiteX7" fmla="*/ 167603 w 1380520"/>
              <a:gd name="connsiteY7" fmla="*/ 6659970 h 6858000"/>
              <a:gd name="connsiteX8" fmla="*/ 182694 w 1380520"/>
              <a:gd name="connsiteY8" fmla="*/ 6636211 h 6858000"/>
              <a:gd name="connsiteX9" fmla="*/ 200138 w 1380520"/>
              <a:gd name="connsiteY9" fmla="*/ 6594177 h 6858000"/>
              <a:gd name="connsiteX10" fmla="*/ 214178 w 1380520"/>
              <a:gd name="connsiteY10" fmla="*/ 6557575 h 6858000"/>
              <a:gd name="connsiteX11" fmla="*/ 267135 w 1380520"/>
              <a:gd name="connsiteY11" fmla="*/ 6492130 h 6858000"/>
              <a:gd name="connsiteX12" fmla="*/ 282822 w 1380520"/>
              <a:gd name="connsiteY12" fmla="*/ 6431610 h 6858000"/>
              <a:gd name="connsiteX13" fmla="*/ 326527 w 1380520"/>
              <a:gd name="connsiteY13" fmla="*/ 6379786 h 6858000"/>
              <a:gd name="connsiteX14" fmla="*/ 309750 w 1380520"/>
              <a:gd name="connsiteY14" fmla="*/ 6334727 h 6858000"/>
              <a:gd name="connsiteX15" fmla="*/ 287165 w 1380520"/>
              <a:gd name="connsiteY15" fmla="*/ 6313295 h 6858000"/>
              <a:gd name="connsiteX16" fmla="*/ 294329 w 1380520"/>
              <a:gd name="connsiteY16" fmla="*/ 6280046 h 6858000"/>
              <a:gd name="connsiteX17" fmla="*/ 277074 w 1380520"/>
              <a:gd name="connsiteY17" fmla="*/ 6270265 h 6858000"/>
              <a:gd name="connsiteX18" fmla="*/ 304102 w 1380520"/>
              <a:gd name="connsiteY18" fmla="*/ 6252834 h 6858000"/>
              <a:gd name="connsiteX19" fmla="*/ 282094 w 1380520"/>
              <a:gd name="connsiteY19" fmla="*/ 6202459 h 6858000"/>
              <a:gd name="connsiteX20" fmla="*/ 280892 w 1380520"/>
              <a:gd name="connsiteY20" fmla="*/ 6153037 h 6858000"/>
              <a:gd name="connsiteX21" fmla="*/ 296307 w 1380520"/>
              <a:gd name="connsiteY21" fmla="*/ 6078132 h 6858000"/>
              <a:gd name="connsiteX22" fmla="*/ 283694 w 1380520"/>
              <a:gd name="connsiteY22" fmla="*/ 6028119 h 6858000"/>
              <a:gd name="connsiteX23" fmla="*/ 268923 w 1380520"/>
              <a:gd name="connsiteY23" fmla="*/ 5926735 h 6858000"/>
              <a:gd name="connsiteX24" fmla="*/ 318435 w 1380520"/>
              <a:gd name="connsiteY24" fmla="*/ 5712857 h 6858000"/>
              <a:gd name="connsiteX25" fmla="*/ 297510 w 1380520"/>
              <a:gd name="connsiteY25" fmla="*/ 5676393 h 6858000"/>
              <a:gd name="connsiteX26" fmla="*/ 337102 w 1380520"/>
              <a:gd name="connsiteY26" fmla="*/ 5563435 h 6858000"/>
              <a:gd name="connsiteX27" fmla="*/ 384232 w 1380520"/>
              <a:gd name="connsiteY27" fmla="*/ 5437125 h 6858000"/>
              <a:gd name="connsiteX28" fmla="*/ 397800 w 1380520"/>
              <a:gd name="connsiteY28" fmla="*/ 5396260 h 6858000"/>
              <a:gd name="connsiteX29" fmla="*/ 413781 w 1380520"/>
              <a:gd name="connsiteY29" fmla="*/ 5330009 h 6858000"/>
              <a:gd name="connsiteX30" fmla="*/ 447274 w 1380520"/>
              <a:gd name="connsiteY30" fmla="*/ 5273739 h 6858000"/>
              <a:gd name="connsiteX31" fmla="*/ 456873 w 1380520"/>
              <a:gd name="connsiteY31" fmla="*/ 5241779 h 6858000"/>
              <a:gd name="connsiteX32" fmla="*/ 468099 w 1380520"/>
              <a:gd name="connsiteY32" fmla="*/ 5225268 h 6858000"/>
              <a:gd name="connsiteX33" fmla="*/ 469119 w 1380520"/>
              <a:gd name="connsiteY33" fmla="*/ 5217684 h 6858000"/>
              <a:gd name="connsiteX34" fmla="*/ 476460 w 1380520"/>
              <a:gd name="connsiteY34" fmla="*/ 5193377 h 6858000"/>
              <a:gd name="connsiteX35" fmla="*/ 479763 w 1380520"/>
              <a:gd name="connsiteY35" fmla="*/ 5179288 h 6858000"/>
              <a:gd name="connsiteX36" fmla="*/ 480747 w 1380520"/>
              <a:gd name="connsiteY36" fmla="*/ 5173621 h 6858000"/>
              <a:gd name="connsiteX37" fmla="*/ 476381 w 1380520"/>
              <a:gd name="connsiteY37" fmla="*/ 5159961 h 6858000"/>
              <a:gd name="connsiteX38" fmla="*/ 483058 w 1380520"/>
              <a:gd name="connsiteY38" fmla="*/ 5144295 h 6858000"/>
              <a:gd name="connsiteX39" fmla="*/ 479991 w 1380520"/>
              <a:gd name="connsiteY39" fmla="*/ 5125185 h 6858000"/>
              <a:gd name="connsiteX40" fmla="*/ 486821 w 1380520"/>
              <a:gd name="connsiteY40" fmla="*/ 5121884 h 6858000"/>
              <a:gd name="connsiteX41" fmla="*/ 493857 w 1380520"/>
              <a:gd name="connsiteY41" fmla="*/ 5067850 h 6858000"/>
              <a:gd name="connsiteX42" fmla="*/ 496588 w 1380520"/>
              <a:gd name="connsiteY42" fmla="*/ 5060861 h 6858000"/>
              <a:gd name="connsiteX43" fmla="*/ 493292 w 1380520"/>
              <a:gd name="connsiteY43" fmla="*/ 5034192 h 6858000"/>
              <a:gd name="connsiteX44" fmla="*/ 494846 w 1380520"/>
              <a:gd name="connsiteY44" fmla="*/ 4993030 h 6858000"/>
              <a:gd name="connsiteX45" fmla="*/ 501755 w 1380520"/>
              <a:gd name="connsiteY45" fmla="*/ 4946844 h 6858000"/>
              <a:gd name="connsiteX46" fmla="*/ 497611 w 1380520"/>
              <a:gd name="connsiteY46" fmla="*/ 4932692 h 6858000"/>
              <a:gd name="connsiteX47" fmla="*/ 513014 w 1380520"/>
              <a:gd name="connsiteY47" fmla="*/ 4858827 h 6858000"/>
              <a:gd name="connsiteX48" fmla="*/ 518917 w 1380520"/>
              <a:gd name="connsiteY48" fmla="*/ 4821170 h 6858000"/>
              <a:gd name="connsiteX49" fmla="*/ 523650 w 1380520"/>
              <a:gd name="connsiteY49" fmla="*/ 4780965 h 6858000"/>
              <a:gd name="connsiteX50" fmla="*/ 524943 w 1380520"/>
              <a:gd name="connsiteY50" fmla="*/ 4750867 h 6858000"/>
              <a:gd name="connsiteX51" fmla="*/ 522750 w 1380520"/>
              <a:gd name="connsiteY51" fmla="*/ 4690749 h 6858000"/>
              <a:gd name="connsiteX52" fmla="*/ 518230 w 1380520"/>
              <a:gd name="connsiteY52" fmla="*/ 4584173 h 6858000"/>
              <a:gd name="connsiteX53" fmla="*/ 513313 w 1380520"/>
              <a:gd name="connsiteY53" fmla="*/ 4444346 h 6858000"/>
              <a:gd name="connsiteX54" fmla="*/ 509878 w 1380520"/>
              <a:gd name="connsiteY54" fmla="*/ 4375228 h 6858000"/>
              <a:gd name="connsiteX55" fmla="*/ 490531 w 1380520"/>
              <a:gd name="connsiteY55" fmla="*/ 4214165 h 6858000"/>
              <a:gd name="connsiteX56" fmla="*/ 494604 w 1380520"/>
              <a:gd name="connsiteY56" fmla="*/ 4090296 h 6858000"/>
              <a:gd name="connsiteX57" fmla="*/ 479860 w 1380520"/>
              <a:gd name="connsiteY57" fmla="*/ 4033999 h 6858000"/>
              <a:gd name="connsiteX58" fmla="*/ 481009 w 1380520"/>
              <a:gd name="connsiteY58" fmla="*/ 4031933 h 6858000"/>
              <a:gd name="connsiteX59" fmla="*/ 479585 w 1380520"/>
              <a:gd name="connsiteY59" fmla="*/ 4013953 h 6858000"/>
              <a:gd name="connsiteX60" fmla="*/ 465880 w 1380520"/>
              <a:gd name="connsiteY60" fmla="*/ 3974753 h 6858000"/>
              <a:gd name="connsiteX61" fmla="*/ 467478 w 1380520"/>
              <a:gd name="connsiteY61" fmla="*/ 3969950 h 6858000"/>
              <a:gd name="connsiteX62" fmla="*/ 460900 w 1380520"/>
              <a:gd name="connsiteY62" fmla="*/ 3933779 h 6858000"/>
              <a:gd name="connsiteX63" fmla="*/ 462231 w 1380520"/>
              <a:gd name="connsiteY63" fmla="*/ 3933093 h 6858000"/>
              <a:gd name="connsiteX64" fmla="*/ 466585 w 1380520"/>
              <a:gd name="connsiteY64" fmla="*/ 3922082 h 6858000"/>
              <a:gd name="connsiteX65" fmla="*/ 471663 w 1380520"/>
              <a:gd name="connsiteY65" fmla="*/ 3901461 h 6858000"/>
              <a:gd name="connsiteX66" fmla="*/ 494257 w 1380520"/>
              <a:gd name="connsiteY66" fmla="*/ 3813873 h 6858000"/>
              <a:gd name="connsiteX67" fmla="*/ 493682 w 1380520"/>
              <a:gd name="connsiteY67" fmla="*/ 3806161 h 6858000"/>
              <a:gd name="connsiteX68" fmla="*/ 493989 w 1380520"/>
              <a:gd name="connsiteY68" fmla="*/ 3805957 h 6858000"/>
              <a:gd name="connsiteX69" fmla="*/ 494016 w 1380520"/>
              <a:gd name="connsiteY69" fmla="*/ 3797724 h 6858000"/>
              <a:gd name="connsiteX70" fmla="*/ 492631 w 1380520"/>
              <a:gd name="connsiteY70" fmla="*/ 3792098 h 6858000"/>
              <a:gd name="connsiteX71" fmla="*/ 491515 w 1380520"/>
              <a:gd name="connsiteY71" fmla="*/ 3777135 h 6858000"/>
              <a:gd name="connsiteX72" fmla="*/ 493248 w 1380520"/>
              <a:gd name="connsiteY72" fmla="*/ 3771656 h 6858000"/>
              <a:gd name="connsiteX73" fmla="*/ 496991 w 1380520"/>
              <a:gd name="connsiteY73" fmla="*/ 3769007 h 6858000"/>
              <a:gd name="connsiteX74" fmla="*/ 496457 w 1380520"/>
              <a:gd name="connsiteY74" fmla="*/ 3767709 h 6858000"/>
              <a:gd name="connsiteX75" fmla="*/ 505153 w 1380520"/>
              <a:gd name="connsiteY75" fmla="*/ 3738082 h 6858000"/>
              <a:gd name="connsiteX76" fmla="*/ 512499 w 1380520"/>
              <a:gd name="connsiteY76" fmla="*/ 3673397 h 6858000"/>
              <a:gd name="connsiteX77" fmla="*/ 511795 w 1380520"/>
              <a:gd name="connsiteY77" fmla="*/ 3637109 h 6858000"/>
              <a:gd name="connsiteX78" fmla="*/ 515238 w 1380520"/>
              <a:gd name="connsiteY78" fmla="*/ 3536883 h 6858000"/>
              <a:gd name="connsiteX79" fmla="*/ 522776 w 1380520"/>
              <a:gd name="connsiteY79" fmla="*/ 3435652 h 6858000"/>
              <a:gd name="connsiteX80" fmla="*/ 524447 w 1380520"/>
              <a:gd name="connsiteY80" fmla="*/ 3307769 h 6858000"/>
              <a:gd name="connsiteX81" fmla="*/ 542010 w 1380520"/>
              <a:gd name="connsiteY81" fmla="*/ 3250522 h 6858000"/>
              <a:gd name="connsiteX82" fmla="*/ 542435 w 1380520"/>
              <a:gd name="connsiteY82" fmla="*/ 3229163 h 6858000"/>
              <a:gd name="connsiteX83" fmla="*/ 544258 w 1380520"/>
              <a:gd name="connsiteY83" fmla="*/ 3217217 h 6858000"/>
              <a:gd name="connsiteX84" fmla="*/ 531093 w 1380520"/>
              <a:gd name="connsiteY84" fmla="*/ 3183755 h 6858000"/>
              <a:gd name="connsiteX85" fmla="*/ 531594 w 1380520"/>
              <a:gd name="connsiteY85" fmla="*/ 3178642 h 6858000"/>
              <a:gd name="connsiteX86" fmla="*/ 519194 w 1380520"/>
              <a:gd name="connsiteY86" fmla="*/ 3158586 h 6858000"/>
              <a:gd name="connsiteX87" fmla="*/ 504379 w 1380520"/>
              <a:gd name="connsiteY87" fmla="*/ 3129034 h 6858000"/>
              <a:gd name="connsiteX88" fmla="*/ 505044 w 1380520"/>
              <a:gd name="connsiteY88" fmla="*/ 3126682 h 6858000"/>
              <a:gd name="connsiteX89" fmla="*/ 495912 w 1380520"/>
              <a:gd name="connsiteY89" fmla="*/ 3114519 h 6858000"/>
              <a:gd name="connsiteX90" fmla="*/ 482521 w 1380520"/>
              <a:gd name="connsiteY90" fmla="*/ 3106272 h 6858000"/>
              <a:gd name="connsiteX91" fmla="*/ 455251 w 1380520"/>
              <a:gd name="connsiteY91" fmla="*/ 2958185 h 6858000"/>
              <a:gd name="connsiteX92" fmla="*/ 397865 w 1380520"/>
              <a:gd name="connsiteY92" fmla="*/ 2762989 h 6858000"/>
              <a:gd name="connsiteX93" fmla="*/ 346783 w 1380520"/>
              <a:gd name="connsiteY93" fmla="*/ 2554718 h 6858000"/>
              <a:gd name="connsiteX94" fmla="*/ 326877 w 1380520"/>
              <a:gd name="connsiteY94" fmla="*/ 2485734 h 6858000"/>
              <a:gd name="connsiteX95" fmla="*/ 317600 w 1380520"/>
              <a:gd name="connsiteY95" fmla="*/ 2447068 h 6858000"/>
              <a:gd name="connsiteX96" fmla="*/ 304561 w 1380520"/>
              <a:gd name="connsiteY96" fmla="*/ 2425819 h 6858000"/>
              <a:gd name="connsiteX97" fmla="*/ 310560 w 1380520"/>
              <a:gd name="connsiteY97" fmla="*/ 2402874 h 6858000"/>
              <a:gd name="connsiteX98" fmla="*/ 313172 w 1380520"/>
              <a:gd name="connsiteY98" fmla="*/ 2381443 h 6858000"/>
              <a:gd name="connsiteX99" fmla="*/ 289501 w 1380520"/>
              <a:gd name="connsiteY99" fmla="*/ 2261920 h 6858000"/>
              <a:gd name="connsiteX100" fmla="*/ 279388 w 1380520"/>
              <a:gd name="connsiteY100" fmla="*/ 2195378 h 6858000"/>
              <a:gd name="connsiteX101" fmla="*/ 263605 w 1380520"/>
              <a:gd name="connsiteY101" fmla="*/ 2155135 h 6858000"/>
              <a:gd name="connsiteX102" fmla="*/ 261063 w 1380520"/>
              <a:gd name="connsiteY102" fmla="*/ 2118008 h 6858000"/>
              <a:gd name="connsiteX103" fmla="*/ 262056 w 1380520"/>
              <a:gd name="connsiteY103" fmla="*/ 2050531 h 6858000"/>
              <a:gd name="connsiteX104" fmla="*/ 253862 w 1380520"/>
              <a:gd name="connsiteY104" fmla="*/ 1963269 h 6858000"/>
              <a:gd name="connsiteX105" fmla="*/ 235040 w 1380520"/>
              <a:gd name="connsiteY105" fmla="*/ 1906352 h 6858000"/>
              <a:gd name="connsiteX106" fmla="*/ 211597 w 1380520"/>
              <a:gd name="connsiteY106" fmla="*/ 1861531 h 6858000"/>
              <a:gd name="connsiteX107" fmla="*/ 165396 w 1380520"/>
              <a:gd name="connsiteY107" fmla="*/ 1732919 h 6858000"/>
              <a:gd name="connsiteX108" fmla="*/ 137707 w 1380520"/>
              <a:gd name="connsiteY108" fmla="*/ 1663540 h 6858000"/>
              <a:gd name="connsiteX109" fmla="*/ 136833 w 1380520"/>
              <a:gd name="connsiteY109" fmla="*/ 1615777 h 6858000"/>
              <a:gd name="connsiteX110" fmla="*/ 117628 w 1380520"/>
              <a:gd name="connsiteY110" fmla="*/ 1563678 h 6858000"/>
              <a:gd name="connsiteX111" fmla="*/ 130708 w 1380520"/>
              <a:gd name="connsiteY111" fmla="*/ 1519474 h 6858000"/>
              <a:gd name="connsiteX112" fmla="*/ 123450 w 1380520"/>
              <a:gd name="connsiteY112" fmla="*/ 1477995 h 6858000"/>
              <a:gd name="connsiteX113" fmla="*/ 109535 w 1380520"/>
              <a:gd name="connsiteY113" fmla="*/ 1373769 h 6858000"/>
              <a:gd name="connsiteX114" fmla="*/ 117842 w 1380520"/>
              <a:gd name="connsiteY114" fmla="*/ 1307086 h 6858000"/>
              <a:gd name="connsiteX115" fmla="*/ 119030 w 1380520"/>
              <a:gd name="connsiteY115" fmla="*/ 1189033 h 6858000"/>
              <a:gd name="connsiteX116" fmla="*/ 123715 w 1380520"/>
              <a:gd name="connsiteY116" fmla="*/ 1168288 h 6858000"/>
              <a:gd name="connsiteX117" fmla="*/ 115997 w 1380520"/>
              <a:gd name="connsiteY117" fmla="*/ 1142577 h 6858000"/>
              <a:gd name="connsiteX118" fmla="*/ 105303 w 1380520"/>
              <a:gd name="connsiteY118" fmla="*/ 1088484 h 6858000"/>
              <a:gd name="connsiteX119" fmla="*/ 94039 w 1380520"/>
              <a:gd name="connsiteY119" fmla="*/ 1016103 h 6858000"/>
              <a:gd name="connsiteX120" fmla="*/ 95495 w 1380520"/>
              <a:gd name="connsiteY120" fmla="*/ 932283 h 6858000"/>
              <a:gd name="connsiteX121" fmla="*/ 97731 w 1380520"/>
              <a:gd name="connsiteY121" fmla="*/ 915925 h 6858000"/>
              <a:gd name="connsiteX122" fmla="*/ 90360 w 1380520"/>
              <a:gd name="connsiteY122" fmla="*/ 896999 h 6858000"/>
              <a:gd name="connsiteX123" fmla="*/ 59768 w 1380520"/>
              <a:gd name="connsiteY123" fmla="*/ 821517 h 6858000"/>
              <a:gd name="connsiteX124" fmla="*/ 38718 w 1380520"/>
              <a:gd name="connsiteY124" fmla="*/ 751353 h 6858000"/>
              <a:gd name="connsiteX125" fmla="*/ 38276 w 1380520"/>
              <a:gd name="connsiteY125" fmla="*/ 721230 h 6858000"/>
              <a:gd name="connsiteX126" fmla="*/ 23947 w 1380520"/>
              <a:gd name="connsiteY126" fmla="*/ 681659 h 6858000"/>
              <a:gd name="connsiteX127" fmla="*/ 9366 w 1380520"/>
              <a:gd name="connsiteY127" fmla="*/ 635218 h 6858000"/>
              <a:gd name="connsiteX128" fmla="*/ 14377 w 1380520"/>
              <a:gd name="connsiteY128" fmla="*/ 613763 h 6858000"/>
              <a:gd name="connsiteX129" fmla="*/ 319 w 1380520"/>
              <a:gd name="connsiteY129" fmla="*/ 598582 h 6858000"/>
              <a:gd name="connsiteX130" fmla="*/ 0 w 1380520"/>
              <a:gd name="connsiteY130" fmla="*/ 576846 h 6858000"/>
              <a:gd name="connsiteX131" fmla="*/ 68392 w 1380520"/>
              <a:gd name="connsiteY131" fmla="*/ 446567 h 6858000"/>
              <a:gd name="connsiteX132" fmla="*/ 67640 w 1380520"/>
              <a:gd name="connsiteY132" fmla="*/ 393828 h 6858000"/>
              <a:gd name="connsiteX133" fmla="*/ 67470 w 1380520"/>
              <a:gd name="connsiteY133" fmla="*/ 353137 h 6858000"/>
              <a:gd name="connsiteX134" fmla="*/ 88980 w 1380520"/>
              <a:gd name="connsiteY134" fmla="*/ 309501 h 6858000"/>
              <a:gd name="connsiteX135" fmla="*/ 73163 w 1380520"/>
              <a:gd name="connsiteY135" fmla="*/ 275771 h 6858000"/>
              <a:gd name="connsiteX136" fmla="*/ 90190 w 1380520"/>
              <a:gd name="connsiteY136" fmla="*/ 212860 h 6858000"/>
              <a:gd name="connsiteX137" fmla="*/ 81900 w 1380520"/>
              <a:gd name="connsiteY137" fmla="*/ 144983 h 6858000"/>
              <a:gd name="connsiteX138" fmla="*/ 94184 w 1380520"/>
              <a:gd name="connsiteY138" fmla="*/ 55288 h 6858000"/>
              <a:gd name="connsiteX139" fmla="*/ 53738 w 1380520"/>
              <a:gd name="connsiteY139" fmla="*/ 0 h 6858000"/>
              <a:gd name="connsiteX0" fmla="*/ 53420 w 1380202"/>
              <a:gd name="connsiteY0" fmla="*/ 0 h 6858000"/>
              <a:gd name="connsiteX1" fmla="*/ 1380202 w 1380202"/>
              <a:gd name="connsiteY1" fmla="*/ 0 h 6858000"/>
              <a:gd name="connsiteX2" fmla="*/ 1380202 w 1380202"/>
              <a:gd name="connsiteY2" fmla="*/ 6858000 h 6858000"/>
              <a:gd name="connsiteX3" fmla="*/ 116896 w 1380202"/>
              <a:gd name="connsiteY3" fmla="*/ 6857735 h 6858000"/>
              <a:gd name="connsiteX4" fmla="*/ 153489 w 1380202"/>
              <a:gd name="connsiteY4" fmla="*/ 6776847 h 6858000"/>
              <a:gd name="connsiteX5" fmla="*/ 164989 w 1380202"/>
              <a:gd name="connsiteY5" fmla="*/ 6737706 h 6858000"/>
              <a:gd name="connsiteX6" fmla="*/ 189728 w 1380202"/>
              <a:gd name="connsiteY6" fmla="*/ 6691589 h 6858000"/>
              <a:gd name="connsiteX7" fmla="*/ 167285 w 1380202"/>
              <a:gd name="connsiteY7" fmla="*/ 6659970 h 6858000"/>
              <a:gd name="connsiteX8" fmla="*/ 182376 w 1380202"/>
              <a:gd name="connsiteY8" fmla="*/ 6636211 h 6858000"/>
              <a:gd name="connsiteX9" fmla="*/ 199820 w 1380202"/>
              <a:gd name="connsiteY9" fmla="*/ 6594177 h 6858000"/>
              <a:gd name="connsiteX10" fmla="*/ 213860 w 1380202"/>
              <a:gd name="connsiteY10" fmla="*/ 6557575 h 6858000"/>
              <a:gd name="connsiteX11" fmla="*/ 266817 w 1380202"/>
              <a:gd name="connsiteY11" fmla="*/ 6492130 h 6858000"/>
              <a:gd name="connsiteX12" fmla="*/ 282504 w 1380202"/>
              <a:gd name="connsiteY12" fmla="*/ 6431610 h 6858000"/>
              <a:gd name="connsiteX13" fmla="*/ 326209 w 1380202"/>
              <a:gd name="connsiteY13" fmla="*/ 6379786 h 6858000"/>
              <a:gd name="connsiteX14" fmla="*/ 309432 w 1380202"/>
              <a:gd name="connsiteY14" fmla="*/ 6334727 h 6858000"/>
              <a:gd name="connsiteX15" fmla="*/ 286847 w 1380202"/>
              <a:gd name="connsiteY15" fmla="*/ 6313295 h 6858000"/>
              <a:gd name="connsiteX16" fmla="*/ 294011 w 1380202"/>
              <a:gd name="connsiteY16" fmla="*/ 6280046 h 6858000"/>
              <a:gd name="connsiteX17" fmla="*/ 276756 w 1380202"/>
              <a:gd name="connsiteY17" fmla="*/ 6270265 h 6858000"/>
              <a:gd name="connsiteX18" fmla="*/ 303784 w 1380202"/>
              <a:gd name="connsiteY18" fmla="*/ 6252834 h 6858000"/>
              <a:gd name="connsiteX19" fmla="*/ 281776 w 1380202"/>
              <a:gd name="connsiteY19" fmla="*/ 6202459 h 6858000"/>
              <a:gd name="connsiteX20" fmla="*/ 280574 w 1380202"/>
              <a:gd name="connsiteY20" fmla="*/ 6153037 h 6858000"/>
              <a:gd name="connsiteX21" fmla="*/ 295989 w 1380202"/>
              <a:gd name="connsiteY21" fmla="*/ 6078132 h 6858000"/>
              <a:gd name="connsiteX22" fmla="*/ 283376 w 1380202"/>
              <a:gd name="connsiteY22" fmla="*/ 6028119 h 6858000"/>
              <a:gd name="connsiteX23" fmla="*/ 268605 w 1380202"/>
              <a:gd name="connsiteY23" fmla="*/ 5926735 h 6858000"/>
              <a:gd name="connsiteX24" fmla="*/ 318117 w 1380202"/>
              <a:gd name="connsiteY24" fmla="*/ 5712857 h 6858000"/>
              <a:gd name="connsiteX25" fmla="*/ 297192 w 1380202"/>
              <a:gd name="connsiteY25" fmla="*/ 5676393 h 6858000"/>
              <a:gd name="connsiteX26" fmla="*/ 336784 w 1380202"/>
              <a:gd name="connsiteY26" fmla="*/ 5563435 h 6858000"/>
              <a:gd name="connsiteX27" fmla="*/ 383914 w 1380202"/>
              <a:gd name="connsiteY27" fmla="*/ 5437125 h 6858000"/>
              <a:gd name="connsiteX28" fmla="*/ 397482 w 1380202"/>
              <a:gd name="connsiteY28" fmla="*/ 5396260 h 6858000"/>
              <a:gd name="connsiteX29" fmla="*/ 413463 w 1380202"/>
              <a:gd name="connsiteY29" fmla="*/ 5330009 h 6858000"/>
              <a:gd name="connsiteX30" fmla="*/ 446956 w 1380202"/>
              <a:gd name="connsiteY30" fmla="*/ 5273739 h 6858000"/>
              <a:gd name="connsiteX31" fmla="*/ 456555 w 1380202"/>
              <a:gd name="connsiteY31" fmla="*/ 5241779 h 6858000"/>
              <a:gd name="connsiteX32" fmla="*/ 467781 w 1380202"/>
              <a:gd name="connsiteY32" fmla="*/ 5225268 h 6858000"/>
              <a:gd name="connsiteX33" fmla="*/ 468801 w 1380202"/>
              <a:gd name="connsiteY33" fmla="*/ 5217684 h 6858000"/>
              <a:gd name="connsiteX34" fmla="*/ 476142 w 1380202"/>
              <a:gd name="connsiteY34" fmla="*/ 5193377 h 6858000"/>
              <a:gd name="connsiteX35" fmla="*/ 479445 w 1380202"/>
              <a:gd name="connsiteY35" fmla="*/ 5179288 h 6858000"/>
              <a:gd name="connsiteX36" fmla="*/ 480429 w 1380202"/>
              <a:gd name="connsiteY36" fmla="*/ 5173621 h 6858000"/>
              <a:gd name="connsiteX37" fmla="*/ 476063 w 1380202"/>
              <a:gd name="connsiteY37" fmla="*/ 5159961 h 6858000"/>
              <a:gd name="connsiteX38" fmla="*/ 482740 w 1380202"/>
              <a:gd name="connsiteY38" fmla="*/ 5144295 h 6858000"/>
              <a:gd name="connsiteX39" fmla="*/ 479673 w 1380202"/>
              <a:gd name="connsiteY39" fmla="*/ 5125185 h 6858000"/>
              <a:gd name="connsiteX40" fmla="*/ 486503 w 1380202"/>
              <a:gd name="connsiteY40" fmla="*/ 5121884 h 6858000"/>
              <a:gd name="connsiteX41" fmla="*/ 493539 w 1380202"/>
              <a:gd name="connsiteY41" fmla="*/ 5067850 h 6858000"/>
              <a:gd name="connsiteX42" fmla="*/ 496270 w 1380202"/>
              <a:gd name="connsiteY42" fmla="*/ 5060861 h 6858000"/>
              <a:gd name="connsiteX43" fmla="*/ 492974 w 1380202"/>
              <a:gd name="connsiteY43" fmla="*/ 5034192 h 6858000"/>
              <a:gd name="connsiteX44" fmla="*/ 494528 w 1380202"/>
              <a:gd name="connsiteY44" fmla="*/ 4993030 h 6858000"/>
              <a:gd name="connsiteX45" fmla="*/ 501437 w 1380202"/>
              <a:gd name="connsiteY45" fmla="*/ 4946844 h 6858000"/>
              <a:gd name="connsiteX46" fmla="*/ 497293 w 1380202"/>
              <a:gd name="connsiteY46" fmla="*/ 4932692 h 6858000"/>
              <a:gd name="connsiteX47" fmla="*/ 512696 w 1380202"/>
              <a:gd name="connsiteY47" fmla="*/ 4858827 h 6858000"/>
              <a:gd name="connsiteX48" fmla="*/ 518599 w 1380202"/>
              <a:gd name="connsiteY48" fmla="*/ 4821170 h 6858000"/>
              <a:gd name="connsiteX49" fmla="*/ 523332 w 1380202"/>
              <a:gd name="connsiteY49" fmla="*/ 4780965 h 6858000"/>
              <a:gd name="connsiteX50" fmla="*/ 524625 w 1380202"/>
              <a:gd name="connsiteY50" fmla="*/ 4750867 h 6858000"/>
              <a:gd name="connsiteX51" fmla="*/ 522432 w 1380202"/>
              <a:gd name="connsiteY51" fmla="*/ 4690749 h 6858000"/>
              <a:gd name="connsiteX52" fmla="*/ 517912 w 1380202"/>
              <a:gd name="connsiteY52" fmla="*/ 4584173 h 6858000"/>
              <a:gd name="connsiteX53" fmla="*/ 512995 w 1380202"/>
              <a:gd name="connsiteY53" fmla="*/ 4444346 h 6858000"/>
              <a:gd name="connsiteX54" fmla="*/ 509560 w 1380202"/>
              <a:gd name="connsiteY54" fmla="*/ 4375228 h 6858000"/>
              <a:gd name="connsiteX55" fmla="*/ 490213 w 1380202"/>
              <a:gd name="connsiteY55" fmla="*/ 4214165 h 6858000"/>
              <a:gd name="connsiteX56" fmla="*/ 494286 w 1380202"/>
              <a:gd name="connsiteY56" fmla="*/ 4090296 h 6858000"/>
              <a:gd name="connsiteX57" fmla="*/ 479542 w 1380202"/>
              <a:gd name="connsiteY57" fmla="*/ 4033999 h 6858000"/>
              <a:gd name="connsiteX58" fmla="*/ 480691 w 1380202"/>
              <a:gd name="connsiteY58" fmla="*/ 4031933 h 6858000"/>
              <a:gd name="connsiteX59" fmla="*/ 479267 w 1380202"/>
              <a:gd name="connsiteY59" fmla="*/ 4013953 h 6858000"/>
              <a:gd name="connsiteX60" fmla="*/ 465562 w 1380202"/>
              <a:gd name="connsiteY60" fmla="*/ 3974753 h 6858000"/>
              <a:gd name="connsiteX61" fmla="*/ 467160 w 1380202"/>
              <a:gd name="connsiteY61" fmla="*/ 3969950 h 6858000"/>
              <a:gd name="connsiteX62" fmla="*/ 460582 w 1380202"/>
              <a:gd name="connsiteY62" fmla="*/ 3933779 h 6858000"/>
              <a:gd name="connsiteX63" fmla="*/ 461913 w 1380202"/>
              <a:gd name="connsiteY63" fmla="*/ 3933093 h 6858000"/>
              <a:gd name="connsiteX64" fmla="*/ 466267 w 1380202"/>
              <a:gd name="connsiteY64" fmla="*/ 3922082 h 6858000"/>
              <a:gd name="connsiteX65" fmla="*/ 471345 w 1380202"/>
              <a:gd name="connsiteY65" fmla="*/ 3901461 h 6858000"/>
              <a:gd name="connsiteX66" fmla="*/ 493939 w 1380202"/>
              <a:gd name="connsiteY66" fmla="*/ 3813873 h 6858000"/>
              <a:gd name="connsiteX67" fmla="*/ 493364 w 1380202"/>
              <a:gd name="connsiteY67" fmla="*/ 3806161 h 6858000"/>
              <a:gd name="connsiteX68" fmla="*/ 493671 w 1380202"/>
              <a:gd name="connsiteY68" fmla="*/ 3805957 h 6858000"/>
              <a:gd name="connsiteX69" fmla="*/ 493698 w 1380202"/>
              <a:gd name="connsiteY69" fmla="*/ 3797724 h 6858000"/>
              <a:gd name="connsiteX70" fmla="*/ 492313 w 1380202"/>
              <a:gd name="connsiteY70" fmla="*/ 3792098 h 6858000"/>
              <a:gd name="connsiteX71" fmla="*/ 491197 w 1380202"/>
              <a:gd name="connsiteY71" fmla="*/ 3777135 h 6858000"/>
              <a:gd name="connsiteX72" fmla="*/ 492930 w 1380202"/>
              <a:gd name="connsiteY72" fmla="*/ 3771656 h 6858000"/>
              <a:gd name="connsiteX73" fmla="*/ 496673 w 1380202"/>
              <a:gd name="connsiteY73" fmla="*/ 3769007 h 6858000"/>
              <a:gd name="connsiteX74" fmla="*/ 496139 w 1380202"/>
              <a:gd name="connsiteY74" fmla="*/ 3767709 h 6858000"/>
              <a:gd name="connsiteX75" fmla="*/ 504835 w 1380202"/>
              <a:gd name="connsiteY75" fmla="*/ 3738082 h 6858000"/>
              <a:gd name="connsiteX76" fmla="*/ 512181 w 1380202"/>
              <a:gd name="connsiteY76" fmla="*/ 3673397 h 6858000"/>
              <a:gd name="connsiteX77" fmla="*/ 511477 w 1380202"/>
              <a:gd name="connsiteY77" fmla="*/ 3637109 h 6858000"/>
              <a:gd name="connsiteX78" fmla="*/ 514920 w 1380202"/>
              <a:gd name="connsiteY78" fmla="*/ 3536883 h 6858000"/>
              <a:gd name="connsiteX79" fmla="*/ 522458 w 1380202"/>
              <a:gd name="connsiteY79" fmla="*/ 3435652 h 6858000"/>
              <a:gd name="connsiteX80" fmla="*/ 524129 w 1380202"/>
              <a:gd name="connsiteY80" fmla="*/ 3307769 h 6858000"/>
              <a:gd name="connsiteX81" fmla="*/ 541692 w 1380202"/>
              <a:gd name="connsiteY81" fmla="*/ 3250522 h 6858000"/>
              <a:gd name="connsiteX82" fmla="*/ 542117 w 1380202"/>
              <a:gd name="connsiteY82" fmla="*/ 3229163 h 6858000"/>
              <a:gd name="connsiteX83" fmla="*/ 543940 w 1380202"/>
              <a:gd name="connsiteY83" fmla="*/ 3217217 h 6858000"/>
              <a:gd name="connsiteX84" fmla="*/ 530775 w 1380202"/>
              <a:gd name="connsiteY84" fmla="*/ 3183755 h 6858000"/>
              <a:gd name="connsiteX85" fmla="*/ 531276 w 1380202"/>
              <a:gd name="connsiteY85" fmla="*/ 3178642 h 6858000"/>
              <a:gd name="connsiteX86" fmla="*/ 518876 w 1380202"/>
              <a:gd name="connsiteY86" fmla="*/ 3158586 h 6858000"/>
              <a:gd name="connsiteX87" fmla="*/ 504061 w 1380202"/>
              <a:gd name="connsiteY87" fmla="*/ 3129034 h 6858000"/>
              <a:gd name="connsiteX88" fmla="*/ 504726 w 1380202"/>
              <a:gd name="connsiteY88" fmla="*/ 3126682 h 6858000"/>
              <a:gd name="connsiteX89" fmla="*/ 495594 w 1380202"/>
              <a:gd name="connsiteY89" fmla="*/ 3114519 h 6858000"/>
              <a:gd name="connsiteX90" fmla="*/ 482203 w 1380202"/>
              <a:gd name="connsiteY90" fmla="*/ 3106272 h 6858000"/>
              <a:gd name="connsiteX91" fmla="*/ 454933 w 1380202"/>
              <a:gd name="connsiteY91" fmla="*/ 2958185 h 6858000"/>
              <a:gd name="connsiteX92" fmla="*/ 397547 w 1380202"/>
              <a:gd name="connsiteY92" fmla="*/ 2762989 h 6858000"/>
              <a:gd name="connsiteX93" fmla="*/ 346465 w 1380202"/>
              <a:gd name="connsiteY93" fmla="*/ 2554718 h 6858000"/>
              <a:gd name="connsiteX94" fmla="*/ 326559 w 1380202"/>
              <a:gd name="connsiteY94" fmla="*/ 2485734 h 6858000"/>
              <a:gd name="connsiteX95" fmla="*/ 317282 w 1380202"/>
              <a:gd name="connsiteY95" fmla="*/ 2447068 h 6858000"/>
              <a:gd name="connsiteX96" fmla="*/ 304243 w 1380202"/>
              <a:gd name="connsiteY96" fmla="*/ 2425819 h 6858000"/>
              <a:gd name="connsiteX97" fmla="*/ 310242 w 1380202"/>
              <a:gd name="connsiteY97" fmla="*/ 2402874 h 6858000"/>
              <a:gd name="connsiteX98" fmla="*/ 312854 w 1380202"/>
              <a:gd name="connsiteY98" fmla="*/ 2381443 h 6858000"/>
              <a:gd name="connsiteX99" fmla="*/ 289183 w 1380202"/>
              <a:gd name="connsiteY99" fmla="*/ 2261920 h 6858000"/>
              <a:gd name="connsiteX100" fmla="*/ 279070 w 1380202"/>
              <a:gd name="connsiteY100" fmla="*/ 2195378 h 6858000"/>
              <a:gd name="connsiteX101" fmla="*/ 263287 w 1380202"/>
              <a:gd name="connsiteY101" fmla="*/ 2155135 h 6858000"/>
              <a:gd name="connsiteX102" fmla="*/ 260745 w 1380202"/>
              <a:gd name="connsiteY102" fmla="*/ 2118008 h 6858000"/>
              <a:gd name="connsiteX103" fmla="*/ 261738 w 1380202"/>
              <a:gd name="connsiteY103" fmla="*/ 2050531 h 6858000"/>
              <a:gd name="connsiteX104" fmla="*/ 253544 w 1380202"/>
              <a:gd name="connsiteY104" fmla="*/ 1963269 h 6858000"/>
              <a:gd name="connsiteX105" fmla="*/ 234722 w 1380202"/>
              <a:gd name="connsiteY105" fmla="*/ 1906352 h 6858000"/>
              <a:gd name="connsiteX106" fmla="*/ 211279 w 1380202"/>
              <a:gd name="connsiteY106" fmla="*/ 1861531 h 6858000"/>
              <a:gd name="connsiteX107" fmla="*/ 165078 w 1380202"/>
              <a:gd name="connsiteY107" fmla="*/ 1732919 h 6858000"/>
              <a:gd name="connsiteX108" fmla="*/ 137389 w 1380202"/>
              <a:gd name="connsiteY108" fmla="*/ 1663540 h 6858000"/>
              <a:gd name="connsiteX109" fmla="*/ 136515 w 1380202"/>
              <a:gd name="connsiteY109" fmla="*/ 1615777 h 6858000"/>
              <a:gd name="connsiteX110" fmla="*/ 117310 w 1380202"/>
              <a:gd name="connsiteY110" fmla="*/ 1563678 h 6858000"/>
              <a:gd name="connsiteX111" fmla="*/ 130390 w 1380202"/>
              <a:gd name="connsiteY111" fmla="*/ 1519474 h 6858000"/>
              <a:gd name="connsiteX112" fmla="*/ 123132 w 1380202"/>
              <a:gd name="connsiteY112" fmla="*/ 1477995 h 6858000"/>
              <a:gd name="connsiteX113" fmla="*/ 109217 w 1380202"/>
              <a:gd name="connsiteY113" fmla="*/ 1373769 h 6858000"/>
              <a:gd name="connsiteX114" fmla="*/ 117524 w 1380202"/>
              <a:gd name="connsiteY114" fmla="*/ 1307086 h 6858000"/>
              <a:gd name="connsiteX115" fmla="*/ 118712 w 1380202"/>
              <a:gd name="connsiteY115" fmla="*/ 1189033 h 6858000"/>
              <a:gd name="connsiteX116" fmla="*/ 123397 w 1380202"/>
              <a:gd name="connsiteY116" fmla="*/ 1168288 h 6858000"/>
              <a:gd name="connsiteX117" fmla="*/ 115679 w 1380202"/>
              <a:gd name="connsiteY117" fmla="*/ 1142577 h 6858000"/>
              <a:gd name="connsiteX118" fmla="*/ 104985 w 1380202"/>
              <a:gd name="connsiteY118" fmla="*/ 1088484 h 6858000"/>
              <a:gd name="connsiteX119" fmla="*/ 93721 w 1380202"/>
              <a:gd name="connsiteY119" fmla="*/ 1016103 h 6858000"/>
              <a:gd name="connsiteX120" fmla="*/ 95177 w 1380202"/>
              <a:gd name="connsiteY120" fmla="*/ 932283 h 6858000"/>
              <a:gd name="connsiteX121" fmla="*/ 97413 w 1380202"/>
              <a:gd name="connsiteY121" fmla="*/ 915925 h 6858000"/>
              <a:gd name="connsiteX122" fmla="*/ 90042 w 1380202"/>
              <a:gd name="connsiteY122" fmla="*/ 896999 h 6858000"/>
              <a:gd name="connsiteX123" fmla="*/ 59450 w 1380202"/>
              <a:gd name="connsiteY123" fmla="*/ 821517 h 6858000"/>
              <a:gd name="connsiteX124" fmla="*/ 38400 w 1380202"/>
              <a:gd name="connsiteY124" fmla="*/ 751353 h 6858000"/>
              <a:gd name="connsiteX125" fmla="*/ 37958 w 1380202"/>
              <a:gd name="connsiteY125" fmla="*/ 721230 h 6858000"/>
              <a:gd name="connsiteX126" fmla="*/ 23629 w 1380202"/>
              <a:gd name="connsiteY126" fmla="*/ 681659 h 6858000"/>
              <a:gd name="connsiteX127" fmla="*/ 9048 w 1380202"/>
              <a:gd name="connsiteY127" fmla="*/ 635218 h 6858000"/>
              <a:gd name="connsiteX128" fmla="*/ 14059 w 1380202"/>
              <a:gd name="connsiteY128" fmla="*/ 613763 h 6858000"/>
              <a:gd name="connsiteX129" fmla="*/ 1 w 1380202"/>
              <a:gd name="connsiteY129" fmla="*/ 598582 h 6858000"/>
              <a:gd name="connsiteX130" fmla="*/ 79993 w 1380202"/>
              <a:gd name="connsiteY130" fmla="*/ 473479 h 6858000"/>
              <a:gd name="connsiteX131" fmla="*/ 68074 w 1380202"/>
              <a:gd name="connsiteY131" fmla="*/ 446567 h 6858000"/>
              <a:gd name="connsiteX132" fmla="*/ 67322 w 1380202"/>
              <a:gd name="connsiteY132" fmla="*/ 393828 h 6858000"/>
              <a:gd name="connsiteX133" fmla="*/ 67152 w 1380202"/>
              <a:gd name="connsiteY133" fmla="*/ 353137 h 6858000"/>
              <a:gd name="connsiteX134" fmla="*/ 88662 w 1380202"/>
              <a:gd name="connsiteY134" fmla="*/ 309501 h 6858000"/>
              <a:gd name="connsiteX135" fmla="*/ 72845 w 1380202"/>
              <a:gd name="connsiteY135" fmla="*/ 275771 h 6858000"/>
              <a:gd name="connsiteX136" fmla="*/ 89872 w 1380202"/>
              <a:gd name="connsiteY136" fmla="*/ 212860 h 6858000"/>
              <a:gd name="connsiteX137" fmla="*/ 81582 w 1380202"/>
              <a:gd name="connsiteY137" fmla="*/ 144983 h 6858000"/>
              <a:gd name="connsiteX138" fmla="*/ 93866 w 1380202"/>
              <a:gd name="connsiteY138" fmla="*/ 55288 h 6858000"/>
              <a:gd name="connsiteX139" fmla="*/ 53420 w 1380202"/>
              <a:gd name="connsiteY139" fmla="*/ 0 h 6858000"/>
              <a:gd name="connsiteX0" fmla="*/ 44600 w 1371382"/>
              <a:gd name="connsiteY0" fmla="*/ 0 h 6858000"/>
              <a:gd name="connsiteX1" fmla="*/ 1371382 w 1371382"/>
              <a:gd name="connsiteY1" fmla="*/ 0 h 6858000"/>
              <a:gd name="connsiteX2" fmla="*/ 1371382 w 1371382"/>
              <a:gd name="connsiteY2" fmla="*/ 6858000 h 6858000"/>
              <a:gd name="connsiteX3" fmla="*/ 108076 w 1371382"/>
              <a:gd name="connsiteY3" fmla="*/ 6857735 h 6858000"/>
              <a:gd name="connsiteX4" fmla="*/ 144669 w 1371382"/>
              <a:gd name="connsiteY4" fmla="*/ 6776847 h 6858000"/>
              <a:gd name="connsiteX5" fmla="*/ 156169 w 1371382"/>
              <a:gd name="connsiteY5" fmla="*/ 6737706 h 6858000"/>
              <a:gd name="connsiteX6" fmla="*/ 180908 w 1371382"/>
              <a:gd name="connsiteY6" fmla="*/ 6691589 h 6858000"/>
              <a:gd name="connsiteX7" fmla="*/ 158465 w 1371382"/>
              <a:gd name="connsiteY7" fmla="*/ 6659970 h 6858000"/>
              <a:gd name="connsiteX8" fmla="*/ 173556 w 1371382"/>
              <a:gd name="connsiteY8" fmla="*/ 6636211 h 6858000"/>
              <a:gd name="connsiteX9" fmla="*/ 191000 w 1371382"/>
              <a:gd name="connsiteY9" fmla="*/ 6594177 h 6858000"/>
              <a:gd name="connsiteX10" fmla="*/ 205040 w 1371382"/>
              <a:gd name="connsiteY10" fmla="*/ 6557575 h 6858000"/>
              <a:gd name="connsiteX11" fmla="*/ 257997 w 1371382"/>
              <a:gd name="connsiteY11" fmla="*/ 6492130 h 6858000"/>
              <a:gd name="connsiteX12" fmla="*/ 273684 w 1371382"/>
              <a:gd name="connsiteY12" fmla="*/ 6431610 h 6858000"/>
              <a:gd name="connsiteX13" fmla="*/ 317389 w 1371382"/>
              <a:gd name="connsiteY13" fmla="*/ 6379786 h 6858000"/>
              <a:gd name="connsiteX14" fmla="*/ 300612 w 1371382"/>
              <a:gd name="connsiteY14" fmla="*/ 6334727 h 6858000"/>
              <a:gd name="connsiteX15" fmla="*/ 278027 w 1371382"/>
              <a:gd name="connsiteY15" fmla="*/ 6313295 h 6858000"/>
              <a:gd name="connsiteX16" fmla="*/ 285191 w 1371382"/>
              <a:gd name="connsiteY16" fmla="*/ 6280046 h 6858000"/>
              <a:gd name="connsiteX17" fmla="*/ 267936 w 1371382"/>
              <a:gd name="connsiteY17" fmla="*/ 6270265 h 6858000"/>
              <a:gd name="connsiteX18" fmla="*/ 294964 w 1371382"/>
              <a:gd name="connsiteY18" fmla="*/ 6252834 h 6858000"/>
              <a:gd name="connsiteX19" fmla="*/ 272956 w 1371382"/>
              <a:gd name="connsiteY19" fmla="*/ 6202459 h 6858000"/>
              <a:gd name="connsiteX20" fmla="*/ 271754 w 1371382"/>
              <a:gd name="connsiteY20" fmla="*/ 6153037 h 6858000"/>
              <a:gd name="connsiteX21" fmla="*/ 287169 w 1371382"/>
              <a:gd name="connsiteY21" fmla="*/ 6078132 h 6858000"/>
              <a:gd name="connsiteX22" fmla="*/ 274556 w 1371382"/>
              <a:gd name="connsiteY22" fmla="*/ 6028119 h 6858000"/>
              <a:gd name="connsiteX23" fmla="*/ 259785 w 1371382"/>
              <a:gd name="connsiteY23" fmla="*/ 5926735 h 6858000"/>
              <a:gd name="connsiteX24" fmla="*/ 309297 w 1371382"/>
              <a:gd name="connsiteY24" fmla="*/ 5712857 h 6858000"/>
              <a:gd name="connsiteX25" fmla="*/ 288372 w 1371382"/>
              <a:gd name="connsiteY25" fmla="*/ 5676393 h 6858000"/>
              <a:gd name="connsiteX26" fmla="*/ 327964 w 1371382"/>
              <a:gd name="connsiteY26" fmla="*/ 5563435 h 6858000"/>
              <a:gd name="connsiteX27" fmla="*/ 375094 w 1371382"/>
              <a:gd name="connsiteY27" fmla="*/ 5437125 h 6858000"/>
              <a:gd name="connsiteX28" fmla="*/ 388662 w 1371382"/>
              <a:gd name="connsiteY28" fmla="*/ 5396260 h 6858000"/>
              <a:gd name="connsiteX29" fmla="*/ 404643 w 1371382"/>
              <a:gd name="connsiteY29" fmla="*/ 5330009 h 6858000"/>
              <a:gd name="connsiteX30" fmla="*/ 438136 w 1371382"/>
              <a:gd name="connsiteY30" fmla="*/ 5273739 h 6858000"/>
              <a:gd name="connsiteX31" fmla="*/ 447735 w 1371382"/>
              <a:gd name="connsiteY31" fmla="*/ 5241779 h 6858000"/>
              <a:gd name="connsiteX32" fmla="*/ 458961 w 1371382"/>
              <a:gd name="connsiteY32" fmla="*/ 5225268 h 6858000"/>
              <a:gd name="connsiteX33" fmla="*/ 459981 w 1371382"/>
              <a:gd name="connsiteY33" fmla="*/ 5217684 h 6858000"/>
              <a:gd name="connsiteX34" fmla="*/ 467322 w 1371382"/>
              <a:gd name="connsiteY34" fmla="*/ 5193377 h 6858000"/>
              <a:gd name="connsiteX35" fmla="*/ 470625 w 1371382"/>
              <a:gd name="connsiteY35" fmla="*/ 5179288 h 6858000"/>
              <a:gd name="connsiteX36" fmla="*/ 471609 w 1371382"/>
              <a:gd name="connsiteY36" fmla="*/ 5173621 h 6858000"/>
              <a:gd name="connsiteX37" fmla="*/ 467243 w 1371382"/>
              <a:gd name="connsiteY37" fmla="*/ 5159961 h 6858000"/>
              <a:gd name="connsiteX38" fmla="*/ 473920 w 1371382"/>
              <a:gd name="connsiteY38" fmla="*/ 5144295 h 6858000"/>
              <a:gd name="connsiteX39" fmla="*/ 470853 w 1371382"/>
              <a:gd name="connsiteY39" fmla="*/ 5125185 h 6858000"/>
              <a:gd name="connsiteX40" fmla="*/ 477683 w 1371382"/>
              <a:gd name="connsiteY40" fmla="*/ 5121884 h 6858000"/>
              <a:gd name="connsiteX41" fmla="*/ 484719 w 1371382"/>
              <a:gd name="connsiteY41" fmla="*/ 5067850 h 6858000"/>
              <a:gd name="connsiteX42" fmla="*/ 487450 w 1371382"/>
              <a:gd name="connsiteY42" fmla="*/ 5060861 h 6858000"/>
              <a:gd name="connsiteX43" fmla="*/ 484154 w 1371382"/>
              <a:gd name="connsiteY43" fmla="*/ 5034192 h 6858000"/>
              <a:gd name="connsiteX44" fmla="*/ 485708 w 1371382"/>
              <a:gd name="connsiteY44" fmla="*/ 4993030 h 6858000"/>
              <a:gd name="connsiteX45" fmla="*/ 492617 w 1371382"/>
              <a:gd name="connsiteY45" fmla="*/ 4946844 h 6858000"/>
              <a:gd name="connsiteX46" fmla="*/ 488473 w 1371382"/>
              <a:gd name="connsiteY46" fmla="*/ 4932692 h 6858000"/>
              <a:gd name="connsiteX47" fmla="*/ 503876 w 1371382"/>
              <a:gd name="connsiteY47" fmla="*/ 4858827 h 6858000"/>
              <a:gd name="connsiteX48" fmla="*/ 509779 w 1371382"/>
              <a:gd name="connsiteY48" fmla="*/ 4821170 h 6858000"/>
              <a:gd name="connsiteX49" fmla="*/ 514512 w 1371382"/>
              <a:gd name="connsiteY49" fmla="*/ 4780965 h 6858000"/>
              <a:gd name="connsiteX50" fmla="*/ 515805 w 1371382"/>
              <a:gd name="connsiteY50" fmla="*/ 4750867 h 6858000"/>
              <a:gd name="connsiteX51" fmla="*/ 513612 w 1371382"/>
              <a:gd name="connsiteY51" fmla="*/ 4690749 h 6858000"/>
              <a:gd name="connsiteX52" fmla="*/ 509092 w 1371382"/>
              <a:gd name="connsiteY52" fmla="*/ 4584173 h 6858000"/>
              <a:gd name="connsiteX53" fmla="*/ 504175 w 1371382"/>
              <a:gd name="connsiteY53" fmla="*/ 4444346 h 6858000"/>
              <a:gd name="connsiteX54" fmla="*/ 500740 w 1371382"/>
              <a:gd name="connsiteY54" fmla="*/ 4375228 h 6858000"/>
              <a:gd name="connsiteX55" fmla="*/ 481393 w 1371382"/>
              <a:gd name="connsiteY55" fmla="*/ 4214165 h 6858000"/>
              <a:gd name="connsiteX56" fmla="*/ 485466 w 1371382"/>
              <a:gd name="connsiteY56" fmla="*/ 4090296 h 6858000"/>
              <a:gd name="connsiteX57" fmla="*/ 470722 w 1371382"/>
              <a:gd name="connsiteY57" fmla="*/ 4033999 h 6858000"/>
              <a:gd name="connsiteX58" fmla="*/ 471871 w 1371382"/>
              <a:gd name="connsiteY58" fmla="*/ 4031933 h 6858000"/>
              <a:gd name="connsiteX59" fmla="*/ 470447 w 1371382"/>
              <a:gd name="connsiteY59" fmla="*/ 4013953 h 6858000"/>
              <a:gd name="connsiteX60" fmla="*/ 456742 w 1371382"/>
              <a:gd name="connsiteY60" fmla="*/ 3974753 h 6858000"/>
              <a:gd name="connsiteX61" fmla="*/ 458340 w 1371382"/>
              <a:gd name="connsiteY61" fmla="*/ 3969950 h 6858000"/>
              <a:gd name="connsiteX62" fmla="*/ 451762 w 1371382"/>
              <a:gd name="connsiteY62" fmla="*/ 3933779 h 6858000"/>
              <a:gd name="connsiteX63" fmla="*/ 453093 w 1371382"/>
              <a:gd name="connsiteY63" fmla="*/ 3933093 h 6858000"/>
              <a:gd name="connsiteX64" fmla="*/ 457447 w 1371382"/>
              <a:gd name="connsiteY64" fmla="*/ 3922082 h 6858000"/>
              <a:gd name="connsiteX65" fmla="*/ 462525 w 1371382"/>
              <a:gd name="connsiteY65" fmla="*/ 3901461 h 6858000"/>
              <a:gd name="connsiteX66" fmla="*/ 485119 w 1371382"/>
              <a:gd name="connsiteY66" fmla="*/ 3813873 h 6858000"/>
              <a:gd name="connsiteX67" fmla="*/ 484544 w 1371382"/>
              <a:gd name="connsiteY67" fmla="*/ 3806161 h 6858000"/>
              <a:gd name="connsiteX68" fmla="*/ 484851 w 1371382"/>
              <a:gd name="connsiteY68" fmla="*/ 3805957 h 6858000"/>
              <a:gd name="connsiteX69" fmla="*/ 484878 w 1371382"/>
              <a:gd name="connsiteY69" fmla="*/ 3797724 h 6858000"/>
              <a:gd name="connsiteX70" fmla="*/ 483493 w 1371382"/>
              <a:gd name="connsiteY70" fmla="*/ 3792098 h 6858000"/>
              <a:gd name="connsiteX71" fmla="*/ 482377 w 1371382"/>
              <a:gd name="connsiteY71" fmla="*/ 3777135 h 6858000"/>
              <a:gd name="connsiteX72" fmla="*/ 484110 w 1371382"/>
              <a:gd name="connsiteY72" fmla="*/ 3771656 h 6858000"/>
              <a:gd name="connsiteX73" fmla="*/ 487853 w 1371382"/>
              <a:gd name="connsiteY73" fmla="*/ 3769007 h 6858000"/>
              <a:gd name="connsiteX74" fmla="*/ 487319 w 1371382"/>
              <a:gd name="connsiteY74" fmla="*/ 3767709 h 6858000"/>
              <a:gd name="connsiteX75" fmla="*/ 496015 w 1371382"/>
              <a:gd name="connsiteY75" fmla="*/ 3738082 h 6858000"/>
              <a:gd name="connsiteX76" fmla="*/ 503361 w 1371382"/>
              <a:gd name="connsiteY76" fmla="*/ 3673397 h 6858000"/>
              <a:gd name="connsiteX77" fmla="*/ 502657 w 1371382"/>
              <a:gd name="connsiteY77" fmla="*/ 3637109 h 6858000"/>
              <a:gd name="connsiteX78" fmla="*/ 506100 w 1371382"/>
              <a:gd name="connsiteY78" fmla="*/ 3536883 h 6858000"/>
              <a:gd name="connsiteX79" fmla="*/ 513638 w 1371382"/>
              <a:gd name="connsiteY79" fmla="*/ 3435652 h 6858000"/>
              <a:gd name="connsiteX80" fmla="*/ 515309 w 1371382"/>
              <a:gd name="connsiteY80" fmla="*/ 3307769 h 6858000"/>
              <a:gd name="connsiteX81" fmla="*/ 532872 w 1371382"/>
              <a:gd name="connsiteY81" fmla="*/ 3250522 h 6858000"/>
              <a:gd name="connsiteX82" fmla="*/ 533297 w 1371382"/>
              <a:gd name="connsiteY82" fmla="*/ 3229163 h 6858000"/>
              <a:gd name="connsiteX83" fmla="*/ 535120 w 1371382"/>
              <a:gd name="connsiteY83" fmla="*/ 3217217 h 6858000"/>
              <a:gd name="connsiteX84" fmla="*/ 521955 w 1371382"/>
              <a:gd name="connsiteY84" fmla="*/ 3183755 h 6858000"/>
              <a:gd name="connsiteX85" fmla="*/ 522456 w 1371382"/>
              <a:gd name="connsiteY85" fmla="*/ 3178642 h 6858000"/>
              <a:gd name="connsiteX86" fmla="*/ 510056 w 1371382"/>
              <a:gd name="connsiteY86" fmla="*/ 3158586 h 6858000"/>
              <a:gd name="connsiteX87" fmla="*/ 495241 w 1371382"/>
              <a:gd name="connsiteY87" fmla="*/ 3129034 h 6858000"/>
              <a:gd name="connsiteX88" fmla="*/ 495906 w 1371382"/>
              <a:gd name="connsiteY88" fmla="*/ 3126682 h 6858000"/>
              <a:gd name="connsiteX89" fmla="*/ 486774 w 1371382"/>
              <a:gd name="connsiteY89" fmla="*/ 3114519 h 6858000"/>
              <a:gd name="connsiteX90" fmla="*/ 473383 w 1371382"/>
              <a:gd name="connsiteY90" fmla="*/ 3106272 h 6858000"/>
              <a:gd name="connsiteX91" fmla="*/ 446113 w 1371382"/>
              <a:gd name="connsiteY91" fmla="*/ 2958185 h 6858000"/>
              <a:gd name="connsiteX92" fmla="*/ 388727 w 1371382"/>
              <a:gd name="connsiteY92" fmla="*/ 2762989 h 6858000"/>
              <a:gd name="connsiteX93" fmla="*/ 337645 w 1371382"/>
              <a:gd name="connsiteY93" fmla="*/ 2554718 h 6858000"/>
              <a:gd name="connsiteX94" fmla="*/ 317739 w 1371382"/>
              <a:gd name="connsiteY94" fmla="*/ 2485734 h 6858000"/>
              <a:gd name="connsiteX95" fmla="*/ 308462 w 1371382"/>
              <a:gd name="connsiteY95" fmla="*/ 2447068 h 6858000"/>
              <a:gd name="connsiteX96" fmla="*/ 295423 w 1371382"/>
              <a:gd name="connsiteY96" fmla="*/ 2425819 h 6858000"/>
              <a:gd name="connsiteX97" fmla="*/ 301422 w 1371382"/>
              <a:gd name="connsiteY97" fmla="*/ 2402874 h 6858000"/>
              <a:gd name="connsiteX98" fmla="*/ 304034 w 1371382"/>
              <a:gd name="connsiteY98" fmla="*/ 2381443 h 6858000"/>
              <a:gd name="connsiteX99" fmla="*/ 280363 w 1371382"/>
              <a:gd name="connsiteY99" fmla="*/ 2261920 h 6858000"/>
              <a:gd name="connsiteX100" fmla="*/ 270250 w 1371382"/>
              <a:gd name="connsiteY100" fmla="*/ 2195378 h 6858000"/>
              <a:gd name="connsiteX101" fmla="*/ 254467 w 1371382"/>
              <a:gd name="connsiteY101" fmla="*/ 2155135 h 6858000"/>
              <a:gd name="connsiteX102" fmla="*/ 251925 w 1371382"/>
              <a:gd name="connsiteY102" fmla="*/ 2118008 h 6858000"/>
              <a:gd name="connsiteX103" fmla="*/ 252918 w 1371382"/>
              <a:gd name="connsiteY103" fmla="*/ 2050531 h 6858000"/>
              <a:gd name="connsiteX104" fmla="*/ 244724 w 1371382"/>
              <a:gd name="connsiteY104" fmla="*/ 1963269 h 6858000"/>
              <a:gd name="connsiteX105" fmla="*/ 225902 w 1371382"/>
              <a:gd name="connsiteY105" fmla="*/ 1906352 h 6858000"/>
              <a:gd name="connsiteX106" fmla="*/ 202459 w 1371382"/>
              <a:gd name="connsiteY106" fmla="*/ 1861531 h 6858000"/>
              <a:gd name="connsiteX107" fmla="*/ 156258 w 1371382"/>
              <a:gd name="connsiteY107" fmla="*/ 1732919 h 6858000"/>
              <a:gd name="connsiteX108" fmla="*/ 128569 w 1371382"/>
              <a:gd name="connsiteY108" fmla="*/ 1663540 h 6858000"/>
              <a:gd name="connsiteX109" fmla="*/ 127695 w 1371382"/>
              <a:gd name="connsiteY109" fmla="*/ 1615777 h 6858000"/>
              <a:gd name="connsiteX110" fmla="*/ 108490 w 1371382"/>
              <a:gd name="connsiteY110" fmla="*/ 1563678 h 6858000"/>
              <a:gd name="connsiteX111" fmla="*/ 121570 w 1371382"/>
              <a:gd name="connsiteY111" fmla="*/ 1519474 h 6858000"/>
              <a:gd name="connsiteX112" fmla="*/ 114312 w 1371382"/>
              <a:gd name="connsiteY112" fmla="*/ 1477995 h 6858000"/>
              <a:gd name="connsiteX113" fmla="*/ 100397 w 1371382"/>
              <a:gd name="connsiteY113" fmla="*/ 1373769 h 6858000"/>
              <a:gd name="connsiteX114" fmla="*/ 108704 w 1371382"/>
              <a:gd name="connsiteY114" fmla="*/ 1307086 h 6858000"/>
              <a:gd name="connsiteX115" fmla="*/ 109892 w 1371382"/>
              <a:gd name="connsiteY115" fmla="*/ 1189033 h 6858000"/>
              <a:gd name="connsiteX116" fmla="*/ 114577 w 1371382"/>
              <a:gd name="connsiteY116" fmla="*/ 1168288 h 6858000"/>
              <a:gd name="connsiteX117" fmla="*/ 106859 w 1371382"/>
              <a:gd name="connsiteY117" fmla="*/ 1142577 h 6858000"/>
              <a:gd name="connsiteX118" fmla="*/ 96165 w 1371382"/>
              <a:gd name="connsiteY118" fmla="*/ 1088484 h 6858000"/>
              <a:gd name="connsiteX119" fmla="*/ 84901 w 1371382"/>
              <a:gd name="connsiteY119" fmla="*/ 1016103 h 6858000"/>
              <a:gd name="connsiteX120" fmla="*/ 86357 w 1371382"/>
              <a:gd name="connsiteY120" fmla="*/ 932283 h 6858000"/>
              <a:gd name="connsiteX121" fmla="*/ 88593 w 1371382"/>
              <a:gd name="connsiteY121" fmla="*/ 915925 h 6858000"/>
              <a:gd name="connsiteX122" fmla="*/ 81222 w 1371382"/>
              <a:gd name="connsiteY122" fmla="*/ 896999 h 6858000"/>
              <a:gd name="connsiteX123" fmla="*/ 50630 w 1371382"/>
              <a:gd name="connsiteY123" fmla="*/ 821517 h 6858000"/>
              <a:gd name="connsiteX124" fmla="*/ 29580 w 1371382"/>
              <a:gd name="connsiteY124" fmla="*/ 751353 h 6858000"/>
              <a:gd name="connsiteX125" fmla="*/ 29138 w 1371382"/>
              <a:gd name="connsiteY125" fmla="*/ 721230 h 6858000"/>
              <a:gd name="connsiteX126" fmla="*/ 14809 w 1371382"/>
              <a:gd name="connsiteY126" fmla="*/ 681659 h 6858000"/>
              <a:gd name="connsiteX127" fmla="*/ 228 w 1371382"/>
              <a:gd name="connsiteY127" fmla="*/ 635218 h 6858000"/>
              <a:gd name="connsiteX128" fmla="*/ 5239 w 1371382"/>
              <a:gd name="connsiteY128" fmla="*/ 613763 h 6858000"/>
              <a:gd name="connsiteX129" fmla="*/ 20769 w 1371382"/>
              <a:gd name="connsiteY129" fmla="*/ 542923 h 6858000"/>
              <a:gd name="connsiteX130" fmla="*/ 71173 w 1371382"/>
              <a:gd name="connsiteY130" fmla="*/ 473479 h 6858000"/>
              <a:gd name="connsiteX131" fmla="*/ 59254 w 1371382"/>
              <a:gd name="connsiteY131" fmla="*/ 446567 h 6858000"/>
              <a:gd name="connsiteX132" fmla="*/ 58502 w 1371382"/>
              <a:gd name="connsiteY132" fmla="*/ 393828 h 6858000"/>
              <a:gd name="connsiteX133" fmla="*/ 58332 w 1371382"/>
              <a:gd name="connsiteY133" fmla="*/ 353137 h 6858000"/>
              <a:gd name="connsiteX134" fmla="*/ 79842 w 1371382"/>
              <a:gd name="connsiteY134" fmla="*/ 309501 h 6858000"/>
              <a:gd name="connsiteX135" fmla="*/ 64025 w 1371382"/>
              <a:gd name="connsiteY135" fmla="*/ 275771 h 6858000"/>
              <a:gd name="connsiteX136" fmla="*/ 81052 w 1371382"/>
              <a:gd name="connsiteY136" fmla="*/ 212860 h 6858000"/>
              <a:gd name="connsiteX137" fmla="*/ 72762 w 1371382"/>
              <a:gd name="connsiteY137" fmla="*/ 144983 h 6858000"/>
              <a:gd name="connsiteX138" fmla="*/ 85046 w 1371382"/>
              <a:gd name="connsiteY138" fmla="*/ 55288 h 6858000"/>
              <a:gd name="connsiteX139" fmla="*/ 44600 w 1371382"/>
              <a:gd name="connsiteY139" fmla="*/ 0 h 6858000"/>
              <a:gd name="connsiteX0" fmla="*/ 44600 w 1371382"/>
              <a:gd name="connsiteY0" fmla="*/ 0 h 6858000"/>
              <a:gd name="connsiteX1" fmla="*/ 1371382 w 1371382"/>
              <a:gd name="connsiteY1" fmla="*/ 0 h 6858000"/>
              <a:gd name="connsiteX2" fmla="*/ 1371382 w 1371382"/>
              <a:gd name="connsiteY2" fmla="*/ 6858000 h 6858000"/>
              <a:gd name="connsiteX3" fmla="*/ 108076 w 1371382"/>
              <a:gd name="connsiteY3" fmla="*/ 6857735 h 6858000"/>
              <a:gd name="connsiteX4" fmla="*/ 144669 w 1371382"/>
              <a:gd name="connsiteY4" fmla="*/ 6776847 h 6858000"/>
              <a:gd name="connsiteX5" fmla="*/ 156169 w 1371382"/>
              <a:gd name="connsiteY5" fmla="*/ 6737706 h 6858000"/>
              <a:gd name="connsiteX6" fmla="*/ 180908 w 1371382"/>
              <a:gd name="connsiteY6" fmla="*/ 6691589 h 6858000"/>
              <a:gd name="connsiteX7" fmla="*/ 158465 w 1371382"/>
              <a:gd name="connsiteY7" fmla="*/ 6659970 h 6858000"/>
              <a:gd name="connsiteX8" fmla="*/ 173556 w 1371382"/>
              <a:gd name="connsiteY8" fmla="*/ 6636211 h 6858000"/>
              <a:gd name="connsiteX9" fmla="*/ 191000 w 1371382"/>
              <a:gd name="connsiteY9" fmla="*/ 6594177 h 6858000"/>
              <a:gd name="connsiteX10" fmla="*/ 205040 w 1371382"/>
              <a:gd name="connsiteY10" fmla="*/ 6557575 h 6858000"/>
              <a:gd name="connsiteX11" fmla="*/ 257997 w 1371382"/>
              <a:gd name="connsiteY11" fmla="*/ 6492130 h 6858000"/>
              <a:gd name="connsiteX12" fmla="*/ 273684 w 1371382"/>
              <a:gd name="connsiteY12" fmla="*/ 6431610 h 6858000"/>
              <a:gd name="connsiteX13" fmla="*/ 317389 w 1371382"/>
              <a:gd name="connsiteY13" fmla="*/ 6379786 h 6858000"/>
              <a:gd name="connsiteX14" fmla="*/ 300612 w 1371382"/>
              <a:gd name="connsiteY14" fmla="*/ 6334727 h 6858000"/>
              <a:gd name="connsiteX15" fmla="*/ 278027 w 1371382"/>
              <a:gd name="connsiteY15" fmla="*/ 6313295 h 6858000"/>
              <a:gd name="connsiteX16" fmla="*/ 285191 w 1371382"/>
              <a:gd name="connsiteY16" fmla="*/ 6280046 h 6858000"/>
              <a:gd name="connsiteX17" fmla="*/ 267936 w 1371382"/>
              <a:gd name="connsiteY17" fmla="*/ 6270265 h 6858000"/>
              <a:gd name="connsiteX18" fmla="*/ 294964 w 1371382"/>
              <a:gd name="connsiteY18" fmla="*/ 6252834 h 6858000"/>
              <a:gd name="connsiteX19" fmla="*/ 272956 w 1371382"/>
              <a:gd name="connsiteY19" fmla="*/ 6202459 h 6858000"/>
              <a:gd name="connsiteX20" fmla="*/ 271754 w 1371382"/>
              <a:gd name="connsiteY20" fmla="*/ 6153037 h 6858000"/>
              <a:gd name="connsiteX21" fmla="*/ 287169 w 1371382"/>
              <a:gd name="connsiteY21" fmla="*/ 6078132 h 6858000"/>
              <a:gd name="connsiteX22" fmla="*/ 274556 w 1371382"/>
              <a:gd name="connsiteY22" fmla="*/ 6028119 h 6858000"/>
              <a:gd name="connsiteX23" fmla="*/ 259785 w 1371382"/>
              <a:gd name="connsiteY23" fmla="*/ 5926735 h 6858000"/>
              <a:gd name="connsiteX24" fmla="*/ 309297 w 1371382"/>
              <a:gd name="connsiteY24" fmla="*/ 5712857 h 6858000"/>
              <a:gd name="connsiteX25" fmla="*/ 288372 w 1371382"/>
              <a:gd name="connsiteY25" fmla="*/ 5676393 h 6858000"/>
              <a:gd name="connsiteX26" fmla="*/ 327964 w 1371382"/>
              <a:gd name="connsiteY26" fmla="*/ 5563435 h 6858000"/>
              <a:gd name="connsiteX27" fmla="*/ 375094 w 1371382"/>
              <a:gd name="connsiteY27" fmla="*/ 5437125 h 6858000"/>
              <a:gd name="connsiteX28" fmla="*/ 388662 w 1371382"/>
              <a:gd name="connsiteY28" fmla="*/ 5396260 h 6858000"/>
              <a:gd name="connsiteX29" fmla="*/ 404643 w 1371382"/>
              <a:gd name="connsiteY29" fmla="*/ 5330009 h 6858000"/>
              <a:gd name="connsiteX30" fmla="*/ 438136 w 1371382"/>
              <a:gd name="connsiteY30" fmla="*/ 5273739 h 6858000"/>
              <a:gd name="connsiteX31" fmla="*/ 447735 w 1371382"/>
              <a:gd name="connsiteY31" fmla="*/ 5241779 h 6858000"/>
              <a:gd name="connsiteX32" fmla="*/ 458961 w 1371382"/>
              <a:gd name="connsiteY32" fmla="*/ 5225268 h 6858000"/>
              <a:gd name="connsiteX33" fmla="*/ 459981 w 1371382"/>
              <a:gd name="connsiteY33" fmla="*/ 5217684 h 6858000"/>
              <a:gd name="connsiteX34" fmla="*/ 467322 w 1371382"/>
              <a:gd name="connsiteY34" fmla="*/ 5193377 h 6858000"/>
              <a:gd name="connsiteX35" fmla="*/ 470625 w 1371382"/>
              <a:gd name="connsiteY35" fmla="*/ 5179288 h 6858000"/>
              <a:gd name="connsiteX36" fmla="*/ 471609 w 1371382"/>
              <a:gd name="connsiteY36" fmla="*/ 5173621 h 6858000"/>
              <a:gd name="connsiteX37" fmla="*/ 467243 w 1371382"/>
              <a:gd name="connsiteY37" fmla="*/ 5159961 h 6858000"/>
              <a:gd name="connsiteX38" fmla="*/ 473920 w 1371382"/>
              <a:gd name="connsiteY38" fmla="*/ 5144295 h 6858000"/>
              <a:gd name="connsiteX39" fmla="*/ 470853 w 1371382"/>
              <a:gd name="connsiteY39" fmla="*/ 5125185 h 6858000"/>
              <a:gd name="connsiteX40" fmla="*/ 477683 w 1371382"/>
              <a:gd name="connsiteY40" fmla="*/ 5121884 h 6858000"/>
              <a:gd name="connsiteX41" fmla="*/ 484719 w 1371382"/>
              <a:gd name="connsiteY41" fmla="*/ 5067850 h 6858000"/>
              <a:gd name="connsiteX42" fmla="*/ 487450 w 1371382"/>
              <a:gd name="connsiteY42" fmla="*/ 5060861 h 6858000"/>
              <a:gd name="connsiteX43" fmla="*/ 484154 w 1371382"/>
              <a:gd name="connsiteY43" fmla="*/ 5034192 h 6858000"/>
              <a:gd name="connsiteX44" fmla="*/ 485708 w 1371382"/>
              <a:gd name="connsiteY44" fmla="*/ 4993030 h 6858000"/>
              <a:gd name="connsiteX45" fmla="*/ 492617 w 1371382"/>
              <a:gd name="connsiteY45" fmla="*/ 4946844 h 6858000"/>
              <a:gd name="connsiteX46" fmla="*/ 488473 w 1371382"/>
              <a:gd name="connsiteY46" fmla="*/ 4932692 h 6858000"/>
              <a:gd name="connsiteX47" fmla="*/ 503876 w 1371382"/>
              <a:gd name="connsiteY47" fmla="*/ 4858827 h 6858000"/>
              <a:gd name="connsiteX48" fmla="*/ 509779 w 1371382"/>
              <a:gd name="connsiteY48" fmla="*/ 4821170 h 6858000"/>
              <a:gd name="connsiteX49" fmla="*/ 514512 w 1371382"/>
              <a:gd name="connsiteY49" fmla="*/ 4780965 h 6858000"/>
              <a:gd name="connsiteX50" fmla="*/ 515805 w 1371382"/>
              <a:gd name="connsiteY50" fmla="*/ 4750867 h 6858000"/>
              <a:gd name="connsiteX51" fmla="*/ 513612 w 1371382"/>
              <a:gd name="connsiteY51" fmla="*/ 4690749 h 6858000"/>
              <a:gd name="connsiteX52" fmla="*/ 509092 w 1371382"/>
              <a:gd name="connsiteY52" fmla="*/ 4584173 h 6858000"/>
              <a:gd name="connsiteX53" fmla="*/ 504175 w 1371382"/>
              <a:gd name="connsiteY53" fmla="*/ 4444346 h 6858000"/>
              <a:gd name="connsiteX54" fmla="*/ 500740 w 1371382"/>
              <a:gd name="connsiteY54" fmla="*/ 4375228 h 6858000"/>
              <a:gd name="connsiteX55" fmla="*/ 481393 w 1371382"/>
              <a:gd name="connsiteY55" fmla="*/ 4214165 h 6858000"/>
              <a:gd name="connsiteX56" fmla="*/ 485466 w 1371382"/>
              <a:gd name="connsiteY56" fmla="*/ 4090296 h 6858000"/>
              <a:gd name="connsiteX57" fmla="*/ 470722 w 1371382"/>
              <a:gd name="connsiteY57" fmla="*/ 4033999 h 6858000"/>
              <a:gd name="connsiteX58" fmla="*/ 471871 w 1371382"/>
              <a:gd name="connsiteY58" fmla="*/ 4031933 h 6858000"/>
              <a:gd name="connsiteX59" fmla="*/ 470447 w 1371382"/>
              <a:gd name="connsiteY59" fmla="*/ 4013953 h 6858000"/>
              <a:gd name="connsiteX60" fmla="*/ 456742 w 1371382"/>
              <a:gd name="connsiteY60" fmla="*/ 3974753 h 6858000"/>
              <a:gd name="connsiteX61" fmla="*/ 458340 w 1371382"/>
              <a:gd name="connsiteY61" fmla="*/ 3969950 h 6858000"/>
              <a:gd name="connsiteX62" fmla="*/ 451762 w 1371382"/>
              <a:gd name="connsiteY62" fmla="*/ 3933779 h 6858000"/>
              <a:gd name="connsiteX63" fmla="*/ 453093 w 1371382"/>
              <a:gd name="connsiteY63" fmla="*/ 3933093 h 6858000"/>
              <a:gd name="connsiteX64" fmla="*/ 457447 w 1371382"/>
              <a:gd name="connsiteY64" fmla="*/ 3922082 h 6858000"/>
              <a:gd name="connsiteX65" fmla="*/ 462525 w 1371382"/>
              <a:gd name="connsiteY65" fmla="*/ 3901461 h 6858000"/>
              <a:gd name="connsiteX66" fmla="*/ 485119 w 1371382"/>
              <a:gd name="connsiteY66" fmla="*/ 3813873 h 6858000"/>
              <a:gd name="connsiteX67" fmla="*/ 484544 w 1371382"/>
              <a:gd name="connsiteY67" fmla="*/ 3806161 h 6858000"/>
              <a:gd name="connsiteX68" fmla="*/ 484851 w 1371382"/>
              <a:gd name="connsiteY68" fmla="*/ 3805957 h 6858000"/>
              <a:gd name="connsiteX69" fmla="*/ 484878 w 1371382"/>
              <a:gd name="connsiteY69" fmla="*/ 3797724 h 6858000"/>
              <a:gd name="connsiteX70" fmla="*/ 483493 w 1371382"/>
              <a:gd name="connsiteY70" fmla="*/ 3792098 h 6858000"/>
              <a:gd name="connsiteX71" fmla="*/ 482377 w 1371382"/>
              <a:gd name="connsiteY71" fmla="*/ 3777135 h 6858000"/>
              <a:gd name="connsiteX72" fmla="*/ 484110 w 1371382"/>
              <a:gd name="connsiteY72" fmla="*/ 3771656 h 6858000"/>
              <a:gd name="connsiteX73" fmla="*/ 487853 w 1371382"/>
              <a:gd name="connsiteY73" fmla="*/ 3769007 h 6858000"/>
              <a:gd name="connsiteX74" fmla="*/ 487319 w 1371382"/>
              <a:gd name="connsiteY74" fmla="*/ 3767709 h 6858000"/>
              <a:gd name="connsiteX75" fmla="*/ 496015 w 1371382"/>
              <a:gd name="connsiteY75" fmla="*/ 3738082 h 6858000"/>
              <a:gd name="connsiteX76" fmla="*/ 503361 w 1371382"/>
              <a:gd name="connsiteY76" fmla="*/ 3673397 h 6858000"/>
              <a:gd name="connsiteX77" fmla="*/ 502657 w 1371382"/>
              <a:gd name="connsiteY77" fmla="*/ 3637109 h 6858000"/>
              <a:gd name="connsiteX78" fmla="*/ 506100 w 1371382"/>
              <a:gd name="connsiteY78" fmla="*/ 3536883 h 6858000"/>
              <a:gd name="connsiteX79" fmla="*/ 513638 w 1371382"/>
              <a:gd name="connsiteY79" fmla="*/ 3435652 h 6858000"/>
              <a:gd name="connsiteX80" fmla="*/ 515309 w 1371382"/>
              <a:gd name="connsiteY80" fmla="*/ 3307769 h 6858000"/>
              <a:gd name="connsiteX81" fmla="*/ 532872 w 1371382"/>
              <a:gd name="connsiteY81" fmla="*/ 3250522 h 6858000"/>
              <a:gd name="connsiteX82" fmla="*/ 533297 w 1371382"/>
              <a:gd name="connsiteY82" fmla="*/ 3229163 h 6858000"/>
              <a:gd name="connsiteX83" fmla="*/ 535120 w 1371382"/>
              <a:gd name="connsiteY83" fmla="*/ 3217217 h 6858000"/>
              <a:gd name="connsiteX84" fmla="*/ 521955 w 1371382"/>
              <a:gd name="connsiteY84" fmla="*/ 3183755 h 6858000"/>
              <a:gd name="connsiteX85" fmla="*/ 522456 w 1371382"/>
              <a:gd name="connsiteY85" fmla="*/ 3178642 h 6858000"/>
              <a:gd name="connsiteX86" fmla="*/ 510056 w 1371382"/>
              <a:gd name="connsiteY86" fmla="*/ 3158586 h 6858000"/>
              <a:gd name="connsiteX87" fmla="*/ 495241 w 1371382"/>
              <a:gd name="connsiteY87" fmla="*/ 3129034 h 6858000"/>
              <a:gd name="connsiteX88" fmla="*/ 495906 w 1371382"/>
              <a:gd name="connsiteY88" fmla="*/ 3126682 h 6858000"/>
              <a:gd name="connsiteX89" fmla="*/ 486774 w 1371382"/>
              <a:gd name="connsiteY89" fmla="*/ 3114519 h 6858000"/>
              <a:gd name="connsiteX90" fmla="*/ 473383 w 1371382"/>
              <a:gd name="connsiteY90" fmla="*/ 3106272 h 6858000"/>
              <a:gd name="connsiteX91" fmla="*/ 446113 w 1371382"/>
              <a:gd name="connsiteY91" fmla="*/ 2958185 h 6858000"/>
              <a:gd name="connsiteX92" fmla="*/ 388727 w 1371382"/>
              <a:gd name="connsiteY92" fmla="*/ 2762989 h 6858000"/>
              <a:gd name="connsiteX93" fmla="*/ 337645 w 1371382"/>
              <a:gd name="connsiteY93" fmla="*/ 2554718 h 6858000"/>
              <a:gd name="connsiteX94" fmla="*/ 317739 w 1371382"/>
              <a:gd name="connsiteY94" fmla="*/ 2485734 h 6858000"/>
              <a:gd name="connsiteX95" fmla="*/ 308462 w 1371382"/>
              <a:gd name="connsiteY95" fmla="*/ 2447068 h 6858000"/>
              <a:gd name="connsiteX96" fmla="*/ 295423 w 1371382"/>
              <a:gd name="connsiteY96" fmla="*/ 2425819 h 6858000"/>
              <a:gd name="connsiteX97" fmla="*/ 301422 w 1371382"/>
              <a:gd name="connsiteY97" fmla="*/ 2402874 h 6858000"/>
              <a:gd name="connsiteX98" fmla="*/ 304034 w 1371382"/>
              <a:gd name="connsiteY98" fmla="*/ 2381443 h 6858000"/>
              <a:gd name="connsiteX99" fmla="*/ 280363 w 1371382"/>
              <a:gd name="connsiteY99" fmla="*/ 2261920 h 6858000"/>
              <a:gd name="connsiteX100" fmla="*/ 270250 w 1371382"/>
              <a:gd name="connsiteY100" fmla="*/ 2195378 h 6858000"/>
              <a:gd name="connsiteX101" fmla="*/ 254467 w 1371382"/>
              <a:gd name="connsiteY101" fmla="*/ 2155135 h 6858000"/>
              <a:gd name="connsiteX102" fmla="*/ 251925 w 1371382"/>
              <a:gd name="connsiteY102" fmla="*/ 2118008 h 6858000"/>
              <a:gd name="connsiteX103" fmla="*/ 252918 w 1371382"/>
              <a:gd name="connsiteY103" fmla="*/ 2050531 h 6858000"/>
              <a:gd name="connsiteX104" fmla="*/ 244724 w 1371382"/>
              <a:gd name="connsiteY104" fmla="*/ 1963269 h 6858000"/>
              <a:gd name="connsiteX105" fmla="*/ 225902 w 1371382"/>
              <a:gd name="connsiteY105" fmla="*/ 1906352 h 6858000"/>
              <a:gd name="connsiteX106" fmla="*/ 202459 w 1371382"/>
              <a:gd name="connsiteY106" fmla="*/ 1861531 h 6858000"/>
              <a:gd name="connsiteX107" fmla="*/ 156258 w 1371382"/>
              <a:gd name="connsiteY107" fmla="*/ 1732919 h 6858000"/>
              <a:gd name="connsiteX108" fmla="*/ 128569 w 1371382"/>
              <a:gd name="connsiteY108" fmla="*/ 1663540 h 6858000"/>
              <a:gd name="connsiteX109" fmla="*/ 127695 w 1371382"/>
              <a:gd name="connsiteY109" fmla="*/ 1615777 h 6858000"/>
              <a:gd name="connsiteX110" fmla="*/ 108490 w 1371382"/>
              <a:gd name="connsiteY110" fmla="*/ 1563678 h 6858000"/>
              <a:gd name="connsiteX111" fmla="*/ 121570 w 1371382"/>
              <a:gd name="connsiteY111" fmla="*/ 1519474 h 6858000"/>
              <a:gd name="connsiteX112" fmla="*/ 114312 w 1371382"/>
              <a:gd name="connsiteY112" fmla="*/ 1477995 h 6858000"/>
              <a:gd name="connsiteX113" fmla="*/ 100397 w 1371382"/>
              <a:gd name="connsiteY113" fmla="*/ 1373769 h 6858000"/>
              <a:gd name="connsiteX114" fmla="*/ 108704 w 1371382"/>
              <a:gd name="connsiteY114" fmla="*/ 1307086 h 6858000"/>
              <a:gd name="connsiteX115" fmla="*/ 109892 w 1371382"/>
              <a:gd name="connsiteY115" fmla="*/ 1189033 h 6858000"/>
              <a:gd name="connsiteX116" fmla="*/ 114577 w 1371382"/>
              <a:gd name="connsiteY116" fmla="*/ 1168288 h 6858000"/>
              <a:gd name="connsiteX117" fmla="*/ 106859 w 1371382"/>
              <a:gd name="connsiteY117" fmla="*/ 1142577 h 6858000"/>
              <a:gd name="connsiteX118" fmla="*/ 96165 w 1371382"/>
              <a:gd name="connsiteY118" fmla="*/ 1088484 h 6858000"/>
              <a:gd name="connsiteX119" fmla="*/ 84901 w 1371382"/>
              <a:gd name="connsiteY119" fmla="*/ 1016103 h 6858000"/>
              <a:gd name="connsiteX120" fmla="*/ 86357 w 1371382"/>
              <a:gd name="connsiteY120" fmla="*/ 932283 h 6858000"/>
              <a:gd name="connsiteX121" fmla="*/ 88593 w 1371382"/>
              <a:gd name="connsiteY121" fmla="*/ 915925 h 6858000"/>
              <a:gd name="connsiteX122" fmla="*/ 81222 w 1371382"/>
              <a:gd name="connsiteY122" fmla="*/ 896999 h 6858000"/>
              <a:gd name="connsiteX123" fmla="*/ 50630 w 1371382"/>
              <a:gd name="connsiteY123" fmla="*/ 821517 h 6858000"/>
              <a:gd name="connsiteX124" fmla="*/ 29580 w 1371382"/>
              <a:gd name="connsiteY124" fmla="*/ 751353 h 6858000"/>
              <a:gd name="connsiteX125" fmla="*/ 29138 w 1371382"/>
              <a:gd name="connsiteY125" fmla="*/ 721230 h 6858000"/>
              <a:gd name="connsiteX126" fmla="*/ 14809 w 1371382"/>
              <a:gd name="connsiteY126" fmla="*/ 681659 h 6858000"/>
              <a:gd name="connsiteX127" fmla="*/ 228 w 1371382"/>
              <a:gd name="connsiteY127" fmla="*/ 635218 h 6858000"/>
              <a:gd name="connsiteX128" fmla="*/ 22148 w 1371382"/>
              <a:gd name="connsiteY128" fmla="*/ 585934 h 6858000"/>
              <a:gd name="connsiteX129" fmla="*/ 20769 w 1371382"/>
              <a:gd name="connsiteY129" fmla="*/ 542923 h 6858000"/>
              <a:gd name="connsiteX130" fmla="*/ 71173 w 1371382"/>
              <a:gd name="connsiteY130" fmla="*/ 473479 h 6858000"/>
              <a:gd name="connsiteX131" fmla="*/ 59254 w 1371382"/>
              <a:gd name="connsiteY131" fmla="*/ 446567 h 6858000"/>
              <a:gd name="connsiteX132" fmla="*/ 58502 w 1371382"/>
              <a:gd name="connsiteY132" fmla="*/ 393828 h 6858000"/>
              <a:gd name="connsiteX133" fmla="*/ 58332 w 1371382"/>
              <a:gd name="connsiteY133" fmla="*/ 353137 h 6858000"/>
              <a:gd name="connsiteX134" fmla="*/ 79842 w 1371382"/>
              <a:gd name="connsiteY134" fmla="*/ 309501 h 6858000"/>
              <a:gd name="connsiteX135" fmla="*/ 64025 w 1371382"/>
              <a:gd name="connsiteY135" fmla="*/ 275771 h 6858000"/>
              <a:gd name="connsiteX136" fmla="*/ 81052 w 1371382"/>
              <a:gd name="connsiteY136" fmla="*/ 212860 h 6858000"/>
              <a:gd name="connsiteX137" fmla="*/ 72762 w 1371382"/>
              <a:gd name="connsiteY137" fmla="*/ 144983 h 6858000"/>
              <a:gd name="connsiteX138" fmla="*/ 85046 w 1371382"/>
              <a:gd name="connsiteY138" fmla="*/ 55288 h 6858000"/>
              <a:gd name="connsiteX139" fmla="*/ 44600 w 1371382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13805 w 1364418"/>
              <a:gd name="connsiteY129" fmla="*/ 542923 h 6858000"/>
              <a:gd name="connsiteX130" fmla="*/ 64209 w 1364418"/>
              <a:gd name="connsiteY130" fmla="*/ 473479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64209 w 1364418"/>
              <a:gd name="connsiteY130" fmla="*/ 473479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54054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54054 h 6858000"/>
              <a:gd name="connsiteX121" fmla="*/ 90309 w 1364418"/>
              <a:gd name="connsiteY121" fmla="*/ 921368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</a:cxnLst>
            <a:rect l="l" t="t" r="r" b="b"/>
            <a:pathLst>
              <a:path w="1364418" h="6858000">
                <a:moveTo>
                  <a:pt x="37636" y="0"/>
                </a:moveTo>
                <a:lnTo>
                  <a:pt x="1364418" y="0"/>
                </a:lnTo>
                <a:lnTo>
                  <a:pt x="1364418" y="6858000"/>
                </a:lnTo>
                <a:lnTo>
                  <a:pt x="101112" y="6857735"/>
                </a:lnTo>
                <a:cubicBezTo>
                  <a:pt x="115369" y="6839114"/>
                  <a:pt x="142394" y="6806441"/>
                  <a:pt x="137705" y="6776847"/>
                </a:cubicBezTo>
                <a:cubicBezTo>
                  <a:pt x="148424" y="6767643"/>
                  <a:pt x="156380" y="6753187"/>
                  <a:pt x="149205" y="6737706"/>
                </a:cubicBezTo>
                <a:cubicBezTo>
                  <a:pt x="155245" y="6708183"/>
                  <a:pt x="170958" y="6713000"/>
                  <a:pt x="173944" y="6691589"/>
                </a:cubicBezTo>
                <a:cubicBezTo>
                  <a:pt x="174057" y="6689618"/>
                  <a:pt x="165855" y="6661941"/>
                  <a:pt x="165968" y="6659970"/>
                </a:cubicBezTo>
                <a:cubicBezTo>
                  <a:pt x="166538" y="6656036"/>
                  <a:pt x="165560" y="6637698"/>
                  <a:pt x="166592" y="6636211"/>
                </a:cubicBezTo>
                <a:lnTo>
                  <a:pt x="184036" y="6594177"/>
                </a:lnTo>
                <a:cubicBezTo>
                  <a:pt x="192044" y="6580421"/>
                  <a:pt x="188570" y="6573022"/>
                  <a:pt x="198076" y="6557575"/>
                </a:cubicBezTo>
                <a:cubicBezTo>
                  <a:pt x="200255" y="6540981"/>
                  <a:pt x="232864" y="6478671"/>
                  <a:pt x="251033" y="6492130"/>
                </a:cubicBezTo>
                <a:cubicBezTo>
                  <a:pt x="252316" y="6486906"/>
                  <a:pt x="263405" y="6432771"/>
                  <a:pt x="266720" y="6431610"/>
                </a:cubicBezTo>
                <a:lnTo>
                  <a:pt x="310425" y="6379786"/>
                </a:lnTo>
                <a:cubicBezTo>
                  <a:pt x="310468" y="6347539"/>
                  <a:pt x="314739" y="6343120"/>
                  <a:pt x="293648" y="6334727"/>
                </a:cubicBezTo>
                <a:cubicBezTo>
                  <a:pt x="293165" y="6323607"/>
                  <a:pt x="271546" y="6324415"/>
                  <a:pt x="271063" y="6313295"/>
                </a:cubicBezTo>
                <a:cubicBezTo>
                  <a:pt x="270633" y="6307513"/>
                  <a:pt x="278657" y="6285828"/>
                  <a:pt x="278227" y="6280046"/>
                </a:cubicBezTo>
                <a:cubicBezTo>
                  <a:pt x="276993" y="6275532"/>
                  <a:pt x="276658" y="6280700"/>
                  <a:pt x="281226" y="6272987"/>
                </a:cubicBezTo>
                <a:lnTo>
                  <a:pt x="288000" y="6252834"/>
                </a:lnTo>
                <a:lnTo>
                  <a:pt x="265992" y="6202459"/>
                </a:lnTo>
                <a:cubicBezTo>
                  <a:pt x="264772" y="6196814"/>
                  <a:pt x="268092" y="6158095"/>
                  <a:pt x="264790" y="6153037"/>
                </a:cubicBezTo>
                <a:cubicBezTo>
                  <a:pt x="302335" y="6114354"/>
                  <a:pt x="260378" y="6128837"/>
                  <a:pt x="280205" y="6078132"/>
                </a:cubicBezTo>
                <a:cubicBezTo>
                  <a:pt x="283657" y="6049622"/>
                  <a:pt x="275724" y="6059673"/>
                  <a:pt x="267592" y="6028119"/>
                </a:cubicBezTo>
                <a:cubicBezTo>
                  <a:pt x="277113" y="5988572"/>
                  <a:pt x="234727" y="5976018"/>
                  <a:pt x="252821" y="5926735"/>
                </a:cubicBezTo>
                <a:cubicBezTo>
                  <a:pt x="290324" y="5823532"/>
                  <a:pt x="288016" y="5757776"/>
                  <a:pt x="302333" y="5712857"/>
                </a:cubicBezTo>
                <a:cubicBezTo>
                  <a:pt x="310258" y="5688518"/>
                  <a:pt x="328236" y="5675288"/>
                  <a:pt x="332131" y="5660491"/>
                </a:cubicBezTo>
                <a:cubicBezTo>
                  <a:pt x="345782" y="5622696"/>
                  <a:pt x="344964" y="5595787"/>
                  <a:pt x="341254" y="5563435"/>
                </a:cubicBezTo>
                <a:cubicBezTo>
                  <a:pt x="335745" y="5537661"/>
                  <a:pt x="359171" y="5479228"/>
                  <a:pt x="368130" y="5437125"/>
                </a:cubicBezTo>
                <a:cubicBezTo>
                  <a:pt x="379868" y="5399640"/>
                  <a:pt x="373836" y="5420657"/>
                  <a:pt x="381698" y="5396260"/>
                </a:cubicBezTo>
                <a:cubicBezTo>
                  <a:pt x="395995" y="5391935"/>
                  <a:pt x="389433" y="5350429"/>
                  <a:pt x="397679" y="5330009"/>
                </a:cubicBezTo>
                <a:cubicBezTo>
                  <a:pt x="405925" y="5309589"/>
                  <a:pt x="420210" y="5291626"/>
                  <a:pt x="431172" y="5273739"/>
                </a:cubicBezTo>
                <a:cubicBezTo>
                  <a:pt x="426568" y="5263245"/>
                  <a:pt x="432286" y="5253790"/>
                  <a:pt x="440771" y="5241779"/>
                </a:cubicBezTo>
                <a:lnTo>
                  <a:pt x="451997" y="5225268"/>
                </a:lnTo>
                <a:lnTo>
                  <a:pt x="453017" y="5217684"/>
                </a:lnTo>
                <a:cubicBezTo>
                  <a:pt x="455252" y="5208685"/>
                  <a:pt x="458044" y="5200600"/>
                  <a:pt x="460358" y="5193377"/>
                </a:cubicBezTo>
                <a:lnTo>
                  <a:pt x="463661" y="5179288"/>
                </a:lnTo>
                <a:lnTo>
                  <a:pt x="464645" y="5173621"/>
                </a:lnTo>
                <a:lnTo>
                  <a:pt x="460279" y="5159961"/>
                </a:lnTo>
                <a:lnTo>
                  <a:pt x="466956" y="5144295"/>
                </a:lnTo>
                <a:lnTo>
                  <a:pt x="463889" y="5125185"/>
                </a:lnTo>
                <a:cubicBezTo>
                  <a:pt x="466252" y="5124475"/>
                  <a:pt x="468554" y="5123363"/>
                  <a:pt x="470719" y="5121884"/>
                </a:cubicBezTo>
                <a:lnTo>
                  <a:pt x="477755" y="5067850"/>
                </a:lnTo>
                <a:lnTo>
                  <a:pt x="480486" y="5060861"/>
                </a:lnTo>
                <a:lnTo>
                  <a:pt x="477190" y="5034192"/>
                </a:lnTo>
                <a:cubicBezTo>
                  <a:pt x="476699" y="5019824"/>
                  <a:pt x="477403" y="5006180"/>
                  <a:pt x="478744" y="4993030"/>
                </a:cubicBezTo>
                <a:lnTo>
                  <a:pt x="485653" y="4946844"/>
                </a:lnTo>
                <a:lnTo>
                  <a:pt x="481509" y="4932692"/>
                </a:lnTo>
                <a:cubicBezTo>
                  <a:pt x="481214" y="4911802"/>
                  <a:pt x="495319" y="4880686"/>
                  <a:pt x="496912" y="4858827"/>
                </a:cubicBezTo>
                <a:lnTo>
                  <a:pt x="502815" y="4821170"/>
                </a:lnTo>
                <a:lnTo>
                  <a:pt x="507548" y="4780965"/>
                </a:lnTo>
                <a:lnTo>
                  <a:pt x="508841" y="4750867"/>
                </a:lnTo>
                <a:lnTo>
                  <a:pt x="506648" y="4690749"/>
                </a:lnTo>
                <a:cubicBezTo>
                  <a:pt x="512729" y="4654213"/>
                  <a:pt x="491337" y="4623546"/>
                  <a:pt x="502128" y="4584173"/>
                </a:cubicBezTo>
                <a:cubicBezTo>
                  <a:pt x="488693" y="4519562"/>
                  <a:pt x="492047" y="4501522"/>
                  <a:pt x="497211" y="4444346"/>
                </a:cubicBezTo>
                <a:cubicBezTo>
                  <a:pt x="511033" y="4454946"/>
                  <a:pt x="497584" y="4394050"/>
                  <a:pt x="493776" y="4375228"/>
                </a:cubicBezTo>
                <a:cubicBezTo>
                  <a:pt x="491426" y="4334791"/>
                  <a:pt x="480594" y="4270639"/>
                  <a:pt x="474429" y="4214165"/>
                </a:cubicBezTo>
                <a:cubicBezTo>
                  <a:pt x="465297" y="4170832"/>
                  <a:pt x="480280" y="4120324"/>
                  <a:pt x="478502" y="4090296"/>
                </a:cubicBezTo>
                <a:lnTo>
                  <a:pt x="463758" y="4033999"/>
                </a:lnTo>
                <a:lnTo>
                  <a:pt x="464907" y="4031933"/>
                </a:lnTo>
                <a:cubicBezTo>
                  <a:pt x="467040" y="4022997"/>
                  <a:pt x="465967" y="4017669"/>
                  <a:pt x="463483" y="4013953"/>
                </a:cubicBezTo>
                <a:lnTo>
                  <a:pt x="449778" y="3974753"/>
                </a:lnTo>
                <a:lnTo>
                  <a:pt x="451376" y="3969950"/>
                </a:lnTo>
                <a:lnTo>
                  <a:pt x="444798" y="3933779"/>
                </a:lnTo>
                <a:lnTo>
                  <a:pt x="446129" y="3933093"/>
                </a:lnTo>
                <a:cubicBezTo>
                  <a:pt x="448961" y="3930731"/>
                  <a:pt x="450769" y="3927433"/>
                  <a:pt x="450483" y="3922082"/>
                </a:cubicBezTo>
                <a:cubicBezTo>
                  <a:pt x="471740" y="3927556"/>
                  <a:pt x="458283" y="3917724"/>
                  <a:pt x="455561" y="3901461"/>
                </a:cubicBezTo>
                <a:cubicBezTo>
                  <a:pt x="460173" y="3883426"/>
                  <a:pt x="474485" y="3829756"/>
                  <a:pt x="478155" y="3813873"/>
                </a:cubicBezTo>
                <a:cubicBezTo>
                  <a:pt x="477963" y="3811302"/>
                  <a:pt x="477772" y="3808732"/>
                  <a:pt x="477580" y="3806161"/>
                </a:cubicBezTo>
                <a:lnTo>
                  <a:pt x="477887" y="3805957"/>
                </a:lnTo>
                <a:cubicBezTo>
                  <a:pt x="478443" y="3804175"/>
                  <a:pt x="478509" y="3801600"/>
                  <a:pt x="477914" y="3797724"/>
                </a:cubicBezTo>
                <a:lnTo>
                  <a:pt x="476529" y="3792098"/>
                </a:lnTo>
                <a:lnTo>
                  <a:pt x="475413" y="3777135"/>
                </a:lnTo>
                <a:lnTo>
                  <a:pt x="477146" y="3771656"/>
                </a:lnTo>
                <a:lnTo>
                  <a:pt x="480889" y="3769007"/>
                </a:lnTo>
                <a:lnTo>
                  <a:pt x="480355" y="3767709"/>
                </a:lnTo>
                <a:cubicBezTo>
                  <a:pt x="472854" y="3758603"/>
                  <a:pt x="462858" y="3757457"/>
                  <a:pt x="489051" y="3738082"/>
                </a:cubicBezTo>
                <a:cubicBezTo>
                  <a:pt x="476420" y="3716230"/>
                  <a:pt x="492614" y="3707883"/>
                  <a:pt x="496397" y="3673397"/>
                </a:cubicBezTo>
                <a:cubicBezTo>
                  <a:pt x="485059" y="3661788"/>
                  <a:pt x="488117" y="3649813"/>
                  <a:pt x="495693" y="3637109"/>
                </a:cubicBezTo>
                <a:cubicBezTo>
                  <a:pt x="488827" y="3605834"/>
                  <a:pt x="498565" y="3573837"/>
                  <a:pt x="499136" y="3536883"/>
                </a:cubicBezTo>
                <a:cubicBezTo>
                  <a:pt x="483096" y="3500539"/>
                  <a:pt x="506170" y="3475121"/>
                  <a:pt x="506674" y="3435652"/>
                </a:cubicBezTo>
                <a:cubicBezTo>
                  <a:pt x="508209" y="3397466"/>
                  <a:pt x="505139" y="3338624"/>
                  <a:pt x="508345" y="3307769"/>
                </a:cubicBezTo>
                <a:cubicBezTo>
                  <a:pt x="522826" y="3292381"/>
                  <a:pt x="493343" y="3256540"/>
                  <a:pt x="525908" y="3250522"/>
                </a:cubicBezTo>
                <a:cubicBezTo>
                  <a:pt x="519705" y="3235893"/>
                  <a:pt x="504475" y="3230937"/>
                  <a:pt x="526333" y="3229163"/>
                </a:cubicBezTo>
                <a:cubicBezTo>
                  <a:pt x="524884" y="3224149"/>
                  <a:pt x="525919" y="3220404"/>
                  <a:pt x="528156" y="3217217"/>
                </a:cubicBezTo>
                <a:lnTo>
                  <a:pt x="514991" y="3183755"/>
                </a:lnTo>
                <a:lnTo>
                  <a:pt x="515492" y="3178642"/>
                </a:lnTo>
                <a:lnTo>
                  <a:pt x="503092" y="3158586"/>
                </a:lnTo>
                <a:lnTo>
                  <a:pt x="488277" y="3129034"/>
                </a:lnTo>
                <a:lnTo>
                  <a:pt x="488942" y="3126682"/>
                </a:lnTo>
                <a:lnTo>
                  <a:pt x="479810" y="3114519"/>
                </a:lnTo>
                <a:cubicBezTo>
                  <a:pt x="476044" y="3110886"/>
                  <a:pt x="471657" y="3108020"/>
                  <a:pt x="466419" y="3106272"/>
                </a:cubicBezTo>
                <a:cubicBezTo>
                  <a:pt x="479357" y="3049949"/>
                  <a:pt x="446991" y="3011906"/>
                  <a:pt x="439149" y="2958185"/>
                </a:cubicBezTo>
                <a:cubicBezTo>
                  <a:pt x="423473" y="2895670"/>
                  <a:pt x="402616" y="2832884"/>
                  <a:pt x="381763" y="2762989"/>
                </a:cubicBezTo>
                <a:cubicBezTo>
                  <a:pt x="340504" y="2718141"/>
                  <a:pt x="357875" y="2611979"/>
                  <a:pt x="330681" y="2554718"/>
                </a:cubicBezTo>
                <a:cubicBezTo>
                  <a:pt x="354561" y="2510384"/>
                  <a:pt x="312857" y="2522616"/>
                  <a:pt x="310775" y="2485734"/>
                </a:cubicBezTo>
                <a:cubicBezTo>
                  <a:pt x="283880" y="2505125"/>
                  <a:pt x="334754" y="2437857"/>
                  <a:pt x="301498" y="2447068"/>
                </a:cubicBezTo>
                <a:cubicBezTo>
                  <a:pt x="302171" y="2440064"/>
                  <a:pt x="286502" y="2432988"/>
                  <a:pt x="288459" y="2425819"/>
                </a:cubicBezTo>
                <a:lnTo>
                  <a:pt x="294458" y="2402874"/>
                </a:lnTo>
                <a:lnTo>
                  <a:pt x="297070" y="2381443"/>
                </a:lnTo>
                <a:cubicBezTo>
                  <a:pt x="291389" y="2355877"/>
                  <a:pt x="281925" y="2295004"/>
                  <a:pt x="273399" y="2261920"/>
                </a:cubicBezTo>
                <a:cubicBezTo>
                  <a:pt x="264489" y="2250852"/>
                  <a:pt x="256407" y="2208397"/>
                  <a:pt x="263286" y="2195378"/>
                </a:cubicBezTo>
                <a:cubicBezTo>
                  <a:pt x="262597" y="2185499"/>
                  <a:pt x="238753" y="2164596"/>
                  <a:pt x="247503" y="2155135"/>
                </a:cubicBezTo>
                <a:cubicBezTo>
                  <a:pt x="257474" y="2141929"/>
                  <a:pt x="229406" y="2121310"/>
                  <a:pt x="244961" y="2118008"/>
                </a:cubicBezTo>
                <a:cubicBezTo>
                  <a:pt x="225493" y="2103116"/>
                  <a:pt x="245373" y="2072196"/>
                  <a:pt x="245954" y="2050531"/>
                </a:cubicBezTo>
                <a:cubicBezTo>
                  <a:pt x="228015" y="2040209"/>
                  <a:pt x="246924" y="2004931"/>
                  <a:pt x="237760" y="1963269"/>
                </a:cubicBezTo>
                <a:cubicBezTo>
                  <a:pt x="217314" y="1952304"/>
                  <a:pt x="249162" y="1930958"/>
                  <a:pt x="218938" y="1906352"/>
                </a:cubicBezTo>
                <a:cubicBezTo>
                  <a:pt x="211894" y="1889396"/>
                  <a:pt x="204207" y="1891128"/>
                  <a:pt x="195495" y="1861531"/>
                </a:cubicBezTo>
                <a:cubicBezTo>
                  <a:pt x="152756" y="1820122"/>
                  <a:pt x="167197" y="1775736"/>
                  <a:pt x="149294" y="1732919"/>
                </a:cubicBezTo>
                <a:cubicBezTo>
                  <a:pt x="132272" y="1683226"/>
                  <a:pt x="131129" y="1708347"/>
                  <a:pt x="121605" y="1663540"/>
                </a:cubicBezTo>
                <a:cubicBezTo>
                  <a:pt x="131383" y="1652207"/>
                  <a:pt x="129824" y="1627305"/>
                  <a:pt x="120731" y="1615777"/>
                </a:cubicBezTo>
                <a:cubicBezTo>
                  <a:pt x="113324" y="1591298"/>
                  <a:pt x="125561" y="1582061"/>
                  <a:pt x="101526" y="1563678"/>
                </a:cubicBezTo>
                <a:cubicBezTo>
                  <a:pt x="118336" y="1562186"/>
                  <a:pt x="95368" y="1514217"/>
                  <a:pt x="114606" y="1519474"/>
                </a:cubicBezTo>
                <a:cubicBezTo>
                  <a:pt x="124662" y="1497831"/>
                  <a:pt x="99126" y="1498809"/>
                  <a:pt x="107348" y="1477995"/>
                </a:cubicBezTo>
                <a:cubicBezTo>
                  <a:pt x="102372" y="1450946"/>
                  <a:pt x="98082" y="1395585"/>
                  <a:pt x="93433" y="1373769"/>
                </a:cubicBezTo>
                <a:lnTo>
                  <a:pt x="101740" y="1307086"/>
                </a:lnTo>
                <a:cubicBezTo>
                  <a:pt x="61518" y="1238798"/>
                  <a:pt x="128597" y="1302829"/>
                  <a:pt x="102928" y="1189033"/>
                </a:cubicBezTo>
                <a:cubicBezTo>
                  <a:pt x="96991" y="1183619"/>
                  <a:pt x="100433" y="1168361"/>
                  <a:pt x="107613" y="1168288"/>
                </a:cubicBezTo>
                <a:cubicBezTo>
                  <a:pt x="104521" y="1161401"/>
                  <a:pt x="88898" y="1146763"/>
                  <a:pt x="99895" y="1142577"/>
                </a:cubicBezTo>
                <a:cubicBezTo>
                  <a:pt x="98248" y="1123927"/>
                  <a:pt x="94639" y="1105753"/>
                  <a:pt x="89201" y="1088484"/>
                </a:cubicBezTo>
                <a:lnTo>
                  <a:pt x="77937" y="1016103"/>
                </a:lnTo>
                <a:cubicBezTo>
                  <a:pt x="78422" y="988163"/>
                  <a:pt x="78908" y="981994"/>
                  <a:pt x="79393" y="954054"/>
                </a:cubicBezTo>
                <a:cubicBezTo>
                  <a:pt x="74607" y="950500"/>
                  <a:pt x="84928" y="922140"/>
                  <a:pt x="90309" y="921368"/>
                </a:cubicBezTo>
                <a:cubicBezTo>
                  <a:pt x="87566" y="916400"/>
                  <a:pt x="66268" y="901306"/>
                  <a:pt x="74258" y="896999"/>
                </a:cubicBezTo>
                <a:cubicBezTo>
                  <a:pt x="69492" y="868759"/>
                  <a:pt x="58957" y="842759"/>
                  <a:pt x="43666" y="821517"/>
                </a:cubicBezTo>
                <a:cubicBezTo>
                  <a:pt x="35059" y="797243"/>
                  <a:pt x="27646" y="764612"/>
                  <a:pt x="22616" y="751353"/>
                </a:cubicBezTo>
                <a:cubicBezTo>
                  <a:pt x="22469" y="741312"/>
                  <a:pt x="22321" y="731271"/>
                  <a:pt x="22174" y="721230"/>
                </a:cubicBezTo>
                <a:lnTo>
                  <a:pt x="7845" y="681659"/>
                </a:lnTo>
                <a:cubicBezTo>
                  <a:pt x="-21513" y="678654"/>
                  <a:pt x="41748" y="630810"/>
                  <a:pt x="31306" y="619315"/>
                </a:cubicBezTo>
                <a:cubicBezTo>
                  <a:pt x="37997" y="611016"/>
                  <a:pt x="17724" y="592108"/>
                  <a:pt x="15184" y="585934"/>
                </a:cubicBezTo>
                <a:cubicBezTo>
                  <a:pt x="14724" y="571597"/>
                  <a:pt x="22718" y="553285"/>
                  <a:pt x="22258" y="538948"/>
                </a:cubicBezTo>
                <a:cubicBezTo>
                  <a:pt x="22152" y="531703"/>
                  <a:pt x="26272" y="532408"/>
                  <a:pt x="26166" y="525163"/>
                </a:cubicBezTo>
                <a:cubicBezTo>
                  <a:pt x="28507" y="511668"/>
                  <a:pt x="56166" y="464433"/>
                  <a:pt x="52290" y="446567"/>
                </a:cubicBezTo>
                <a:cubicBezTo>
                  <a:pt x="47300" y="425186"/>
                  <a:pt x="52062" y="408582"/>
                  <a:pt x="51538" y="393828"/>
                </a:cubicBezTo>
                <a:cubicBezTo>
                  <a:pt x="51481" y="380264"/>
                  <a:pt x="51425" y="366701"/>
                  <a:pt x="51368" y="353137"/>
                </a:cubicBezTo>
                <a:cubicBezTo>
                  <a:pt x="50053" y="345863"/>
                  <a:pt x="61696" y="333814"/>
                  <a:pt x="55970" y="321428"/>
                </a:cubicBezTo>
                <a:cubicBezTo>
                  <a:pt x="56334" y="306209"/>
                  <a:pt x="56697" y="290990"/>
                  <a:pt x="57061" y="275771"/>
                </a:cubicBezTo>
                <a:cubicBezTo>
                  <a:pt x="46146" y="254441"/>
                  <a:pt x="87623" y="243671"/>
                  <a:pt x="74088" y="212860"/>
                </a:cubicBezTo>
                <a:cubicBezTo>
                  <a:pt x="92367" y="188146"/>
                  <a:pt x="68261" y="179672"/>
                  <a:pt x="65798" y="144983"/>
                </a:cubicBezTo>
                <a:cubicBezTo>
                  <a:pt x="52661" y="119338"/>
                  <a:pt x="79134" y="90517"/>
                  <a:pt x="78082" y="55288"/>
                </a:cubicBezTo>
                <a:lnTo>
                  <a:pt x="37636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5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3F3A5-0EE3-4BD2-8F22-3EFB9D52A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Calibri Light"/>
                <a:ea typeface="+mj-lt"/>
                <a:cs typeface="+mj-lt"/>
              </a:rPr>
              <a:t>Course</a:t>
            </a:r>
            <a:r>
              <a:rPr lang="cs-CZ" dirty="0">
                <a:latin typeface="Calibri Light"/>
                <a:ea typeface="+mj-lt"/>
                <a:cs typeface="+mj-lt"/>
              </a:rPr>
              <a:t> </a:t>
            </a:r>
            <a:r>
              <a:rPr lang="cs-CZ" dirty="0" err="1">
                <a:latin typeface="Calibri Light"/>
                <a:ea typeface="+mj-lt"/>
                <a:cs typeface="+mj-lt"/>
              </a:rPr>
              <a:t>requirements</a:t>
            </a:r>
            <a:endParaRPr lang="cs-CZ" dirty="0" err="1">
              <a:latin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E7B29C-31B4-473D-98FA-6B7EC07D1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cs-CZ" sz="2400" b="1" dirty="0">
                <a:latin typeface="Calibri Light"/>
                <a:ea typeface="+mn-lt"/>
                <a:cs typeface="+mn-lt"/>
              </a:rPr>
              <a:t>2) Oral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Exam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:</a:t>
            </a:r>
            <a:endParaRPr lang="cs-CZ" sz="2400" b="1">
              <a:latin typeface="Calibri Light"/>
              <a:cs typeface="Calibri Light"/>
            </a:endParaRPr>
          </a:p>
          <a:p>
            <a:pPr>
              <a:buNone/>
            </a:pPr>
            <a:r>
              <a:rPr lang="cs-CZ" sz="2400" dirty="0">
                <a:latin typeface="Calibri Light"/>
                <a:ea typeface="+mn-lt"/>
                <a:cs typeface="+mn-lt"/>
              </a:rPr>
              <a:t>•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Ss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present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the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tasks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they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worked</a:t>
            </a:r>
            <a:r>
              <a:rPr lang="cs-CZ" sz="2400" dirty="0">
                <a:latin typeface="Calibri Light"/>
                <a:ea typeface="+mn-lt"/>
                <a:cs typeface="+mn-lt"/>
              </a:rPr>
              <a:t> on and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explain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how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they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completed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them</a:t>
            </a:r>
            <a:endParaRPr lang="cs-CZ" sz="2400">
              <a:latin typeface="Calibri Light"/>
              <a:cs typeface="Calibri Light"/>
            </a:endParaRPr>
          </a:p>
          <a:p>
            <a:pPr>
              <a:buNone/>
            </a:pPr>
            <a:r>
              <a:rPr lang="cs-CZ" sz="2400" dirty="0">
                <a:latin typeface="Calibri Light"/>
                <a:ea typeface="+mn-lt"/>
                <a:cs typeface="+mn-lt"/>
              </a:rPr>
              <a:t>•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Ss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ask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each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other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questions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about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the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presented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content</a:t>
            </a:r>
            <a:r>
              <a:rPr lang="cs-CZ" sz="2400" dirty="0">
                <a:latin typeface="Calibri Light"/>
                <a:ea typeface="+mn-lt"/>
                <a:cs typeface="+mn-lt"/>
              </a:rPr>
              <a:t> (3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questions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from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each</a:t>
            </a:r>
            <a:r>
              <a:rPr lang="cs-CZ" sz="2400" dirty="0">
                <a:latin typeface="Calibri Light"/>
                <a:ea typeface="+mn-lt"/>
                <a:cs typeface="+mn-lt"/>
              </a:rPr>
              <a:t> student)</a:t>
            </a:r>
            <a:endParaRPr lang="cs-CZ" sz="2400">
              <a:latin typeface="Calibri Light"/>
              <a:cs typeface="Calibri Light"/>
            </a:endParaRPr>
          </a:p>
          <a:p>
            <a:pPr>
              <a:buNone/>
            </a:pPr>
            <a:r>
              <a:rPr lang="cs-CZ" sz="2400" dirty="0">
                <a:latin typeface="Calibri Light"/>
                <a:ea typeface="+mn-lt"/>
                <a:cs typeface="+mn-lt"/>
              </a:rPr>
              <a:t>•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Ss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react</a:t>
            </a:r>
            <a:r>
              <a:rPr lang="cs-CZ" sz="2400" dirty="0">
                <a:latin typeface="Calibri Light"/>
                <a:ea typeface="+mn-lt"/>
                <a:cs typeface="+mn-lt"/>
              </a:rPr>
              <a:t> to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the</a:t>
            </a:r>
            <a:r>
              <a:rPr lang="cs-CZ" sz="2400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dirty="0" err="1">
                <a:latin typeface="Calibri Light"/>
                <a:ea typeface="+mn-lt"/>
                <a:cs typeface="+mn-lt"/>
              </a:rPr>
              <a:t>questions</a:t>
            </a:r>
            <a:r>
              <a:rPr lang="cs-CZ" sz="2400" dirty="0">
                <a:latin typeface="Calibri Light"/>
                <a:ea typeface="+mn-lt"/>
                <a:cs typeface="+mn-lt"/>
              </a:rPr>
              <a:t> posed </a:t>
            </a:r>
            <a:endParaRPr lang="cs-CZ" sz="2400">
              <a:latin typeface="Calibri Light"/>
              <a:cs typeface="Calibri Light"/>
            </a:endParaRPr>
          </a:p>
          <a:p>
            <a:pPr>
              <a:buNone/>
            </a:pPr>
            <a:r>
              <a:rPr lang="cs-CZ" sz="2400" b="1" dirty="0" err="1">
                <a:latin typeface="Calibri Light"/>
                <a:ea typeface="+mn-lt"/>
                <a:cs typeface="+mn-lt"/>
              </a:rPr>
              <a:t>The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exam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will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be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held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in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small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groups</a:t>
            </a:r>
            <a:endParaRPr lang="cs-CZ" sz="2400">
              <a:latin typeface="Calibri Light"/>
              <a:cs typeface="Calibri Light"/>
            </a:endParaRPr>
          </a:p>
          <a:p>
            <a:pPr>
              <a:buNone/>
            </a:pPr>
            <a:r>
              <a:rPr lang="cs-CZ" sz="2400" b="1" dirty="0">
                <a:latin typeface="Calibri Light"/>
                <a:ea typeface="+mn-lt"/>
                <a:cs typeface="+mn-lt"/>
              </a:rPr>
              <a:t>(3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minutes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for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the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presentation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+ 2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minutes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for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</a:t>
            </a:r>
            <a:r>
              <a:rPr lang="cs-CZ" sz="2400" b="1" dirty="0" err="1">
                <a:latin typeface="Calibri Light"/>
                <a:ea typeface="+mn-lt"/>
                <a:cs typeface="+mn-lt"/>
              </a:rPr>
              <a:t>questions</a:t>
            </a:r>
            <a:r>
              <a:rPr lang="cs-CZ" sz="2400" b="1" dirty="0">
                <a:latin typeface="Calibri Light"/>
                <a:ea typeface="+mn-lt"/>
                <a:cs typeface="+mn-lt"/>
              </a:rPr>
              <a:t> per student)</a:t>
            </a:r>
            <a:endParaRPr lang="cs-CZ" sz="2400" dirty="0">
              <a:latin typeface="Calibri Light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81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940161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C16CCC-F131-4C08-9B68-F55B28413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4476464" cy="1216024"/>
          </a:xfrm>
        </p:spPr>
        <p:txBody>
          <a:bodyPr>
            <a:normAutofit/>
          </a:bodyPr>
          <a:lstStyle/>
          <a:p>
            <a:r>
              <a:rPr lang="cs-CZ" dirty="0">
                <a:latin typeface="Calibri Light"/>
                <a:ea typeface="+mj-lt"/>
                <a:cs typeface="+mj-lt"/>
              </a:rPr>
              <a:t>List </a:t>
            </a:r>
            <a:r>
              <a:rPr lang="cs-CZ" dirty="0" err="1">
                <a:latin typeface="Calibri Light"/>
                <a:ea typeface="+mj-lt"/>
                <a:cs typeface="+mj-lt"/>
              </a:rPr>
              <a:t>of</a:t>
            </a:r>
            <a:r>
              <a:rPr lang="cs-CZ" dirty="0">
                <a:latin typeface="Calibri Light"/>
                <a:ea typeface="+mj-lt"/>
                <a:cs typeface="+mj-lt"/>
              </a:rPr>
              <a:t> </a:t>
            </a:r>
            <a:r>
              <a:rPr lang="cs-CZ" dirty="0" err="1">
                <a:latin typeface="Calibri Light"/>
                <a:ea typeface="+mj-lt"/>
                <a:cs typeface="+mj-lt"/>
              </a:rPr>
              <a:t>Deadlines</a:t>
            </a:r>
            <a:r>
              <a:rPr lang="cs-CZ" dirty="0">
                <a:latin typeface="Calibri Light"/>
                <a:ea typeface="+mj-lt"/>
                <a:cs typeface="+mj-lt"/>
              </a:rPr>
              <a:t>:</a:t>
            </a:r>
            <a:endParaRPr lang="cs-CZ">
              <a:latin typeface="Calibri Light"/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72AB61-EDBA-44DF-BCE8-2E2A6DE0B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163685"/>
            <a:ext cx="3875963" cy="410702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cs-CZ" sz="17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</a:t>
            </a:r>
            <a:r>
              <a:rPr lang="en-US" sz="1700" dirty="0">
                <a:latin typeface="Calibri Light"/>
                <a:ea typeface="+mn-lt"/>
                <a:cs typeface="+mn-lt"/>
              </a:rPr>
              <a:t>2.</a:t>
            </a:r>
            <a:r>
              <a:rPr lang="cs-CZ" sz="1700" dirty="0">
                <a:latin typeface="Calibri Light"/>
                <a:ea typeface="+mn-lt"/>
                <a:cs typeface="+mn-lt"/>
              </a:rPr>
              <a:t>10 – Report (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first</a:t>
            </a:r>
            <a:r>
              <a:rPr lang="cs-CZ" sz="1700" dirty="0">
                <a:latin typeface="Calibri Light"/>
                <a:ea typeface="+mn-lt"/>
                <a:cs typeface="+mn-lt"/>
              </a:rPr>
              <a:t> draft)</a:t>
            </a:r>
            <a:endParaRPr lang="cs-CZ" sz="17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</a:t>
            </a:r>
            <a:r>
              <a:rPr lang="en-US" sz="1700" dirty="0">
                <a:latin typeface="Calibri Light"/>
                <a:ea typeface="+mn-lt"/>
                <a:cs typeface="+mn-lt"/>
              </a:rPr>
              <a:t>16.</a:t>
            </a:r>
            <a:r>
              <a:rPr lang="cs-CZ" sz="1700" dirty="0">
                <a:latin typeface="Calibri Light"/>
                <a:ea typeface="+mn-lt"/>
                <a:cs typeface="+mn-lt"/>
              </a:rPr>
              <a:t>10 – Report – peer-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review</a:t>
            </a:r>
            <a:r>
              <a:rPr lang="en-US" sz="1700" dirty="0">
                <a:latin typeface="Calibri Light"/>
                <a:ea typeface="+mn-lt"/>
                <a:cs typeface="+mn-lt"/>
              </a:rPr>
              <a:t>s</a:t>
            </a:r>
            <a:endParaRPr lang="cs-CZ" sz="17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</a:t>
            </a:r>
            <a:r>
              <a:rPr lang="en-US" sz="1700" dirty="0">
                <a:latin typeface="Calibri Light"/>
                <a:ea typeface="+mn-lt"/>
                <a:cs typeface="+mn-lt"/>
              </a:rPr>
              <a:t>30.</a:t>
            </a:r>
            <a:r>
              <a:rPr lang="cs-CZ" sz="1700" dirty="0">
                <a:latin typeface="Calibri Light"/>
                <a:ea typeface="+mn-lt"/>
                <a:cs typeface="+mn-lt"/>
              </a:rPr>
              <a:t>10 – </a:t>
            </a:r>
            <a:r>
              <a:rPr lang="en-US" sz="1700" dirty="0">
                <a:latin typeface="Calibri Light"/>
                <a:ea typeface="+mn-lt"/>
                <a:cs typeface="+mn-lt"/>
              </a:rPr>
              <a:t>Report (final)</a:t>
            </a:r>
            <a:endParaRPr lang="cs-CZ" sz="17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</a:t>
            </a:r>
            <a:r>
              <a:rPr lang="en-US" sz="1700" dirty="0">
                <a:latin typeface="Calibri Light"/>
                <a:ea typeface="+mn-lt"/>
                <a:cs typeface="+mn-lt"/>
              </a:rPr>
              <a:t>20.</a:t>
            </a:r>
            <a:r>
              <a:rPr lang="cs-CZ" sz="1700" dirty="0">
                <a:latin typeface="Calibri Light"/>
                <a:ea typeface="+mn-lt"/>
                <a:cs typeface="+mn-lt"/>
              </a:rPr>
              <a:t>11 –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Recorded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presentation</a:t>
            </a:r>
            <a:endParaRPr lang="cs-CZ" sz="17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</a:t>
            </a:r>
            <a:r>
              <a:rPr lang="en-US" sz="1700" dirty="0">
                <a:latin typeface="Calibri Light"/>
                <a:ea typeface="+mn-lt"/>
                <a:cs typeface="+mn-lt"/>
              </a:rPr>
              <a:t>10.</a:t>
            </a:r>
            <a:r>
              <a:rPr lang="cs-CZ" sz="1700" dirty="0">
                <a:latin typeface="Calibri Light"/>
                <a:ea typeface="+mn-lt"/>
                <a:cs typeface="+mn-lt"/>
              </a:rPr>
              <a:t>1</a:t>
            </a:r>
            <a:r>
              <a:rPr lang="en-US" sz="1700" dirty="0">
                <a:latin typeface="Calibri Light"/>
                <a:ea typeface="+mn-lt"/>
                <a:cs typeface="+mn-lt"/>
              </a:rPr>
              <a:t>2</a:t>
            </a:r>
            <a:r>
              <a:rPr lang="cs-CZ" sz="1700" dirty="0">
                <a:latin typeface="Calibri Light"/>
                <a:ea typeface="+mn-lt"/>
                <a:cs typeface="+mn-lt"/>
              </a:rPr>
              <a:t> –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Forum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contribution</a:t>
            </a:r>
            <a:endParaRPr lang="cs-CZ" sz="17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</a:t>
            </a:r>
            <a:r>
              <a:rPr lang="en-US" sz="1700" dirty="0">
                <a:latin typeface="Calibri Light"/>
                <a:ea typeface="+mn-lt"/>
                <a:cs typeface="+mn-lt"/>
              </a:rPr>
              <a:t>17.</a:t>
            </a:r>
            <a:r>
              <a:rPr lang="cs-CZ" sz="1700" dirty="0">
                <a:latin typeface="Calibri Light"/>
                <a:ea typeface="+mn-lt"/>
                <a:cs typeface="+mn-lt"/>
              </a:rPr>
              <a:t>12 –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Abstract</a:t>
            </a:r>
            <a:endParaRPr lang="cs-CZ" sz="1700" dirty="0">
              <a:latin typeface="Calibri Light"/>
              <a:cs typeface="Calibri Light"/>
            </a:endParaRPr>
          </a:p>
          <a:p>
            <a:pPr>
              <a:lnSpc>
                <a:spcPct val="90000"/>
              </a:lnSpc>
              <a:buNone/>
            </a:pPr>
            <a:r>
              <a:rPr lang="cs-CZ" sz="1700" dirty="0">
                <a:latin typeface="Calibri Light"/>
                <a:ea typeface="+mn-lt"/>
                <a:cs typeface="+mn-lt"/>
              </a:rPr>
              <a:t>•</a:t>
            </a:r>
            <a:r>
              <a:rPr lang="en-US" sz="1700" dirty="0">
                <a:latin typeface="Calibri Light"/>
                <a:ea typeface="+mn-lt"/>
                <a:cs typeface="+mn-lt"/>
              </a:rPr>
              <a:t>17.</a:t>
            </a:r>
            <a:r>
              <a:rPr lang="cs-CZ" sz="1700" dirty="0">
                <a:latin typeface="Calibri Light"/>
                <a:ea typeface="+mn-lt"/>
                <a:cs typeface="+mn-lt"/>
              </a:rPr>
              <a:t>12 – Terminology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sheet</a:t>
            </a:r>
            <a:r>
              <a:rPr lang="cs-CZ" sz="1700" dirty="0">
                <a:latin typeface="Calibri Light"/>
                <a:ea typeface="+mn-lt"/>
                <a:cs typeface="+mn-lt"/>
              </a:rPr>
              <a:t> </a:t>
            </a:r>
            <a:r>
              <a:rPr lang="cs-CZ" sz="1700" dirty="0" err="1">
                <a:latin typeface="Calibri Light"/>
                <a:ea typeface="+mn-lt"/>
                <a:cs typeface="+mn-lt"/>
              </a:rPr>
              <a:t>contribution</a:t>
            </a:r>
            <a:endParaRPr lang="cs-CZ" sz="1700" dirty="0">
              <a:latin typeface="Calibri Light"/>
              <a:cs typeface="Calibri Light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1700" dirty="0">
              <a:latin typeface="Calibri Light"/>
              <a:cs typeface="Calibri Light"/>
            </a:endParaRPr>
          </a:p>
        </p:txBody>
      </p:sp>
      <p:pic>
        <p:nvPicPr>
          <p:cNvPr id="8" name="Picture 4" descr="Calendar on table">
            <a:extLst>
              <a:ext uri="{FF2B5EF4-FFF2-40B4-BE49-F238E27FC236}">
                <a16:creationId xmlns:a16="http://schemas.microsoft.com/office/drawing/2014/main" id="{287DECB5-EF81-4971-97CA-B2AA1138F8A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32656" b="-3"/>
          <a:stretch/>
        </p:blipFill>
        <p:spPr>
          <a:xfrm>
            <a:off x="5251840" y="10"/>
            <a:ext cx="6940161" cy="6868876"/>
          </a:xfrm>
          <a:custGeom>
            <a:avLst/>
            <a:gdLst/>
            <a:ahLst/>
            <a:cxnLst/>
            <a:rect l="l" t="t" r="r" b="b"/>
            <a:pathLst>
              <a:path w="6940161" h="6857999">
                <a:moveTo>
                  <a:pt x="857190" y="0"/>
                </a:moveTo>
                <a:lnTo>
                  <a:pt x="6940161" y="0"/>
                </a:lnTo>
                <a:lnTo>
                  <a:pt x="6940161" y="6857999"/>
                </a:lnTo>
                <a:lnTo>
                  <a:pt x="496459" y="6857999"/>
                </a:lnTo>
                <a:lnTo>
                  <a:pt x="486507" y="6839466"/>
                </a:lnTo>
                <a:cubicBezTo>
                  <a:pt x="477389" y="6820641"/>
                  <a:pt x="471173" y="6801859"/>
                  <a:pt x="480078" y="6795812"/>
                </a:cubicBezTo>
                <a:cubicBezTo>
                  <a:pt x="475408" y="6761382"/>
                  <a:pt x="493736" y="6723009"/>
                  <a:pt x="482330" y="6676796"/>
                </a:cubicBezTo>
                <a:cubicBezTo>
                  <a:pt x="479519" y="6617030"/>
                  <a:pt x="476161" y="6634511"/>
                  <a:pt x="469648" y="6539722"/>
                </a:cubicBezTo>
                <a:cubicBezTo>
                  <a:pt x="459969" y="6498384"/>
                  <a:pt x="496382" y="6456575"/>
                  <a:pt x="477855" y="6433501"/>
                </a:cubicBezTo>
                <a:cubicBezTo>
                  <a:pt x="464018" y="6378655"/>
                  <a:pt x="442310" y="6325849"/>
                  <a:pt x="414008" y="6271586"/>
                </a:cubicBezTo>
                <a:cubicBezTo>
                  <a:pt x="378091" y="6226697"/>
                  <a:pt x="377466" y="6140798"/>
                  <a:pt x="299660" y="6080454"/>
                </a:cubicBezTo>
                <a:cubicBezTo>
                  <a:pt x="268606" y="6014324"/>
                  <a:pt x="244498" y="5964143"/>
                  <a:pt x="221239" y="5913249"/>
                </a:cubicBezTo>
                <a:cubicBezTo>
                  <a:pt x="210139" y="5897439"/>
                  <a:pt x="175369" y="5809427"/>
                  <a:pt x="160103" y="5775094"/>
                </a:cubicBezTo>
                <a:cubicBezTo>
                  <a:pt x="87298" y="5686529"/>
                  <a:pt x="103897" y="5672717"/>
                  <a:pt x="87873" y="5573809"/>
                </a:cubicBezTo>
                <a:cubicBezTo>
                  <a:pt x="76224" y="5541231"/>
                  <a:pt x="76748" y="5525076"/>
                  <a:pt x="57933" y="5490695"/>
                </a:cubicBezTo>
                <a:lnTo>
                  <a:pt x="30889" y="5398377"/>
                </a:lnTo>
                <a:lnTo>
                  <a:pt x="34140" y="5390971"/>
                </a:lnTo>
                <a:lnTo>
                  <a:pt x="35928" y="5390229"/>
                </a:lnTo>
                <a:lnTo>
                  <a:pt x="16968" y="5309266"/>
                </a:lnTo>
                <a:cubicBezTo>
                  <a:pt x="13970" y="5303642"/>
                  <a:pt x="-917" y="5289094"/>
                  <a:pt x="2490" y="5276920"/>
                </a:cubicBezTo>
                <a:lnTo>
                  <a:pt x="24907" y="5208159"/>
                </a:lnTo>
                <a:lnTo>
                  <a:pt x="31839" y="5162682"/>
                </a:lnTo>
                <a:cubicBezTo>
                  <a:pt x="28501" y="5155528"/>
                  <a:pt x="24609" y="5048935"/>
                  <a:pt x="18796" y="5043371"/>
                </a:cubicBezTo>
                <a:cubicBezTo>
                  <a:pt x="54584" y="4976689"/>
                  <a:pt x="5001" y="4985095"/>
                  <a:pt x="14358" y="4908985"/>
                </a:cubicBezTo>
                <a:cubicBezTo>
                  <a:pt x="17201" y="4816358"/>
                  <a:pt x="5675" y="4749418"/>
                  <a:pt x="4769" y="4643799"/>
                </a:cubicBezTo>
                <a:cubicBezTo>
                  <a:pt x="4111" y="4581455"/>
                  <a:pt x="-7137" y="4509050"/>
                  <a:pt x="7402" y="4395547"/>
                </a:cubicBezTo>
                <a:cubicBezTo>
                  <a:pt x="11591" y="4330720"/>
                  <a:pt x="28535" y="4313913"/>
                  <a:pt x="23462" y="4274064"/>
                </a:cubicBezTo>
                <a:cubicBezTo>
                  <a:pt x="22995" y="4245538"/>
                  <a:pt x="22530" y="4217012"/>
                  <a:pt x="22063" y="4188486"/>
                </a:cubicBezTo>
                <a:lnTo>
                  <a:pt x="24672" y="4170100"/>
                </a:lnTo>
                <a:lnTo>
                  <a:pt x="34973" y="4166123"/>
                </a:lnTo>
                <a:lnTo>
                  <a:pt x="26424" y="4120096"/>
                </a:lnTo>
                <a:cubicBezTo>
                  <a:pt x="28986" y="4109871"/>
                  <a:pt x="49338" y="4079429"/>
                  <a:pt x="47886" y="4066698"/>
                </a:cubicBezTo>
                <a:cubicBezTo>
                  <a:pt x="26522" y="4022850"/>
                  <a:pt x="34453" y="4030338"/>
                  <a:pt x="47327" y="3969172"/>
                </a:cubicBezTo>
                <a:cubicBezTo>
                  <a:pt x="40297" y="3948973"/>
                  <a:pt x="40044" y="3857354"/>
                  <a:pt x="53093" y="3844350"/>
                </a:cubicBezTo>
                <a:cubicBezTo>
                  <a:pt x="55739" y="3830819"/>
                  <a:pt x="50778" y="3815585"/>
                  <a:pt x="64866" y="3808459"/>
                </a:cubicBezTo>
                <a:cubicBezTo>
                  <a:pt x="81775" y="3797121"/>
                  <a:pt x="54599" y="3752382"/>
                  <a:pt x="74864" y="3757643"/>
                </a:cubicBezTo>
                <a:cubicBezTo>
                  <a:pt x="56224" y="3725828"/>
                  <a:pt x="74270" y="3660981"/>
                  <a:pt x="82640" y="3632606"/>
                </a:cubicBezTo>
                <a:cubicBezTo>
                  <a:pt x="85981" y="3582255"/>
                  <a:pt x="88778" y="3571708"/>
                  <a:pt x="89222" y="3534990"/>
                </a:cubicBezTo>
                <a:cubicBezTo>
                  <a:pt x="92019" y="3533125"/>
                  <a:pt x="80706" y="3481126"/>
                  <a:pt x="79835" y="3454133"/>
                </a:cubicBezTo>
                <a:cubicBezTo>
                  <a:pt x="78963" y="3427139"/>
                  <a:pt x="96173" y="3390611"/>
                  <a:pt x="83991" y="3373027"/>
                </a:cubicBezTo>
                <a:cubicBezTo>
                  <a:pt x="80767" y="3298527"/>
                  <a:pt x="69808" y="3290617"/>
                  <a:pt x="62958" y="3222737"/>
                </a:cubicBezTo>
                <a:cubicBezTo>
                  <a:pt x="59618" y="3146284"/>
                  <a:pt x="39695" y="3184007"/>
                  <a:pt x="49209" y="3118188"/>
                </a:cubicBezTo>
                <a:cubicBezTo>
                  <a:pt x="65221" y="3109217"/>
                  <a:pt x="85573" y="3024732"/>
                  <a:pt x="78480" y="3003808"/>
                </a:cubicBezTo>
                <a:cubicBezTo>
                  <a:pt x="78037" y="2966753"/>
                  <a:pt x="77812" y="2989870"/>
                  <a:pt x="77566" y="2944921"/>
                </a:cubicBezTo>
                <a:lnTo>
                  <a:pt x="94406" y="2877744"/>
                </a:lnTo>
                <a:cubicBezTo>
                  <a:pt x="87936" y="2880724"/>
                  <a:pt x="108480" y="2822146"/>
                  <a:pt x="108051" y="2807161"/>
                </a:cubicBezTo>
                <a:cubicBezTo>
                  <a:pt x="110507" y="2775643"/>
                  <a:pt x="80880" y="2769288"/>
                  <a:pt x="107377" y="2752347"/>
                </a:cubicBezTo>
                <a:lnTo>
                  <a:pt x="114975" y="2748299"/>
                </a:lnTo>
                <a:cubicBezTo>
                  <a:pt x="115205" y="2745962"/>
                  <a:pt x="115434" y="2743625"/>
                  <a:pt x="115663" y="2741288"/>
                </a:cubicBezTo>
                <a:cubicBezTo>
                  <a:pt x="115098" y="2737657"/>
                  <a:pt x="112995" y="2735847"/>
                  <a:pt x="107929" y="2737160"/>
                </a:cubicBezTo>
                <a:cubicBezTo>
                  <a:pt x="126569" y="2705347"/>
                  <a:pt x="119693" y="2699356"/>
                  <a:pt x="122707" y="2659631"/>
                </a:cubicBezTo>
                <a:cubicBezTo>
                  <a:pt x="135394" y="2612127"/>
                  <a:pt x="120483" y="2628594"/>
                  <a:pt x="145471" y="2573336"/>
                </a:cubicBezTo>
                <a:cubicBezTo>
                  <a:pt x="156086" y="2559732"/>
                  <a:pt x="170382" y="2541339"/>
                  <a:pt x="170626" y="2528057"/>
                </a:cubicBezTo>
                <a:lnTo>
                  <a:pt x="202713" y="2489594"/>
                </a:lnTo>
                <a:cubicBezTo>
                  <a:pt x="203853" y="2487774"/>
                  <a:pt x="204248" y="2473350"/>
                  <a:pt x="203650" y="2468303"/>
                </a:cubicBezTo>
                <a:lnTo>
                  <a:pt x="223316" y="2460480"/>
                </a:lnTo>
                <a:lnTo>
                  <a:pt x="215120" y="2423535"/>
                </a:lnTo>
                <a:lnTo>
                  <a:pt x="223455" y="2404394"/>
                </a:lnTo>
                <a:cubicBezTo>
                  <a:pt x="243490" y="2392610"/>
                  <a:pt x="229596" y="2347474"/>
                  <a:pt x="238853" y="2324643"/>
                </a:cubicBezTo>
                <a:cubicBezTo>
                  <a:pt x="239504" y="2297698"/>
                  <a:pt x="266477" y="2284202"/>
                  <a:pt x="272463" y="2255535"/>
                </a:cubicBezTo>
                <a:cubicBezTo>
                  <a:pt x="290597" y="2249648"/>
                  <a:pt x="306594" y="2207828"/>
                  <a:pt x="294092" y="2184679"/>
                </a:cubicBezTo>
                <a:lnTo>
                  <a:pt x="323221" y="2093132"/>
                </a:lnTo>
                <a:cubicBezTo>
                  <a:pt x="348282" y="2084587"/>
                  <a:pt x="366071" y="1985868"/>
                  <a:pt x="377324" y="1950235"/>
                </a:cubicBezTo>
                <a:cubicBezTo>
                  <a:pt x="397581" y="1920183"/>
                  <a:pt x="445208" y="1898905"/>
                  <a:pt x="457649" y="1861568"/>
                </a:cubicBezTo>
                <a:cubicBezTo>
                  <a:pt x="464664" y="1810687"/>
                  <a:pt x="447457" y="1869507"/>
                  <a:pt x="451972" y="1809499"/>
                </a:cubicBezTo>
                <a:cubicBezTo>
                  <a:pt x="450982" y="1754297"/>
                  <a:pt x="465413" y="1767680"/>
                  <a:pt x="474550" y="1693716"/>
                </a:cubicBezTo>
                <a:cubicBezTo>
                  <a:pt x="473258" y="1654244"/>
                  <a:pt x="481626" y="1627007"/>
                  <a:pt x="481301" y="1605195"/>
                </a:cubicBezTo>
                <a:cubicBezTo>
                  <a:pt x="490491" y="1568952"/>
                  <a:pt x="493569" y="1564518"/>
                  <a:pt x="497837" y="1516217"/>
                </a:cubicBezTo>
                <a:cubicBezTo>
                  <a:pt x="503639" y="1488452"/>
                  <a:pt x="534082" y="1457870"/>
                  <a:pt x="513281" y="1429841"/>
                </a:cubicBezTo>
                <a:cubicBezTo>
                  <a:pt x="527326" y="1412325"/>
                  <a:pt x="570430" y="1413592"/>
                  <a:pt x="550104" y="1380081"/>
                </a:cubicBezTo>
                <a:cubicBezTo>
                  <a:pt x="575583" y="1394128"/>
                  <a:pt x="551452" y="1335176"/>
                  <a:pt x="574526" y="1334891"/>
                </a:cubicBezTo>
                <a:cubicBezTo>
                  <a:pt x="593486" y="1336427"/>
                  <a:pt x="633157" y="1194568"/>
                  <a:pt x="638123" y="1185551"/>
                </a:cubicBezTo>
                <a:cubicBezTo>
                  <a:pt x="647468" y="1149210"/>
                  <a:pt x="657504" y="1148087"/>
                  <a:pt x="664747" y="1111168"/>
                </a:cubicBezTo>
                <a:cubicBezTo>
                  <a:pt x="679107" y="1057226"/>
                  <a:pt x="652121" y="1022543"/>
                  <a:pt x="664913" y="993353"/>
                </a:cubicBezTo>
                <a:cubicBezTo>
                  <a:pt x="684189" y="960214"/>
                  <a:pt x="707497" y="867450"/>
                  <a:pt x="721256" y="813953"/>
                </a:cubicBezTo>
                <a:cubicBezTo>
                  <a:pt x="734607" y="746430"/>
                  <a:pt x="738988" y="666470"/>
                  <a:pt x="745023" y="588218"/>
                </a:cubicBezTo>
                <a:cubicBezTo>
                  <a:pt x="735393" y="475380"/>
                  <a:pt x="719076" y="536119"/>
                  <a:pt x="725253" y="376479"/>
                </a:cubicBezTo>
                <a:lnTo>
                  <a:pt x="735457" y="280992"/>
                </a:lnTo>
                <a:cubicBezTo>
                  <a:pt x="735270" y="276227"/>
                  <a:pt x="742007" y="223140"/>
                  <a:pt x="741820" y="218374"/>
                </a:cubicBezTo>
                <a:lnTo>
                  <a:pt x="735299" y="188178"/>
                </a:lnTo>
                <a:lnTo>
                  <a:pt x="764938" y="152404"/>
                </a:lnTo>
                <a:cubicBezTo>
                  <a:pt x="776066" y="136342"/>
                  <a:pt x="783668" y="122048"/>
                  <a:pt x="802071" y="91810"/>
                </a:cubicBezTo>
                <a:lnTo>
                  <a:pt x="849585" y="301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40974555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522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Bembo</vt:lpstr>
      <vt:lpstr>Calibri Light</vt:lpstr>
      <vt:lpstr>Open Sans</vt:lpstr>
      <vt:lpstr>ArchiveVTI</vt:lpstr>
      <vt:lpstr>English for special educators II 2022</vt:lpstr>
      <vt:lpstr>General Information</vt:lpstr>
      <vt:lpstr>Syllabus</vt:lpstr>
      <vt:lpstr>Course requirements</vt:lpstr>
      <vt:lpstr>Course requirements</vt:lpstr>
      <vt:lpstr>List of Deadlines: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 Bízková Doleželová</dc:creator>
  <cp:lastModifiedBy>Miryana Georgieva Slavíková</cp:lastModifiedBy>
  <cp:revision>89</cp:revision>
  <dcterms:created xsi:type="dcterms:W3CDTF">2021-09-16T06:44:06Z</dcterms:created>
  <dcterms:modified xsi:type="dcterms:W3CDTF">2022-09-17T08:45:04Z</dcterms:modified>
</cp:coreProperties>
</file>