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80" r:id="rId5"/>
    <p:sldId id="281" r:id="rId6"/>
    <p:sldId id="282" r:id="rId7"/>
    <p:sldId id="283" r:id="rId8"/>
    <p:sldId id="279" r:id="rId9"/>
    <p:sldId id="258" r:id="rId10"/>
    <p:sldId id="259" r:id="rId11"/>
    <p:sldId id="277" r:id="rId12"/>
    <p:sldId id="271" r:id="rId13"/>
    <p:sldId id="269" r:id="rId14"/>
    <p:sldId id="270" r:id="rId15"/>
    <p:sldId id="273" r:id="rId16"/>
    <p:sldId id="275" r:id="rId17"/>
    <p:sldId id="276" r:id="rId18"/>
    <p:sldId id="274" r:id="rId19"/>
    <p:sldId id="267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vbaProject" Target="vbaProject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E969E-DAC4-4FF6-91E0-59CB07DDC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208E63-F708-4688-ACF2-A99AB17E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2B5D51-509B-4FEF-877F-80A1134C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6512B4-C74F-4DC4-A9D7-9AE4F5BE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4C2347-F14C-40A2-ADC3-C6C652A3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69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7EB5E-17A7-47F2-8490-D758A8B2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FE06A0-0E51-4AD7-86A9-8EAE2E2B6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ADD491-32AF-40E5-B411-AFAE44F9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367F8E-27E4-4951-998C-035AFF79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50BBB0-EE49-4BD1-B5B9-6E9F8E1F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75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E8D45A-44C3-43EC-9FEB-2E88DB58C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318EDA-EA56-4723-82C3-BA34F0D1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FC62E2-F505-45E2-87DE-AA3E45B4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9267C5-59D8-4B57-87C6-4EF8CE4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FE2F14-A995-4EA6-9549-887BB513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6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DC096-C444-43E3-9181-6990BDBC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D1695-BB34-41D1-B4F6-075E725D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42F6E-0ECA-45FB-A80C-9B5CD70D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9E317C-55B4-4781-9377-CC1D418C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FFE1E-D4CB-4668-AF8A-706252A1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1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AB54B-60C1-432F-8AFC-264BFAD1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0FBB49-8182-46E7-8CBD-45894BED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305879-0CD5-41E8-97DE-82842795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ECBAED-E5EA-4CD7-9C8D-E289826D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8C81D3-9413-45E8-AAD7-DA725966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1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DD1D8-087D-471C-8EB7-0E2EEAD9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4C479-8E9F-4381-A600-606580FEF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5C4906-9D1E-43AD-8813-0EA55FBED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453CAB-5F21-4DE8-9635-249AFE31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32864A-9B92-4243-80C5-01018D9F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0F11FA-E828-4C63-8E50-A1724850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04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1C05E-5A65-4655-B7B9-8510AD84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73F34E-E66B-4B90-93DB-46B73DEE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27671-E82D-4380-B485-6A8681D64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FB143E-A912-4C11-8025-58E17F4F6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9000E7-4206-4595-B240-06961323D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C3B274-FCB3-4FB8-8FB8-6DBAD660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436D24-3485-4A6D-988E-3E531C15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292316-4505-4386-8E58-19F39F05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1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F0064-CD4D-4DFA-B944-CA4BC116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E388310-58BA-4165-8BCA-F756167F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0E02AB-478B-470E-80DB-BFC4D80C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D5A082-60A4-4323-8A07-41697132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14A78F2-9E0D-41CE-B399-E7777BFE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3D5768-40E1-45AB-8079-67EDB9B7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57A4F0-3B62-46FE-B0E5-AEBBE450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43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E0681-6343-4C73-964D-893640C6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0414E-DB31-48FE-883A-D1107AEB3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D338C2-77A6-4011-8B77-15367CFA7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89EE01-9EAC-4EE7-BA59-E3010015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3E7619-527B-4718-B1C1-C64E833A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A673D9-E685-4164-B50D-3CB880C1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36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E818E-435E-4D81-904A-DD04CA44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818324-F5E4-4FB7-8014-12824C7DE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F33D7D-FFF0-4565-B0A7-841EEF818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63AAE1-A7C8-44A2-BA15-B1AB484B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B12FF6-FDE3-46F0-BD6C-5107C7B9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CAC25F-FC88-4785-846D-E5CBB775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A68910-BE03-4196-9F69-3EA9F330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15BA30-702B-47D7-9E24-29B9788B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DDEC1-8A5E-4B8B-9981-5887A5655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86C2-867C-49B0-8C54-BAEAC807FD0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5300D-4A86-498F-83D7-30DCD0C2A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EAF25-C7A6-47B4-BA40-1D87C8CCE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A372-C5D7-44F2-9914-32A745BBB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x8XxJeRrRZY&amp;t=72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1TiOtoCWCk" TargetMode="External"/><Relationship Id="rId2" Type="http://schemas.openxmlformats.org/officeDocument/2006/relationships/hyperlink" Target="https://www.youtube.com/watch?v=OVMBdBqhn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K6IewpEqz0" TargetMode="External"/><Relationship Id="rId4" Type="http://schemas.openxmlformats.org/officeDocument/2006/relationships/hyperlink" Target="https://www.youtube.com/watch?v=hoo1iT11Z4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ts.utexas.edu/tex/gr/tai1.html" TargetMode="External"/><Relationship Id="rId2" Type="http://schemas.openxmlformats.org/officeDocument/2006/relationships/hyperlink" Target="http://flemotion.com/imperatif-present-francais-fl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ymglish.com/fr/frantastique-orthographe/grammaire-francaise/exprimer-la-necessite-infinitif-ou-subjonctif" TargetMode="External"/><Relationship Id="rId2" Type="http://schemas.openxmlformats.org/officeDocument/2006/relationships/hyperlink" Target="https://www.podcastfrancaisfacile.com/dialogue/obligation-fle-exercic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3518A6-73E7-4181-A6E8-3AFC9EC25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L’habitation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colocation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8C85C5-4DF0-45AC-8EFF-1B51B1BB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7186527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Les </a:t>
            </a:r>
            <a:r>
              <a:rPr lang="en-US" dirty="0" err="1"/>
              <a:t>actualités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Le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dirty="0" err="1"/>
              <a:t>lié</a:t>
            </a:r>
            <a:r>
              <a:rPr lang="en-US" dirty="0"/>
              <a:t> à </a:t>
            </a:r>
            <a:r>
              <a:rPr lang="en-US" dirty="0" err="1"/>
              <a:t>l’habitation</a:t>
            </a:r>
            <a:r>
              <a:rPr lang="en-US" dirty="0"/>
              <a:t> (</a:t>
            </a:r>
            <a:r>
              <a:rPr lang="en-US" dirty="0" err="1"/>
              <a:t>pense</a:t>
            </a:r>
            <a:r>
              <a:rPr lang="en-US" dirty="0"/>
              <a:t>-bête)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révision</a:t>
            </a:r>
            <a:r>
              <a:rPr lang="en-US" dirty="0"/>
              <a:t> de la </a:t>
            </a:r>
            <a:r>
              <a:rPr lang="en-US" dirty="0" err="1"/>
              <a:t>grammaire</a:t>
            </a:r>
            <a:r>
              <a:rPr lang="en-US" dirty="0"/>
              <a:t> (la </a:t>
            </a:r>
            <a:r>
              <a:rPr lang="en-US" dirty="0" err="1"/>
              <a:t>négation</a:t>
            </a:r>
            <a:r>
              <a:rPr lang="cs-CZ" dirty="0"/>
              <a:t>,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subjonctif</a:t>
            </a:r>
            <a:r>
              <a:rPr lang="en-US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L’entretien</a:t>
            </a:r>
            <a:r>
              <a:rPr lang="en-US" dirty="0"/>
              <a:t> </a:t>
            </a:r>
            <a:r>
              <a:rPr lang="en-US" dirty="0" err="1"/>
              <a:t>d’embauche</a:t>
            </a:r>
            <a:r>
              <a:rPr lang="en-US" dirty="0"/>
              <a:t> d’un </a:t>
            </a:r>
            <a:r>
              <a:rPr lang="en-US" dirty="0" err="1"/>
              <a:t>colocateur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Exprimer</a:t>
            </a:r>
            <a:r>
              <a:rPr lang="en-US" dirty="0"/>
              <a:t> </a:t>
            </a:r>
            <a:r>
              <a:rPr lang="en-US" dirty="0" err="1"/>
              <a:t>l’obligation</a:t>
            </a:r>
            <a:r>
              <a:rPr lang="en-US" dirty="0"/>
              <a:t> et </a:t>
            </a:r>
            <a:r>
              <a:rPr lang="en-US" dirty="0" err="1"/>
              <a:t>l’interdiction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1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96912E0-1985-420A-9DC7-806C2B88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3" y="365125"/>
            <a:ext cx="5579749" cy="1325563"/>
          </a:xfrm>
        </p:spPr>
        <p:txBody>
          <a:bodyPr>
            <a:normAutofit/>
          </a:bodyPr>
          <a:lstStyle/>
          <a:p>
            <a:r>
              <a:rPr lang="fr-FR" sz="4100" b="1" dirty="0"/>
              <a:t>L’entretien d’embauche d’un colocataire</a:t>
            </a:r>
            <a:endParaRPr lang="cs-CZ" sz="4100" b="1" dirty="0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D16B27C0-0691-4C50-89EB-2036B91DF51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45953" y="1825625"/>
            <a:ext cx="5696124" cy="466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deux préparez </a:t>
            </a:r>
            <a:r>
              <a:rPr lang="fr-FR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</a:t>
            </a:r>
            <a:r>
              <a:rPr lang="fr-FR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questionnaire  (5 questions) pour un nouveau coloc ou nouvelle</a:t>
            </a:r>
            <a:r>
              <a:rPr lang="fr-FR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coloc. </a:t>
            </a:r>
            <a:r>
              <a:rPr lang="fr-FR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É</a:t>
            </a:r>
            <a:r>
              <a:rPr lang="fr-FR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crivez-les.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Préparez aussi 5 règles de la colocation en phrase (devoir, il faut + inf</a:t>
            </a:r>
            <a:r>
              <a:rPr lang="fr-FR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fr-FR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il nécessaire de). Écrivez-les. </a:t>
            </a:r>
          </a:p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 film : L’Auberge espagnole</a:t>
            </a:r>
          </a:p>
          <a:p>
            <a:pPr marL="0" indent="0">
              <a:buNone/>
            </a:pPr>
            <a:r>
              <a:rPr lang="fr-FR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https://www.youtube.com/watch?v=x8XxJeRrRZY&amp;t=72s</a:t>
            </a:r>
            <a:r>
              <a:rPr lang="fr-FR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82C01E0-C580-4F92-94DD-475BB0A5F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8" r="34551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4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3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46199-258E-4AD7-ABEE-9141442A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79B855F9-9020-410E-AC9A-79DFB9DF7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892" y="292429"/>
            <a:ext cx="7612966" cy="6379665"/>
          </a:xfrm>
        </p:spPr>
      </p:pic>
    </p:spTree>
    <p:extLst>
      <p:ext uri="{BB962C8B-B14F-4D97-AF65-F5344CB8AC3E}">
        <p14:creationId xmlns:p14="http://schemas.microsoft.com/office/powerpoint/2010/main" val="329270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D531E-1F5F-4B0B-9ECB-A3F5BCFB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Les groupes de 3 : les systèmes d’enseignement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B48BB-0E42-47D9-80D7-5D4D28F6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Divisez-vous en groupes de 3.</a:t>
            </a:r>
            <a:r>
              <a:rPr lang="cs-CZ" dirty="0"/>
              <a:t> </a:t>
            </a:r>
            <a:r>
              <a:rPr lang="fr-FR" dirty="0"/>
              <a:t>Discutez en groupe et choisissez </a:t>
            </a:r>
            <a:r>
              <a:rPr lang="cs-CZ" dirty="0" err="1"/>
              <a:t>un</a:t>
            </a:r>
            <a:r>
              <a:rPr lang="fr-FR" dirty="0"/>
              <a:t> pays</a:t>
            </a:r>
            <a:r>
              <a:rPr lang="cs-CZ" dirty="0"/>
              <a:t> </a:t>
            </a:r>
            <a:r>
              <a:rPr lang="cs-CZ" dirty="0" err="1"/>
              <a:t>dont</a:t>
            </a:r>
            <a:r>
              <a:rPr lang="cs-CZ" dirty="0"/>
              <a:t> vous </a:t>
            </a:r>
            <a:r>
              <a:rPr lang="cs-CZ" dirty="0" err="1"/>
              <a:t>présenterez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syst</a:t>
            </a:r>
            <a:r>
              <a:rPr lang="fr-FR" dirty="0" err="1"/>
              <a:t>ème</a:t>
            </a:r>
            <a:r>
              <a:rPr lang="fr-FR" dirty="0"/>
              <a:t> scolaire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cs-CZ" dirty="0"/>
              <a:t>La </a:t>
            </a:r>
            <a:r>
              <a:rPr lang="cs-CZ" dirty="0" err="1"/>
              <a:t>consigne</a:t>
            </a:r>
            <a:r>
              <a:rPr lang="fr-CA" dirty="0"/>
              <a:t> </a:t>
            </a:r>
            <a:r>
              <a:rPr lang="cs-CZ" dirty="0"/>
              <a:t>: </a:t>
            </a:r>
            <a:r>
              <a:rPr lang="fr-FR" b="1" dirty="0"/>
              <a:t>Préparez une présentation d’un système scolaire 	d’un pays étranger</a:t>
            </a:r>
          </a:p>
          <a:p>
            <a:pPr marL="0" indent="0">
              <a:buNone/>
            </a:pPr>
            <a:r>
              <a:rPr lang="fr-FR" dirty="0"/>
              <a:t>	(présentez comme vous voulez afin que nous comprenions le 	plus d’informations possibles, pensez aux étudiants avec les 	styles auditifs, visuels et kinesthésiques dominants en classe)</a:t>
            </a:r>
          </a:p>
          <a:p>
            <a:r>
              <a:rPr lang="fr-FR" dirty="0"/>
              <a:t>Réfléchissez sur les avantages et les désavantages de ce système</a:t>
            </a:r>
          </a:p>
          <a:p>
            <a:r>
              <a:rPr lang="cs-CZ" dirty="0"/>
              <a:t> </a:t>
            </a:r>
            <a:r>
              <a:rPr lang="fr-FR" dirty="0"/>
              <a:t>Présentez aussi les curiosités de ce système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22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33F68A-270C-456F-B826-2A65F56A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b="1" dirty="0"/>
              <a:t>La semaine prochaine : le métier de prof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49217-71A3-4ABE-B81B-D646EE6F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083"/>
            <a:ext cx="5393361" cy="3802879"/>
          </a:xfrm>
        </p:spPr>
        <p:txBody>
          <a:bodyPr>
            <a:normAutofit/>
          </a:bodyPr>
          <a:lstStyle/>
          <a:p>
            <a:r>
              <a:rPr lang="fr-FR" sz="2400" dirty="0"/>
              <a:t>Un métier demandé ?</a:t>
            </a:r>
          </a:p>
          <a:p>
            <a:r>
              <a:rPr lang="fr-FR" sz="2400" dirty="0"/>
              <a:t>Un métier passionnant ?</a:t>
            </a:r>
          </a:p>
          <a:p>
            <a:r>
              <a:rPr lang="fr-FR" sz="2400" dirty="0"/>
              <a:t>Un métier prestigieux ?  Et en France ?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Votre matière</a:t>
            </a:r>
            <a:r>
              <a:rPr lang="cs-CZ" sz="2400" dirty="0"/>
              <a:t>/</a:t>
            </a:r>
            <a:r>
              <a:rPr lang="cs-CZ" sz="2400" dirty="0" err="1"/>
              <a:t>domaine</a:t>
            </a:r>
            <a:r>
              <a:rPr lang="fr-FR" sz="2400" dirty="0"/>
              <a:t> est passionnante, nécessaire, utile ? </a:t>
            </a: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4A3EDC-0A20-40C3-922B-B2300213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016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2" descr="question mark | 3d human with a red question mark | Damián Navas | Flickr">
            <a:extLst>
              <a:ext uri="{FF2B5EF4-FFF2-40B4-BE49-F238E27FC236}">
                <a16:creationId xmlns:a16="http://schemas.microsoft.com/office/drawing/2014/main" id="{15E48E95-F83A-43E7-85D3-B897FBCDE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0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627E6D-EE85-406A-8E7A-0634EB09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Devenir professeur au collège et au lycée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26850-8F24-4738-9423-80E96BC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/>
              <a:t>Au collège (très bien) :</a:t>
            </a:r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https://www.youtube.com/watch?v=OVMBdBqhnis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5 conseils pour devenir professeur de lycée (assez lent) :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https://www.youtube.com/watch?v=n1TiOtoCWCk</a:t>
            </a:r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Le métier de prof (pas mal) :</a:t>
            </a:r>
          </a:p>
          <a:p>
            <a:pPr marL="0" indent="0">
              <a:buNone/>
            </a:pPr>
            <a:r>
              <a:rPr lang="fr-FR" sz="2400" dirty="0">
                <a:hlinkClick r:id="rId4"/>
              </a:rPr>
              <a:t>https://www.youtube.com/watch?v=hoo1iT11Z4g</a:t>
            </a:r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Concours pour devenir prof (difficile) :</a:t>
            </a:r>
          </a:p>
          <a:p>
            <a:pPr marL="0" indent="0">
              <a:buNone/>
            </a:pPr>
            <a:r>
              <a:rPr lang="cs-CZ" sz="2400" dirty="0">
                <a:hlinkClick r:id="rId5"/>
              </a:rPr>
              <a:t>https://www.youtube.com/watch?v=UK6IewpEqz0</a:t>
            </a:r>
            <a:r>
              <a:rPr lang="fr-FR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446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83B4E-21DA-4002-B159-2E8A990F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/>
              <a:t>La grammaire de la semaine</a:t>
            </a:r>
            <a:r>
              <a:rPr lang="fr-FR" sz="3000" b="1" dirty="0">
                <a:solidFill>
                  <a:srgbClr val="FF0000"/>
                </a:solidFill>
              </a:rPr>
              <a:t> à la maison </a:t>
            </a:r>
            <a:r>
              <a:rPr lang="fr-FR" sz="3000" b="1" dirty="0"/>
              <a:t>: l’obligation et l’interdiction</a:t>
            </a:r>
            <a:br>
              <a:rPr lang="fr-FR" sz="3000" b="1" dirty="0"/>
            </a:br>
            <a:r>
              <a:rPr lang="fr-FR" sz="2800" dirty="0"/>
              <a:t>        </a:t>
            </a:r>
            <a:r>
              <a:rPr lang="cs-CZ" sz="1400" dirty="0"/>
              <a:t>https://www.gymglish.com/fr/frantastique-orthographe/grammaire-francaise/exprimer-la-necessite-infinitif-ou-subjonctif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FFD709-A945-49B8-8386-8C4A03D5D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716" y="1504381"/>
            <a:ext cx="6388568" cy="5353619"/>
          </a:xfrm>
        </p:spPr>
      </p:pic>
    </p:spTree>
    <p:extLst>
      <p:ext uri="{BB962C8B-B14F-4D97-AF65-F5344CB8AC3E}">
        <p14:creationId xmlns:p14="http://schemas.microsoft.com/office/powerpoint/2010/main" val="157659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E0F3E-61D9-4C76-B5A4-7F81C6B3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C31C3-9AE4-445B-9B42-29AA88B7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78B1D9-4556-4DA9-AE56-8E45BFDA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7" y="506437"/>
            <a:ext cx="12114922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6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B1140-88D4-4B29-9F26-6FBCF471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endParaRPr lang="cs-CZ" sz="15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033FFF6-4DDF-4C93-928E-2F61A6A57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66" y="489797"/>
            <a:ext cx="11305071" cy="5633962"/>
          </a:xfrm>
        </p:spPr>
      </p:pic>
    </p:spTree>
    <p:extLst>
      <p:ext uri="{BB962C8B-B14F-4D97-AF65-F5344CB8AC3E}">
        <p14:creationId xmlns:p14="http://schemas.microsoft.com/office/powerpoint/2010/main" val="221737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C0823-13AA-4152-8C40-D5D67A08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16" y="166143"/>
            <a:ext cx="10515600" cy="788426"/>
          </a:xfrm>
        </p:spPr>
        <p:txBody>
          <a:bodyPr>
            <a:normAutofit/>
          </a:bodyPr>
          <a:lstStyle/>
          <a:p>
            <a:r>
              <a:rPr lang="fr-FR" dirty="0"/>
              <a:t>          </a:t>
            </a:r>
            <a:r>
              <a:rPr lang="fr-FR" b="1" dirty="0"/>
              <a:t>L’impératif</a:t>
            </a:r>
            <a:r>
              <a:rPr lang="fr-FR" dirty="0"/>
              <a:t> </a:t>
            </a:r>
            <a:r>
              <a:rPr lang="fr-FR" sz="1600" dirty="0"/>
              <a:t>https://apprendre.tv5monde.com/fr/aides/grammaire-limperatif</a:t>
            </a: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9157A-926C-4655-9D50-7538AE29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552"/>
            <a:ext cx="10515600" cy="502341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Regardez la vidéo explicative facile à la maison 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http://flemotion.com/imperatif-present-francais-fle.html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Regardez le tableau avec l’impératif des verbes pronominaux 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https://www.laits.utexas.edu/tex/gr/tai1.html</a:t>
            </a:r>
            <a:r>
              <a:rPr lang="fr-FR" dirty="0"/>
              <a:t>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F74F2D-2CC8-4434-B538-C6E7B0D00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457" y="4747845"/>
            <a:ext cx="8545118" cy="19132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8C2BF7-A159-42CC-8073-CCD793D72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457" y="2140960"/>
            <a:ext cx="8745170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00FD6-2544-465B-A80F-4ED762FE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DA4269-C561-4C13-A55E-56D935739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299" y="285460"/>
            <a:ext cx="7469945" cy="6572540"/>
          </a:xfrm>
        </p:spPr>
      </p:pic>
    </p:spTree>
    <p:extLst>
      <p:ext uri="{BB962C8B-B14F-4D97-AF65-F5344CB8AC3E}">
        <p14:creationId xmlns:p14="http://schemas.microsoft.com/office/powerpoint/2010/main" val="56446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D423A0-412F-4B17-BEE5-A3800A25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Les </a:t>
            </a:r>
            <a:r>
              <a:rPr lang="en-US" sz="3700" b="1" dirty="0" err="1">
                <a:solidFill>
                  <a:srgbClr val="FFFFFF"/>
                </a:solidFill>
              </a:rPr>
              <a:t>actualités</a:t>
            </a:r>
            <a:r>
              <a:rPr lang="en-US" sz="3700" b="1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préparées</a:t>
            </a:r>
            <a:endParaRPr lang="en-US" sz="37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Portada de Le Monde (France)">
            <a:extLst>
              <a:ext uri="{FF2B5EF4-FFF2-40B4-BE49-F238E27FC236}">
                <a16:creationId xmlns:a16="http://schemas.microsoft.com/office/drawing/2014/main" id="{4ED187C9-AFB7-4E56-8103-5609D06B9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544" y="2181426"/>
            <a:ext cx="2888292" cy="39976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rtada de Le Monde (France)">
            <a:extLst>
              <a:ext uri="{FF2B5EF4-FFF2-40B4-BE49-F238E27FC236}">
                <a16:creationId xmlns:a16="http://schemas.microsoft.com/office/drawing/2014/main" id="{F66F7AC7-A7DA-4E90-95AF-29116D69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2217815"/>
            <a:ext cx="2888432" cy="39978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6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81E7A-76DC-40B4-AC8E-F51DB6C6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semaine prochaine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53894-8003-408D-ACBA-E3E41EE4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https://www.podcastfrancaisfacile.com/dialogue/obligation-fle-exercice.html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https://www.gymglish.com/fr/frantastique-orthographe/grammaire-francaise/exprimer-la-necessite-infinitif-ou-subjonctif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Pratiquer l’impératif et donner des conseils.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12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F1267-57D4-436E-A191-4C296595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 sz="3700" b="1" dirty="0">
                <a:solidFill>
                  <a:srgbClr val="FFFFFF"/>
                </a:solidFill>
              </a:rPr>
              <a:t>Jamais, rien, plus, personne</a:t>
            </a:r>
            <a:endParaRPr lang="cs-CZ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8B11B-D593-4FCA-8182-1CC9922F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Trouvez 4 questions auxquelles vous pouvez répondre avec les mots jamais, rien, ne + verbe + plus, personne.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Posez les mêmes questions à votre collègue et il répondra. Puis échanger et votre collègue posera les questions auxquelles vous répondrez.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83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F1267-57D4-436E-A191-4C296595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>
                <a:solidFill>
                  <a:srgbClr val="FFFFFF"/>
                </a:solidFill>
              </a:rPr>
              <a:t>Le subjonctif</a:t>
            </a:r>
            <a:endParaRPr lang="cs-CZ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8B11B-D593-4FCA-8182-1CC9922F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771787"/>
            <a:ext cx="6491880" cy="57967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u="sng" dirty="0"/>
              <a:t>Texte 1</a:t>
            </a:r>
            <a:r>
              <a:rPr lang="fr-CA" b="1" u="sng" dirty="0"/>
              <a:t> </a:t>
            </a:r>
            <a:r>
              <a:rPr lang="cs-CZ" b="1" u="sng" dirty="0"/>
              <a:t>: Pour surfer </a:t>
            </a:r>
            <a:r>
              <a:rPr lang="cs-CZ" b="1" u="sng" dirty="0" err="1"/>
              <a:t>sur</a:t>
            </a:r>
            <a:r>
              <a:rPr lang="cs-CZ" b="1" u="sng" dirty="0"/>
              <a:t> Internet. (</a:t>
            </a:r>
            <a:r>
              <a:rPr lang="cs-CZ" b="1" u="sng" dirty="0" err="1"/>
              <a:t>Exprimer</a:t>
            </a:r>
            <a:r>
              <a:rPr lang="cs-CZ" b="1" u="sng" dirty="0"/>
              <a:t> </a:t>
            </a:r>
            <a:r>
              <a:rPr lang="cs-CZ" b="1" u="sng" dirty="0" err="1"/>
              <a:t>une</a:t>
            </a:r>
            <a:r>
              <a:rPr lang="cs-CZ" b="1" u="sng" dirty="0"/>
              <a:t> </a:t>
            </a:r>
            <a:r>
              <a:rPr lang="cs-CZ" b="1" u="sng" dirty="0" err="1"/>
              <a:t>nécessité</a:t>
            </a:r>
            <a:r>
              <a:rPr lang="cs-CZ" b="1" u="sng" dirty="0"/>
              <a:t>)</a:t>
            </a:r>
            <a:endParaRPr lang="fr-CA" b="1" u="sng" dirty="0"/>
          </a:p>
          <a:p>
            <a:pPr marL="0" indent="0" algn="just">
              <a:lnSpc>
                <a:spcPct val="170000"/>
              </a:lnSpc>
              <a:buNone/>
            </a:pPr>
            <a:br>
              <a:rPr lang="cs-CZ" dirty="0"/>
            </a:b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faut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vous  (</a:t>
            </a:r>
            <a:r>
              <a:rPr lang="cs-CZ" dirty="0" err="1"/>
              <a:t>acheter</a:t>
            </a:r>
            <a:r>
              <a:rPr lang="cs-CZ" dirty="0"/>
              <a:t>)</a:t>
            </a:r>
            <a:r>
              <a:rPr lang="fr-CA" dirty="0"/>
              <a:t> ....................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ordinateur</a:t>
            </a:r>
            <a:r>
              <a:rPr lang="cs-CZ" dirty="0"/>
              <a:t> </a:t>
            </a:r>
            <a:r>
              <a:rPr lang="cs-CZ" dirty="0" err="1"/>
              <a:t>assez</a:t>
            </a:r>
            <a:r>
              <a:rPr lang="cs-CZ" dirty="0"/>
              <a:t> </a:t>
            </a:r>
            <a:r>
              <a:rPr lang="cs-CZ" dirty="0" err="1"/>
              <a:t>puissant</a:t>
            </a:r>
            <a:r>
              <a:rPr lang="cs-CZ" dirty="0"/>
              <a:t> et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indispensable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vous  (</a:t>
            </a:r>
            <a:r>
              <a:rPr lang="cs-CZ" dirty="0" err="1"/>
              <a:t>avoir</a:t>
            </a:r>
            <a:r>
              <a:rPr lang="cs-CZ" dirty="0"/>
              <a:t>) </a:t>
            </a:r>
            <a:r>
              <a:rPr lang="fr-CA" dirty="0"/>
              <a:t>.................... </a:t>
            </a:r>
            <a:r>
              <a:rPr lang="cs-CZ" dirty="0" err="1"/>
              <a:t>aussi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modem. Vous </a:t>
            </a:r>
            <a:r>
              <a:rPr lang="cs-CZ" dirty="0" err="1"/>
              <a:t>savez</a:t>
            </a:r>
            <a:r>
              <a:rPr lang="cs-CZ" dirty="0"/>
              <a:t>,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faudra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vendeur</a:t>
            </a:r>
            <a:r>
              <a:rPr lang="cs-CZ" dirty="0"/>
              <a:t>  (</a:t>
            </a:r>
            <a:r>
              <a:rPr lang="cs-CZ" dirty="0" err="1"/>
              <a:t>prendre</a:t>
            </a:r>
            <a:r>
              <a:rPr lang="cs-CZ" dirty="0"/>
              <a:t>)</a:t>
            </a:r>
            <a:r>
              <a:rPr lang="fr-CA" dirty="0"/>
              <a:t> ....................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temps</a:t>
            </a:r>
            <a:r>
              <a:rPr lang="cs-CZ" dirty="0"/>
              <a:t> de </a:t>
            </a:r>
            <a:r>
              <a:rPr lang="cs-CZ" dirty="0" err="1"/>
              <a:t>bien</a:t>
            </a:r>
            <a:r>
              <a:rPr lang="cs-CZ" dirty="0"/>
              <a:t> vous </a:t>
            </a:r>
            <a:r>
              <a:rPr lang="cs-CZ" dirty="0" err="1"/>
              <a:t>expliquer</a:t>
            </a:r>
            <a:r>
              <a:rPr lang="cs-CZ" dirty="0"/>
              <a:t>. </a:t>
            </a:r>
            <a:r>
              <a:rPr lang="cs-CZ" dirty="0" err="1"/>
              <a:t>Après</a:t>
            </a:r>
            <a:r>
              <a:rPr lang="cs-CZ" dirty="0"/>
              <a:t> </a:t>
            </a:r>
            <a:r>
              <a:rPr lang="cs-CZ" dirty="0" err="1"/>
              <a:t>l'installation</a:t>
            </a:r>
            <a:r>
              <a:rPr lang="cs-CZ" dirty="0"/>
              <a:t>,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faut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votre</a:t>
            </a:r>
            <a:r>
              <a:rPr lang="cs-CZ" dirty="0"/>
              <a:t> </a:t>
            </a:r>
            <a:r>
              <a:rPr lang="cs-CZ" dirty="0" err="1"/>
              <a:t>ordinateur</a:t>
            </a:r>
            <a:r>
              <a:rPr lang="cs-CZ" dirty="0"/>
              <a:t> (</a:t>
            </a:r>
            <a:r>
              <a:rPr lang="cs-CZ" dirty="0" err="1"/>
              <a:t>être</a:t>
            </a:r>
            <a:r>
              <a:rPr lang="cs-CZ" dirty="0"/>
              <a:t>) </a:t>
            </a:r>
            <a:r>
              <a:rPr lang="fr-CA" dirty="0"/>
              <a:t>.................... </a:t>
            </a:r>
            <a:r>
              <a:rPr lang="cs-CZ" dirty="0" err="1"/>
              <a:t>près</a:t>
            </a:r>
            <a:r>
              <a:rPr lang="cs-CZ" dirty="0"/>
              <a:t> </a:t>
            </a:r>
            <a:r>
              <a:rPr lang="cs-CZ" dirty="0" err="1"/>
              <a:t>d'une</a:t>
            </a:r>
            <a:r>
              <a:rPr lang="cs-CZ" dirty="0"/>
              <a:t> </a:t>
            </a:r>
            <a:r>
              <a:rPr lang="cs-CZ" dirty="0" err="1"/>
              <a:t>prise</a:t>
            </a:r>
            <a:r>
              <a:rPr lang="cs-CZ" dirty="0"/>
              <a:t> </a:t>
            </a:r>
            <a:r>
              <a:rPr lang="cs-CZ" dirty="0" err="1"/>
              <a:t>téléphonique</a:t>
            </a:r>
            <a:r>
              <a:rPr lang="cs-CZ" dirty="0"/>
              <a:t>. Et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aussi</a:t>
            </a:r>
            <a:r>
              <a:rPr lang="cs-CZ" dirty="0"/>
              <a:t> </a:t>
            </a:r>
            <a:r>
              <a:rPr lang="cs-CZ" dirty="0" err="1"/>
              <a:t>nécessaire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vous  (</a:t>
            </a:r>
            <a:r>
              <a:rPr lang="cs-CZ" dirty="0" err="1"/>
              <a:t>choisir</a:t>
            </a:r>
            <a:r>
              <a:rPr lang="cs-CZ" dirty="0"/>
              <a:t>) </a:t>
            </a:r>
            <a:r>
              <a:rPr lang="fr-CA" dirty="0"/>
              <a:t>....................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serveur</a:t>
            </a:r>
            <a:r>
              <a:rPr lang="cs-CZ" dirty="0"/>
              <a:t>, </a:t>
            </a:r>
            <a:r>
              <a:rPr lang="cs-CZ" dirty="0" err="1"/>
              <a:t>mais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y en a </a:t>
            </a:r>
            <a:r>
              <a:rPr lang="cs-CZ" dirty="0" err="1"/>
              <a:t>beaucoup</a:t>
            </a:r>
            <a:r>
              <a:rPr lang="cs-CZ" dirty="0"/>
              <a:t>, </a:t>
            </a:r>
            <a:r>
              <a:rPr lang="cs-CZ" dirty="0" err="1"/>
              <a:t>alors</a:t>
            </a:r>
            <a:r>
              <a:rPr lang="cs-CZ" dirty="0"/>
              <a:t>, </a:t>
            </a:r>
            <a:r>
              <a:rPr lang="cs-CZ" dirty="0" err="1"/>
              <a:t>choisissez</a:t>
            </a:r>
            <a:r>
              <a:rPr lang="cs-CZ" dirty="0"/>
              <a:t> </a:t>
            </a:r>
            <a:r>
              <a:rPr lang="cs-CZ" dirty="0" err="1"/>
              <a:t>bien</a:t>
            </a:r>
            <a:r>
              <a:rPr lang="fr-CA" dirty="0"/>
              <a:t> </a:t>
            </a:r>
            <a:r>
              <a:rPr lang="cs-CZ" dirty="0"/>
              <a:t>: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faut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vous (</a:t>
            </a:r>
            <a:r>
              <a:rPr lang="cs-CZ" dirty="0" err="1"/>
              <a:t>faire</a:t>
            </a:r>
            <a:r>
              <a:rPr lang="cs-CZ" dirty="0"/>
              <a:t>)</a:t>
            </a:r>
            <a:r>
              <a:rPr lang="fr-CA" dirty="0"/>
              <a:t> ....................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différentes</a:t>
            </a:r>
            <a:r>
              <a:rPr lang="cs-CZ" dirty="0"/>
              <a:t> </a:t>
            </a:r>
            <a:r>
              <a:rPr lang="cs-CZ" dirty="0" err="1"/>
              <a:t>possibilités</a:t>
            </a:r>
            <a:r>
              <a:rPr lang="cs-CZ" dirty="0"/>
              <a:t>. </a:t>
            </a:r>
            <a:r>
              <a:rPr lang="cs-CZ" dirty="0" err="1"/>
              <a:t>Ensuite</a:t>
            </a:r>
            <a:r>
              <a:rPr lang="cs-CZ" dirty="0"/>
              <a:t>, </a:t>
            </a:r>
            <a:r>
              <a:rPr lang="cs-CZ" dirty="0" err="1"/>
              <a:t>c'est</a:t>
            </a:r>
            <a:r>
              <a:rPr lang="cs-CZ" dirty="0"/>
              <a:t> </a:t>
            </a:r>
            <a:r>
              <a:rPr lang="cs-CZ" dirty="0" err="1"/>
              <a:t>facile</a:t>
            </a:r>
            <a:r>
              <a:rPr lang="fr-CA" dirty="0"/>
              <a:t> </a:t>
            </a:r>
            <a:r>
              <a:rPr lang="cs-CZ" dirty="0"/>
              <a:t>!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faut</a:t>
            </a:r>
            <a:r>
              <a:rPr lang="cs-CZ" dirty="0"/>
              <a:t> </a:t>
            </a:r>
            <a:r>
              <a:rPr lang="cs-CZ" dirty="0" err="1"/>
              <a:t>seulement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vous  (</a:t>
            </a:r>
            <a:r>
              <a:rPr lang="cs-CZ" dirty="0" err="1"/>
              <a:t>tenir</a:t>
            </a:r>
            <a:r>
              <a:rPr lang="cs-CZ" dirty="0"/>
              <a:t>) </a:t>
            </a:r>
            <a:r>
              <a:rPr lang="fr-CA" dirty="0"/>
              <a:t>.................... </a:t>
            </a:r>
            <a:r>
              <a:rPr lang="cs-CZ" dirty="0"/>
              <a:t>la </a:t>
            </a:r>
            <a:r>
              <a:rPr lang="cs-CZ" dirty="0" err="1"/>
              <a:t>souris</a:t>
            </a:r>
            <a:r>
              <a:rPr lang="cs-CZ" dirty="0"/>
              <a:t> </a:t>
            </a:r>
            <a:r>
              <a:rPr lang="cs-CZ" dirty="0" err="1"/>
              <a:t>correctement</a:t>
            </a:r>
            <a:r>
              <a:rPr lang="cs-CZ" dirty="0"/>
              <a:t> et </a:t>
            </a:r>
            <a:r>
              <a:rPr lang="cs-CZ" dirty="0" err="1"/>
              <a:t>que</a:t>
            </a:r>
            <a:r>
              <a:rPr lang="cs-CZ" dirty="0"/>
              <a:t> vous  (</a:t>
            </a:r>
            <a:r>
              <a:rPr lang="cs-CZ" dirty="0" err="1"/>
              <a:t>cliquer</a:t>
            </a:r>
            <a:r>
              <a:rPr lang="cs-CZ" dirty="0"/>
              <a:t>)</a:t>
            </a:r>
            <a:r>
              <a:rPr lang="fr-CA" dirty="0"/>
              <a:t> ....................</a:t>
            </a:r>
            <a:r>
              <a:rPr lang="cs-CZ" dirty="0"/>
              <a:t> </a:t>
            </a:r>
            <a:r>
              <a:rPr lang="cs-CZ" dirty="0" err="1"/>
              <a:t>là</a:t>
            </a:r>
            <a:r>
              <a:rPr lang="cs-CZ" dirty="0"/>
              <a:t> </a:t>
            </a:r>
            <a:r>
              <a:rPr lang="cs-CZ" dirty="0" err="1"/>
              <a:t>où</a:t>
            </a:r>
            <a:r>
              <a:rPr lang="cs-CZ" dirty="0"/>
              <a:t> vous </a:t>
            </a:r>
            <a:r>
              <a:rPr lang="cs-CZ" dirty="0" err="1"/>
              <a:t>voulez</a:t>
            </a:r>
            <a:r>
              <a:rPr lang="fr-CA" dirty="0"/>
              <a:t> 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591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F1267-57D4-436E-A191-4C296595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>
                <a:solidFill>
                  <a:srgbClr val="FFFFFF"/>
                </a:solidFill>
              </a:rPr>
              <a:t>Le subjonctif</a:t>
            </a:r>
            <a:endParaRPr lang="cs-CZ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8B11B-D593-4FCA-8182-1CC9922F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665428"/>
            <a:ext cx="6491880" cy="579679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sz="1800" b="1" u="sng" dirty="0"/>
              <a:t>Texte 2</a:t>
            </a:r>
            <a:r>
              <a:rPr lang="fr-CA" sz="1800" b="1" u="sng" dirty="0"/>
              <a:t> </a:t>
            </a:r>
            <a:r>
              <a:rPr lang="cs-CZ" sz="1800" b="1" u="sng" dirty="0"/>
              <a:t>: Au moment </a:t>
            </a:r>
            <a:r>
              <a:rPr lang="cs-CZ" sz="1800" b="1" u="sng" dirty="0" err="1"/>
              <a:t>du</a:t>
            </a:r>
            <a:r>
              <a:rPr lang="cs-CZ" sz="1800" b="1" u="sng" dirty="0"/>
              <a:t> </a:t>
            </a:r>
            <a:r>
              <a:rPr lang="cs-CZ" sz="1800" b="1" u="sng" dirty="0" err="1"/>
              <a:t>départ</a:t>
            </a:r>
            <a:r>
              <a:rPr lang="cs-CZ" sz="1800" b="1" u="sng" dirty="0"/>
              <a:t>. (</a:t>
            </a:r>
            <a:r>
              <a:rPr lang="cs-CZ" sz="1800" b="1" u="sng" dirty="0" err="1"/>
              <a:t>Exprimer</a:t>
            </a:r>
            <a:r>
              <a:rPr lang="cs-CZ" sz="1800" b="1" u="sng" dirty="0"/>
              <a:t> </a:t>
            </a:r>
            <a:r>
              <a:rPr lang="cs-CZ" sz="1800" b="1" u="sng" dirty="0" err="1"/>
              <a:t>un</a:t>
            </a:r>
            <a:r>
              <a:rPr lang="cs-CZ" sz="1800" b="1" u="sng" dirty="0"/>
              <a:t> </a:t>
            </a:r>
            <a:r>
              <a:rPr lang="cs-CZ" sz="1800" b="1" u="sng" dirty="0" err="1"/>
              <a:t>souhait</a:t>
            </a:r>
            <a:r>
              <a:rPr lang="cs-CZ" sz="1800" b="1" u="sng" dirty="0"/>
              <a:t>)</a:t>
            </a:r>
            <a:endParaRPr lang="fr-CA" sz="1800" b="1" u="sng" dirty="0"/>
          </a:p>
          <a:p>
            <a:pPr marL="0" indent="0" algn="just">
              <a:lnSpc>
                <a:spcPct val="160000"/>
              </a:lnSpc>
              <a:buNone/>
            </a:pPr>
            <a:br>
              <a:rPr lang="cs-CZ" sz="1800" dirty="0"/>
            </a:br>
            <a:r>
              <a:rPr lang="cs-CZ" sz="1800" dirty="0" err="1"/>
              <a:t>Une</a:t>
            </a:r>
            <a:r>
              <a:rPr lang="cs-CZ" sz="1800" dirty="0"/>
              <a:t> </a:t>
            </a:r>
            <a:r>
              <a:rPr lang="cs-CZ" sz="1800" dirty="0" err="1"/>
              <a:t>jeune</a:t>
            </a:r>
            <a:r>
              <a:rPr lang="cs-CZ" sz="1800" dirty="0"/>
              <a:t> </a:t>
            </a:r>
            <a:r>
              <a:rPr lang="cs-CZ" sz="1800" dirty="0" err="1"/>
              <a:t>fille</a:t>
            </a:r>
            <a:r>
              <a:rPr lang="cs-CZ" sz="1800" dirty="0"/>
              <a:t> à son </a:t>
            </a:r>
            <a:r>
              <a:rPr lang="cs-CZ" sz="1800" dirty="0" err="1"/>
              <a:t>fiancé</a:t>
            </a:r>
            <a:r>
              <a:rPr lang="fr-CA" sz="1800" dirty="0"/>
              <a:t> </a:t>
            </a:r>
            <a:r>
              <a:rPr lang="cs-CZ" sz="1800" dirty="0"/>
              <a:t>: </a:t>
            </a:r>
            <a:r>
              <a:rPr lang="fr-CA" sz="1800" dirty="0"/>
              <a:t>« </a:t>
            </a:r>
            <a:r>
              <a:rPr lang="cs-CZ" sz="1800" dirty="0" err="1"/>
              <a:t>J'aimerais</a:t>
            </a:r>
            <a:r>
              <a:rPr lang="cs-CZ" sz="1800" dirty="0"/>
              <a:t> </a:t>
            </a:r>
            <a:r>
              <a:rPr lang="cs-CZ" sz="1800" dirty="0" err="1"/>
              <a:t>que</a:t>
            </a:r>
            <a:r>
              <a:rPr lang="cs-CZ" sz="1800" dirty="0"/>
              <a:t> tu (</a:t>
            </a:r>
            <a:r>
              <a:rPr lang="cs-CZ" sz="1800" dirty="0" err="1"/>
              <a:t>penser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à moi, </a:t>
            </a:r>
            <a:r>
              <a:rPr lang="cs-CZ" sz="1800" dirty="0" err="1"/>
              <a:t>que</a:t>
            </a:r>
            <a:r>
              <a:rPr lang="cs-CZ" sz="1800" dirty="0"/>
              <a:t> tu </a:t>
            </a:r>
            <a:r>
              <a:rPr lang="cs-CZ" sz="1800" dirty="0" err="1"/>
              <a:t>me</a:t>
            </a:r>
            <a:r>
              <a:rPr lang="cs-CZ" sz="1800" dirty="0"/>
              <a:t> (</a:t>
            </a:r>
            <a:r>
              <a:rPr lang="cs-CZ" sz="1800" dirty="0" err="1"/>
              <a:t>téléphoner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souvent</a:t>
            </a:r>
            <a:r>
              <a:rPr lang="cs-CZ" sz="1800" dirty="0"/>
              <a:t>, </a:t>
            </a:r>
            <a:r>
              <a:rPr lang="cs-CZ" sz="1800" dirty="0" err="1"/>
              <a:t>que</a:t>
            </a:r>
            <a:r>
              <a:rPr lang="cs-CZ" sz="1800" dirty="0"/>
              <a:t> tu m</a:t>
            </a:r>
            <a:r>
              <a:rPr lang="fr-CA" sz="1800" dirty="0"/>
              <a:t>’ </a:t>
            </a:r>
            <a:r>
              <a:rPr lang="cs-CZ" sz="1800" dirty="0"/>
              <a:t>(</a:t>
            </a:r>
            <a:r>
              <a:rPr lang="cs-CZ" sz="1800" dirty="0" err="1"/>
              <a:t>écrire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et </a:t>
            </a:r>
            <a:r>
              <a:rPr lang="cs-CZ" sz="1800" dirty="0" err="1"/>
              <a:t>que</a:t>
            </a:r>
            <a:r>
              <a:rPr lang="cs-CZ" sz="1800" dirty="0"/>
              <a:t> tu ne </a:t>
            </a:r>
            <a:r>
              <a:rPr lang="fr-CA" sz="1800" dirty="0"/>
              <a:t>     </a:t>
            </a:r>
            <a:r>
              <a:rPr lang="cs-CZ" sz="1800" dirty="0"/>
              <a:t>m</a:t>
            </a:r>
            <a:r>
              <a:rPr lang="fr-CA" sz="1800" dirty="0"/>
              <a:t>’ </a:t>
            </a:r>
            <a:r>
              <a:rPr lang="cs-CZ" sz="1800" dirty="0"/>
              <a:t>(</a:t>
            </a:r>
            <a:r>
              <a:rPr lang="cs-CZ" sz="1800" dirty="0" err="1"/>
              <a:t>oublier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/>
              <a:t>pas.« </a:t>
            </a:r>
            <a:endParaRPr lang="fr-CA" sz="1800" dirty="0"/>
          </a:p>
          <a:p>
            <a:pPr marL="0" indent="0" algn="just">
              <a:lnSpc>
                <a:spcPct val="160000"/>
              </a:lnSpc>
              <a:buNone/>
            </a:pPr>
            <a:br>
              <a:rPr lang="cs-CZ" sz="1800" dirty="0"/>
            </a:br>
            <a:r>
              <a:rPr lang="cs-CZ" sz="1800" dirty="0" err="1"/>
              <a:t>Une</a:t>
            </a:r>
            <a:r>
              <a:rPr lang="cs-CZ" sz="1800" dirty="0"/>
              <a:t> </a:t>
            </a:r>
            <a:r>
              <a:rPr lang="cs-CZ" sz="1800" dirty="0" err="1"/>
              <a:t>mère</a:t>
            </a:r>
            <a:r>
              <a:rPr lang="cs-CZ" sz="1800" dirty="0"/>
              <a:t> à ses </a:t>
            </a:r>
            <a:r>
              <a:rPr lang="cs-CZ" sz="1800" dirty="0" err="1"/>
              <a:t>enfants</a:t>
            </a:r>
            <a:r>
              <a:rPr lang="fr-CA" sz="1800" dirty="0"/>
              <a:t> </a:t>
            </a:r>
            <a:r>
              <a:rPr lang="cs-CZ" sz="1800" dirty="0"/>
              <a:t>: </a:t>
            </a:r>
            <a:r>
              <a:rPr lang="fr-CA" sz="1800" dirty="0"/>
              <a:t>« </a:t>
            </a:r>
            <a:r>
              <a:rPr lang="cs-CZ" sz="1800" dirty="0"/>
              <a:t>Je </a:t>
            </a:r>
            <a:r>
              <a:rPr lang="cs-CZ" sz="1800" dirty="0" err="1"/>
              <a:t>souhaiterais</a:t>
            </a:r>
            <a:r>
              <a:rPr lang="cs-CZ" sz="1800" dirty="0"/>
              <a:t> </a:t>
            </a:r>
            <a:r>
              <a:rPr lang="cs-CZ" sz="1800" dirty="0" err="1"/>
              <a:t>que</a:t>
            </a:r>
            <a:r>
              <a:rPr lang="cs-CZ" sz="1800" dirty="0"/>
              <a:t> vous (</a:t>
            </a:r>
            <a:r>
              <a:rPr lang="cs-CZ" sz="1800" dirty="0" err="1"/>
              <a:t>rester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/>
              <a:t>ensemble, </a:t>
            </a:r>
            <a:r>
              <a:rPr lang="cs-CZ" sz="1800" dirty="0" err="1"/>
              <a:t>que</a:t>
            </a:r>
            <a:r>
              <a:rPr lang="cs-CZ" sz="1800" dirty="0"/>
              <a:t> vous (</a:t>
            </a:r>
            <a:r>
              <a:rPr lang="cs-CZ" sz="1800" dirty="0" err="1"/>
              <a:t>être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sages</a:t>
            </a:r>
            <a:r>
              <a:rPr lang="cs-CZ" sz="1800" dirty="0"/>
              <a:t>, </a:t>
            </a:r>
            <a:r>
              <a:rPr lang="cs-CZ" sz="1800" dirty="0" err="1"/>
              <a:t>que</a:t>
            </a:r>
            <a:r>
              <a:rPr lang="cs-CZ" sz="1800" dirty="0"/>
              <a:t> vous ne  (</a:t>
            </a:r>
            <a:r>
              <a:rPr lang="cs-CZ" sz="1800" dirty="0" err="1"/>
              <a:t>perdre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pas </a:t>
            </a:r>
            <a:r>
              <a:rPr lang="cs-CZ" sz="1800" dirty="0" err="1"/>
              <a:t>votre</a:t>
            </a:r>
            <a:r>
              <a:rPr lang="cs-CZ" sz="1800" dirty="0"/>
              <a:t> </a:t>
            </a:r>
            <a:r>
              <a:rPr lang="cs-CZ" sz="1800" dirty="0" err="1"/>
              <a:t>argent</a:t>
            </a:r>
            <a:r>
              <a:rPr lang="cs-CZ" sz="1800" dirty="0"/>
              <a:t>, </a:t>
            </a:r>
            <a:r>
              <a:rPr lang="cs-CZ" sz="1800" dirty="0" err="1"/>
              <a:t>que</a:t>
            </a:r>
            <a:r>
              <a:rPr lang="cs-CZ" sz="1800" dirty="0"/>
              <a:t> vous m</a:t>
            </a:r>
            <a:r>
              <a:rPr lang="fr-CA" sz="1800" dirty="0"/>
              <a:t>’</a:t>
            </a:r>
            <a:r>
              <a:rPr lang="cs-CZ" sz="1800" dirty="0"/>
              <a:t> (</a:t>
            </a:r>
            <a:r>
              <a:rPr lang="cs-CZ" sz="1800" dirty="0" err="1"/>
              <a:t>envoyer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/>
              <a:t>des </a:t>
            </a:r>
            <a:r>
              <a:rPr lang="cs-CZ" sz="1800" dirty="0" err="1"/>
              <a:t>cartes</a:t>
            </a:r>
            <a:r>
              <a:rPr lang="cs-CZ" sz="1800" dirty="0"/>
              <a:t> </a:t>
            </a:r>
            <a:r>
              <a:rPr lang="cs-CZ" sz="1800" dirty="0" err="1"/>
              <a:t>postales</a:t>
            </a:r>
            <a:r>
              <a:rPr lang="cs-CZ" sz="1800" dirty="0"/>
              <a:t> et </a:t>
            </a:r>
            <a:r>
              <a:rPr lang="cs-CZ" sz="1800" dirty="0" err="1"/>
              <a:t>surtout</a:t>
            </a:r>
            <a:r>
              <a:rPr lang="cs-CZ" sz="1800" dirty="0"/>
              <a:t>, </a:t>
            </a:r>
            <a:r>
              <a:rPr lang="cs-CZ" sz="1800" dirty="0" err="1"/>
              <a:t>que</a:t>
            </a:r>
            <a:r>
              <a:rPr lang="cs-CZ" sz="1800" dirty="0"/>
              <a:t> vous ne  pas (</a:t>
            </a:r>
            <a:r>
              <a:rPr lang="cs-CZ" sz="1800" dirty="0" err="1"/>
              <a:t>faire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de </a:t>
            </a:r>
            <a:r>
              <a:rPr lang="cs-CZ" sz="1800" dirty="0" err="1"/>
              <a:t>bêtises</a:t>
            </a:r>
            <a:r>
              <a:rPr lang="cs-CZ" sz="1800" dirty="0"/>
              <a:t>.</a:t>
            </a:r>
            <a:r>
              <a:rPr lang="fr-CA" sz="1800" dirty="0"/>
              <a:t> »</a:t>
            </a:r>
            <a:r>
              <a:rPr lang="cs-CZ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718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F1267-57D4-436E-A191-4C296595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>
                <a:solidFill>
                  <a:srgbClr val="FFFFFF"/>
                </a:solidFill>
              </a:rPr>
              <a:t>Le subjonctif</a:t>
            </a:r>
            <a:endParaRPr lang="cs-CZ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8B11B-D593-4FCA-8182-1CC9922F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396685"/>
            <a:ext cx="6491880" cy="517189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1" u="sng" dirty="0"/>
              <a:t>Texte 3</a:t>
            </a:r>
            <a:r>
              <a:rPr lang="fr-CA" sz="1800" b="1" u="sng" dirty="0"/>
              <a:t> </a:t>
            </a:r>
            <a:r>
              <a:rPr lang="cs-CZ" sz="1800" b="1" u="sng" dirty="0"/>
              <a:t>: </a:t>
            </a:r>
            <a:r>
              <a:rPr lang="cs-CZ" sz="1800" b="1" u="sng" dirty="0" err="1"/>
              <a:t>Un</a:t>
            </a:r>
            <a:r>
              <a:rPr lang="cs-CZ" sz="1800" b="1" u="sng" dirty="0"/>
              <a:t> </a:t>
            </a:r>
            <a:r>
              <a:rPr lang="cs-CZ" sz="1800" b="1" u="sng" dirty="0" err="1"/>
              <a:t>voisin</a:t>
            </a:r>
            <a:r>
              <a:rPr lang="cs-CZ" sz="1800" b="1" u="sng" dirty="0"/>
              <a:t> </a:t>
            </a:r>
            <a:r>
              <a:rPr lang="cs-CZ" sz="1800" b="1" u="sng" dirty="0" err="1"/>
              <a:t>bizarre</a:t>
            </a:r>
            <a:r>
              <a:rPr lang="cs-CZ" sz="1800" b="1" u="sng" dirty="0"/>
              <a:t>. (</a:t>
            </a:r>
            <a:r>
              <a:rPr lang="cs-CZ" sz="1800" b="1" u="sng" dirty="0" err="1"/>
              <a:t>Exprimer</a:t>
            </a:r>
            <a:r>
              <a:rPr lang="cs-CZ" sz="1800" b="1" u="sng" dirty="0"/>
              <a:t> </a:t>
            </a:r>
            <a:r>
              <a:rPr lang="cs-CZ" sz="1800" b="1" u="sng" dirty="0" err="1"/>
              <a:t>un</a:t>
            </a:r>
            <a:r>
              <a:rPr lang="cs-CZ" sz="1800" b="1" u="sng" dirty="0"/>
              <a:t> </a:t>
            </a:r>
            <a:r>
              <a:rPr lang="cs-CZ" sz="1800" b="1" u="sng" dirty="0" err="1"/>
              <a:t>jugement</a:t>
            </a:r>
            <a:r>
              <a:rPr lang="cs-CZ" sz="1800" b="1" u="sng" dirty="0"/>
              <a:t>)</a:t>
            </a:r>
            <a:br>
              <a:rPr lang="cs-CZ" sz="1800" dirty="0"/>
            </a:br>
            <a:endParaRPr lang="fr-CA" sz="1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CA" sz="1800" dirty="0"/>
              <a:t>« </a:t>
            </a:r>
            <a:r>
              <a:rPr lang="cs-CZ" sz="1800" dirty="0"/>
              <a:t>Je </a:t>
            </a:r>
            <a:r>
              <a:rPr lang="cs-CZ" sz="1800" dirty="0" err="1"/>
              <a:t>trouve</a:t>
            </a:r>
            <a:r>
              <a:rPr lang="cs-CZ" sz="1800" dirty="0"/>
              <a:t> </a:t>
            </a:r>
            <a:r>
              <a:rPr lang="cs-CZ" sz="1800" dirty="0" err="1"/>
              <a:t>étrange</a:t>
            </a:r>
            <a:r>
              <a:rPr lang="cs-CZ" sz="1800" dirty="0"/>
              <a:t> </a:t>
            </a:r>
            <a:r>
              <a:rPr lang="cs-CZ" sz="1800" dirty="0" err="1"/>
              <a:t>que</a:t>
            </a:r>
            <a:r>
              <a:rPr lang="cs-CZ" sz="1800" dirty="0"/>
              <a:t> </a:t>
            </a:r>
            <a:r>
              <a:rPr lang="cs-CZ" sz="1800" dirty="0" err="1"/>
              <a:t>mon</a:t>
            </a:r>
            <a:r>
              <a:rPr lang="cs-CZ" sz="1800" dirty="0"/>
              <a:t> </a:t>
            </a:r>
            <a:r>
              <a:rPr lang="cs-CZ" sz="1800" dirty="0" err="1"/>
              <a:t>voisin</a:t>
            </a:r>
            <a:r>
              <a:rPr lang="cs-CZ" sz="1800" dirty="0"/>
              <a:t> (</a:t>
            </a:r>
            <a:r>
              <a:rPr lang="cs-CZ" sz="1800" dirty="0" err="1"/>
              <a:t>être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toujours</a:t>
            </a:r>
            <a:r>
              <a:rPr lang="cs-CZ" sz="1800" dirty="0"/>
              <a:t> </a:t>
            </a:r>
            <a:r>
              <a:rPr lang="cs-CZ" sz="1800" dirty="0" err="1"/>
              <a:t>seul</a:t>
            </a:r>
            <a:r>
              <a:rPr lang="cs-CZ" sz="1800" dirty="0"/>
              <a:t>,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(</a:t>
            </a:r>
            <a:r>
              <a:rPr lang="cs-CZ" sz="1800" dirty="0" err="1"/>
              <a:t>vivre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</a:t>
            </a:r>
            <a:r>
              <a:rPr lang="cs-CZ" sz="1800" dirty="0" err="1"/>
              <a:t>dans</a:t>
            </a:r>
            <a:r>
              <a:rPr lang="cs-CZ" sz="1800" dirty="0"/>
              <a:t> </a:t>
            </a:r>
            <a:r>
              <a:rPr lang="cs-CZ" sz="1800" dirty="0" err="1"/>
              <a:t>le</a:t>
            </a:r>
            <a:r>
              <a:rPr lang="cs-CZ" sz="1800" dirty="0"/>
              <a:t> </a:t>
            </a:r>
            <a:r>
              <a:rPr lang="cs-CZ" sz="1800" dirty="0" err="1"/>
              <a:t>noir</a:t>
            </a:r>
            <a:r>
              <a:rPr lang="cs-CZ" sz="1800" dirty="0"/>
              <a:t>, </a:t>
            </a:r>
            <a:r>
              <a:rPr lang="cs-CZ" sz="1800" dirty="0" err="1"/>
              <a:t>que</a:t>
            </a:r>
            <a:r>
              <a:rPr lang="cs-CZ" sz="1800" dirty="0"/>
              <a:t> ses </a:t>
            </a:r>
            <a:r>
              <a:rPr lang="cs-CZ" sz="1800" dirty="0" err="1"/>
              <a:t>volets</a:t>
            </a:r>
            <a:r>
              <a:rPr lang="cs-CZ" sz="1800" dirty="0"/>
              <a:t> (</a:t>
            </a:r>
            <a:r>
              <a:rPr lang="cs-CZ" sz="1800" dirty="0" err="1"/>
              <a:t>être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toujours</a:t>
            </a:r>
            <a:r>
              <a:rPr lang="cs-CZ" sz="1800" dirty="0"/>
              <a:t> </a:t>
            </a:r>
            <a:r>
              <a:rPr lang="cs-CZ" sz="1800" dirty="0" err="1"/>
              <a:t>fermés</a:t>
            </a:r>
            <a:r>
              <a:rPr lang="cs-CZ" sz="1800" dirty="0"/>
              <a:t>,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/>
              <a:t>on ne  </a:t>
            </a:r>
            <a:r>
              <a:rPr lang="cs-CZ" sz="1800" dirty="0" err="1"/>
              <a:t>jamais</a:t>
            </a:r>
            <a:r>
              <a:rPr lang="cs-CZ" sz="1800" dirty="0"/>
              <a:t> (</a:t>
            </a:r>
            <a:r>
              <a:rPr lang="cs-CZ" sz="1800" dirty="0" err="1"/>
              <a:t>voir</a:t>
            </a:r>
            <a:r>
              <a:rPr lang="cs-CZ" sz="1800" dirty="0"/>
              <a:t>) de </a:t>
            </a:r>
            <a:r>
              <a:rPr lang="cs-CZ" sz="1800" dirty="0" err="1"/>
              <a:t>lumière</a:t>
            </a:r>
            <a:r>
              <a:rPr lang="cs-CZ" sz="1800" dirty="0"/>
              <a:t> </a:t>
            </a:r>
            <a:r>
              <a:rPr lang="cs-CZ" sz="1800" dirty="0" err="1"/>
              <a:t>chez</a:t>
            </a:r>
            <a:r>
              <a:rPr lang="cs-CZ" sz="1800" dirty="0"/>
              <a:t> </a:t>
            </a:r>
            <a:r>
              <a:rPr lang="cs-CZ" sz="1800" dirty="0" err="1"/>
              <a:t>lui</a:t>
            </a:r>
            <a:r>
              <a:rPr lang="cs-CZ" sz="1800" dirty="0"/>
              <a:t>,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 n</a:t>
            </a:r>
            <a:r>
              <a:rPr lang="fr-CA" sz="1800" dirty="0"/>
              <a:t>’</a:t>
            </a:r>
            <a:r>
              <a:rPr lang="cs-CZ" sz="1800" dirty="0"/>
              <a:t>y  </a:t>
            </a:r>
            <a:r>
              <a:rPr lang="cs-CZ" sz="1800" dirty="0" err="1"/>
              <a:t>jamais</a:t>
            </a:r>
            <a:r>
              <a:rPr lang="cs-CZ" sz="1800" dirty="0"/>
              <a:t> (</a:t>
            </a:r>
            <a:r>
              <a:rPr lang="cs-CZ" sz="1800" dirty="0" err="1"/>
              <a:t>avoir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/>
              <a:t>de </a:t>
            </a:r>
            <a:r>
              <a:rPr lang="cs-CZ" sz="1800" dirty="0" err="1"/>
              <a:t>bruit</a:t>
            </a:r>
            <a:r>
              <a:rPr lang="cs-CZ" sz="1800" dirty="0"/>
              <a:t>,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/>
              <a:t>on n</a:t>
            </a:r>
            <a:r>
              <a:rPr lang="fr-CA" sz="1800" dirty="0"/>
              <a:t>’</a:t>
            </a:r>
            <a:r>
              <a:rPr lang="cs-CZ" sz="1800" dirty="0"/>
              <a:t>(</a:t>
            </a:r>
            <a:r>
              <a:rPr lang="cs-CZ" sz="1800" dirty="0" err="1"/>
              <a:t>entendre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pas de </a:t>
            </a:r>
            <a:r>
              <a:rPr lang="cs-CZ" sz="1800" dirty="0" err="1"/>
              <a:t>musique</a:t>
            </a:r>
            <a:r>
              <a:rPr lang="cs-CZ" sz="1800" dirty="0"/>
              <a:t>,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 ne  </a:t>
            </a:r>
            <a:r>
              <a:rPr lang="cs-CZ" sz="1800" dirty="0" err="1"/>
              <a:t>jamais</a:t>
            </a:r>
            <a:r>
              <a:rPr lang="cs-CZ" sz="1800" dirty="0"/>
              <a:t> </a:t>
            </a:r>
            <a:r>
              <a:rPr lang="cs-CZ" sz="1800" dirty="0" err="1"/>
              <a:t>personne</a:t>
            </a:r>
            <a:r>
              <a:rPr lang="cs-CZ" sz="1800" dirty="0"/>
              <a:t> (</a:t>
            </a:r>
            <a:r>
              <a:rPr lang="cs-CZ" sz="1800" dirty="0" err="1"/>
              <a:t>recevoir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,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 (</a:t>
            </a:r>
            <a:r>
              <a:rPr lang="cs-CZ" sz="1800" dirty="0" err="1"/>
              <a:t>sortir</a:t>
            </a:r>
            <a:r>
              <a:rPr lang="cs-CZ" sz="1800" dirty="0"/>
              <a:t>) </a:t>
            </a:r>
            <a:r>
              <a:rPr lang="cs-CZ" sz="1800" dirty="0" err="1"/>
              <a:t>rarement</a:t>
            </a:r>
            <a:r>
              <a:rPr lang="cs-CZ" sz="1800" dirty="0"/>
              <a:t>,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 ne  </a:t>
            </a:r>
            <a:r>
              <a:rPr lang="cs-CZ" sz="1800" dirty="0" err="1"/>
              <a:t>jamais</a:t>
            </a:r>
            <a:r>
              <a:rPr lang="cs-CZ" sz="1800" dirty="0"/>
              <a:t> (</a:t>
            </a:r>
            <a:r>
              <a:rPr lang="cs-CZ" sz="1800" dirty="0" err="1"/>
              <a:t>dire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</a:t>
            </a:r>
            <a:r>
              <a:rPr lang="cs-CZ" sz="1800" dirty="0" err="1"/>
              <a:t>bonjour</a:t>
            </a:r>
            <a:r>
              <a:rPr lang="cs-CZ" sz="1800" dirty="0"/>
              <a:t> et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(porter)</a:t>
            </a:r>
            <a:r>
              <a:rPr lang="fr-CA" sz="1800" dirty="0"/>
              <a:t> ...................</a:t>
            </a:r>
            <a:r>
              <a:rPr lang="cs-CZ" sz="1800" dirty="0"/>
              <a:t> </a:t>
            </a:r>
            <a:r>
              <a:rPr lang="cs-CZ" sz="1800" dirty="0" err="1"/>
              <a:t>toujours</a:t>
            </a:r>
            <a:r>
              <a:rPr lang="cs-CZ" sz="1800" dirty="0"/>
              <a:t> des </a:t>
            </a:r>
            <a:r>
              <a:rPr lang="cs-CZ" sz="1800" dirty="0" err="1"/>
              <a:t>lunettes</a:t>
            </a:r>
            <a:r>
              <a:rPr lang="cs-CZ" sz="1800" dirty="0"/>
              <a:t> </a:t>
            </a:r>
            <a:r>
              <a:rPr lang="cs-CZ" sz="1800" dirty="0" err="1"/>
              <a:t>noires</a:t>
            </a:r>
            <a:r>
              <a:rPr lang="fr-CA" sz="1800" dirty="0"/>
              <a:t>.</a:t>
            </a:r>
            <a:r>
              <a:rPr lang="cs-CZ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72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F1267-57D4-436E-A191-4C296595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>
                <a:solidFill>
                  <a:srgbClr val="FFFFFF"/>
                </a:solidFill>
              </a:rPr>
              <a:t>Le subjonctif</a:t>
            </a:r>
            <a:endParaRPr lang="cs-CZ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8B11B-D593-4FCA-8182-1CC9922F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736" y="1862356"/>
            <a:ext cx="5855515" cy="41525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u="sng" dirty="0"/>
              <a:t>Texte 4: Je </a:t>
            </a:r>
            <a:r>
              <a:rPr lang="cs-CZ" sz="1800" b="1" u="sng" dirty="0" err="1"/>
              <a:t>vais</a:t>
            </a:r>
            <a:r>
              <a:rPr lang="cs-CZ" sz="1800" b="1" u="sng" dirty="0"/>
              <a:t> </a:t>
            </a:r>
            <a:r>
              <a:rPr lang="cs-CZ" sz="1800" b="1" u="sng" dirty="0" err="1"/>
              <a:t>le</a:t>
            </a:r>
            <a:r>
              <a:rPr lang="cs-CZ" sz="1800" b="1" u="sng" dirty="0"/>
              <a:t> </a:t>
            </a:r>
            <a:r>
              <a:rPr lang="cs-CZ" sz="1800" b="1" u="sng" dirty="0" err="1"/>
              <a:t>quitter</a:t>
            </a:r>
            <a:r>
              <a:rPr lang="cs-CZ" sz="1800" b="1" u="sng" dirty="0"/>
              <a:t>!. (</a:t>
            </a:r>
            <a:r>
              <a:rPr lang="cs-CZ" sz="1800" b="1" u="sng" dirty="0" err="1"/>
              <a:t>Exprimer</a:t>
            </a:r>
            <a:r>
              <a:rPr lang="cs-CZ" sz="1800" b="1" u="sng" dirty="0"/>
              <a:t> </a:t>
            </a:r>
            <a:r>
              <a:rPr lang="cs-CZ" sz="1800" b="1" u="sng" dirty="0" err="1"/>
              <a:t>un</a:t>
            </a:r>
            <a:r>
              <a:rPr lang="cs-CZ" sz="1800" b="1" u="sng" dirty="0"/>
              <a:t> sentiment)</a:t>
            </a:r>
            <a:endParaRPr lang="fr-CA" sz="1800" b="1" u="sng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CA" sz="1800" dirty="0"/>
              <a:t>« </a:t>
            </a:r>
            <a:r>
              <a:rPr lang="cs-CZ" sz="1800" dirty="0"/>
              <a:t>Je ne </a:t>
            </a:r>
            <a:r>
              <a:rPr lang="cs-CZ" sz="1800" dirty="0" err="1"/>
              <a:t>suis</a:t>
            </a:r>
            <a:r>
              <a:rPr lang="cs-CZ" sz="1800" dirty="0"/>
              <a:t> pas </a:t>
            </a:r>
            <a:r>
              <a:rPr lang="cs-CZ" sz="1800" dirty="0" err="1"/>
              <a:t>contente</a:t>
            </a:r>
            <a:r>
              <a:rPr lang="cs-CZ" sz="1800" dirty="0"/>
              <a:t>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(</a:t>
            </a:r>
            <a:r>
              <a:rPr lang="cs-CZ" sz="1800" dirty="0" err="1"/>
              <a:t>être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toujours</a:t>
            </a:r>
            <a:r>
              <a:rPr lang="cs-CZ" sz="1800" dirty="0"/>
              <a:t> en </a:t>
            </a:r>
            <a:r>
              <a:rPr lang="cs-CZ" sz="1800" dirty="0" err="1"/>
              <a:t>retard</a:t>
            </a:r>
            <a:r>
              <a:rPr lang="fr-CA" sz="1800" dirty="0"/>
              <a:t> </a:t>
            </a:r>
            <a:r>
              <a:rPr lang="cs-CZ" sz="1800" dirty="0"/>
              <a:t>! </a:t>
            </a:r>
            <a:r>
              <a:rPr lang="cs-CZ" sz="1800" dirty="0" err="1"/>
              <a:t>Ça</a:t>
            </a:r>
            <a:r>
              <a:rPr lang="cs-CZ" sz="1800" dirty="0"/>
              <a:t> m</a:t>
            </a:r>
            <a:r>
              <a:rPr lang="fr-CA" sz="1800" dirty="0"/>
              <a:t>’</a:t>
            </a:r>
            <a:r>
              <a:rPr lang="cs-CZ" sz="1800" dirty="0" err="1"/>
              <a:t>énerve</a:t>
            </a:r>
            <a:r>
              <a:rPr lang="cs-CZ" sz="1800" dirty="0"/>
              <a:t>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 ne (</a:t>
            </a:r>
            <a:r>
              <a:rPr lang="cs-CZ" sz="1800" dirty="0" err="1"/>
              <a:t>faire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jamais</a:t>
            </a:r>
            <a:r>
              <a:rPr lang="cs-CZ" sz="1800" dirty="0"/>
              <a:t> </a:t>
            </a:r>
            <a:r>
              <a:rPr lang="cs-CZ" sz="1800" dirty="0" err="1"/>
              <a:t>rien</a:t>
            </a:r>
            <a:r>
              <a:rPr lang="fr-CA" sz="1800" dirty="0"/>
              <a:t> </a:t>
            </a:r>
            <a:r>
              <a:rPr lang="cs-CZ" sz="1800" dirty="0"/>
              <a:t>! </a:t>
            </a:r>
            <a:r>
              <a:rPr lang="cs-CZ" sz="1800" dirty="0" err="1"/>
              <a:t>Ça</a:t>
            </a:r>
            <a:r>
              <a:rPr lang="cs-CZ" sz="1800" dirty="0"/>
              <a:t> m</a:t>
            </a:r>
            <a:r>
              <a:rPr lang="fr-CA" sz="1800" dirty="0"/>
              <a:t>’</a:t>
            </a:r>
            <a:r>
              <a:rPr lang="cs-CZ" sz="1800" dirty="0" err="1"/>
              <a:t>inquiète</a:t>
            </a:r>
            <a:r>
              <a:rPr lang="cs-CZ" sz="1800" dirty="0"/>
              <a:t>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(</a:t>
            </a:r>
            <a:r>
              <a:rPr lang="cs-CZ" sz="1800" dirty="0" err="1"/>
              <a:t>dormir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sans</a:t>
            </a:r>
            <a:r>
              <a:rPr lang="cs-CZ" sz="1800" dirty="0"/>
              <a:t> </a:t>
            </a:r>
            <a:r>
              <a:rPr lang="cs-CZ" sz="1800" dirty="0" err="1"/>
              <a:t>arrêt</a:t>
            </a:r>
            <a:r>
              <a:rPr lang="fr-CA" sz="1800" dirty="0"/>
              <a:t> </a:t>
            </a:r>
            <a:r>
              <a:rPr lang="cs-CZ" sz="1800" dirty="0"/>
              <a:t>! </a:t>
            </a:r>
            <a:r>
              <a:rPr lang="cs-CZ" sz="1800" dirty="0" err="1"/>
              <a:t>Ça</a:t>
            </a:r>
            <a:r>
              <a:rPr lang="cs-CZ" sz="1800" dirty="0"/>
              <a:t> </a:t>
            </a:r>
            <a:r>
              <a:rPr lang="cs-CZ" sz="1800" dirty="0" err="1"/>
              <a:t>me</a:t>
            </a:r>
            <a:r>
              <a:rPr lang="cs-CZ" sz="1800" dirty="0"/>
              <a:t> fait </a:t>
            </a:r>
            <a:r>
              <a:rPr lang="cs-CZ" sz="1800" dirty="0" err="1"/>
              <a:t>peur</a:t>
            </a:r>
            <a:r>
              <a:rPr lang="fr-CA" sz="1800" dirty="0"/>
              <a:t>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(</a:t>
            </a:r>
            <a:r>
              <a:rPr lang="cs-CZ" sz="1800" dirty="0" err="1"/>
              <a:t>conduire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/>
              <a:t>trop </a:t>
            </a:r>
            <a:r>
              <a:rPr lang="cs-CZ" sz="1800" dirty="0" err="1"/>
              <a:t>vite</a:t>
            </a:r>
            <a:r>
              <a:rPr lang="fr-CA" sz="1800" dirty="0"/>
              <a:t> </a:t>
            </a:r>
            <a:r>
              <a:rPr lang="cs-CZ" sz="1800" dirty="0"/>
              <a:t>! </a:t>
            </a:r>
            <a:r>
              <a:rPr lang="cs-CZ" sz="1800" dirty="0" err="1"/>
              <a:t>Ça</a:t>
            </a:r>
            <a:r>
              <a:rPr lang="cs-CZ" sz="1800" dirty="0"/>
              <a:t> </a:t>
            </a:r>
            <a:r>
              <a:rPr lang="cs-CZ" sz="1800" dirty="0" err="1"/>
              <a:t>me</a:t>
            </a:r>
            <a:r>
              <a:rPr lang="cs-CZ" sz="1800" dirty="0"/>
              <a:t> </a:t>
            </a:r>
            <a:r>
              <a:rPr lang="cs-CZ" sz="1800" dirty="0" err="1"/>
              <a:t>désole</a:t>
            </a:r>
            <a:r>
              <a:rPr lang="cs-CZ" sz="1800" dirty="0"/>
              <a:t>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(</a:t>
            </a:r>
            <a:r>
              <a:rPr lang="cs-CZ" sz="1800" dirty="0" err="1"/>
              <a:t>avoir</a:t>
            </a:r>
            <a:r>
              <a:rPr lang="cs-CZ" sz="1800" dirty="0"/>
              <a:t>)</a:t>
            </a:r>
            <a:r>
              <a:rPr lang="fr-CA" sz="1800" dirty="0"/>
              <a:t> ...................</a:t>
            </a:r>
            <a:r>
              <a:rPr lang="cs-CZ" sz="1800" dirty="0"/>
              <a:t> </a:t>
            </a:r>
            <a:r>
              <a:rPr lang="cs-CZ" sz="1800" dirty="0" err="1"/>
              <a:t>toujours</a:t>
            </a:r>
            <a:r>
              <a:rPr lang="cs-CZ" sz="1800" dirty="0"/>
              <a:t> des </a:t>
            </a:r>
            <a:r>
              <a:rPr lang="cs-CZ" sz="1800" dirty="0" err="1"/>
              <a:t>problèmes</a:t>
            </a:r>
            <a:r>
              <a:rPr lang="fr-CA" sz="1800" dirty="0"/>
              <a:t> </a:t>
            </a:r>
            <a:r>
              <a:rPr lang="cs-CZ" sz="1800" dirty="0"/>
              <a:t>! </a:t>
            </a:r>
            <a:r>
              <a:rPr lang="cs-CZ" sz="1800" dirty="0" err="1"/>
              <a:t>Ça</a:t>
            </a:r>
            <a:r>
              <a:rPr lang="cs-CZ" sz="1800" dirty="0"/>
              <a:t> ne </a:t>
            </a:r>
            <a:r>
              <a:rPr lang="cs-CZ" sz="1800" dirty="0" err="1"/>
              <a:t>m'amuse</a:t>
            </a:r>
            <a:r>
              <a:rPr lang="cs-CZ" sz="1800" dirty="0"/>
              <a:t> pas </a:t>
            </a:r>
            <a:r>
              <a:rPr lang="cs-CZ" sz="1800" dirty="0" err="1"/>
              <a:t>qu</a:t>
            </a:r>
            <a:r>
              <a:rPr lang="fr-CA" sz="1800" dirty="0"/>
              <a:t>’</a:t>
            </a:r>
            <a:r>
              <a:rPr lang="cs-CZ" sz="1800" dirty="0" err="1"/>
              <a:t>il</a:t>
            </a:r>
            <a:r>
              <a:rPr lang="cs-CZ" sz="1800" dirty="0"/>
              <a:t> (</a:t>
            </a:r>
            <a:r>
              <a:rPr lang="cs-CZ" sz="1800" dirty="0" err="1"/>
              <a:t>perdre</a:t>
            </a:r>
            <a:r>
              <a:rPr lang="cs-CZ" sz="1800" dirty="0"/>
              <a:t>) </a:t>
            </a:r>
            <a:r>
              <a:rPr lang="fr-CA" sz="1800" dirty="0"/>
              <a:t>................... </a:t>
            </a:r>
            <a:r>
              <a:rPr lang="cs-CZ" sz="1800" dirty="0" err="1"/>
              <a:t>toujours</a:t>
            </a:r>
            <a:r>
              <a:rPr lang="cs-CZ" sz="1800" dirty="0"/>
              <a:t> </a:t>
            </a:r>
            <a:r>
              <a:rPr lang="cs-CZ" sz="1800" dirty="0" err="1"/>
              <a:t>tout</a:t>
            </a:r>
            <a:r>
              <a:rPr lang="fr-CA" sz="1800" dirty="0"/>
              <a:t> </a:t>
            </a:r>
            <a:r>
              <a:rPr lang="cs-CZ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506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36EBFB-BFEC-46DF-8D1F-2939533E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La discussion en binôme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F04DB-D384-4254-B53F-B30563BE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Comment habitez-vous dans votre ville universitaire ?</a:t>
            </a:r>
          </a:p>
          <a:p>
            <a:pPr marL="0" indent="0">
              <a:buNone/>
            </a:pPr>
            <a:r>
              <a:rPr lang="fr-FR" dirty="0"/>
              <a:t>Quels sont les autres possibilités de logement dans votre ville universitaire ?</a:t>
            </a:r>
          </a:p>
          <a:p>
            <a:pPr marL="0" indent="0">
              <a:buNone/>
            </a:pPr>
            <a:r>
              <a:rPr lang="fr-FR" dirty="0"/>
              <a:t>Quels sont leurs avantages et désavantages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 vous partiez en stage à l’étranger, préfériez-vous habitez dans une colocation ou dans une résidence universitaire ?</a:t>
            </a:r>
          </a:p>
          <a:p>
            <a:pPr marL="0" indent="0">
              <a:buNone/>
            </a:pPr>
            <a:r>
              <a:rPr lang="fr-FR" dirty="0"/>
              <a:t>Pourquoi ?</a:t>
            </a:r>
          </a:p>
          <a:p>
            <a:pPr marL="0" indent="0">
              <a:buNone/>
            </a:pPr>
            <a:r>
              <a:rPr lang="fr-FR" dirty="0"/>
              <a:t>Pourquoi non ?</a:t>
            </a:r>
          </a:p>
        </p:txBody>
      </p:sp>
    </p:spTree>
    <p:extLst>
      <p:ext uri="{BB962C8B-B14F-4D97-AF65-F5344CB8AC3E}">
        <p14:creationId xmlns:p14="http://schemas.microsoft.com/office/powerpoint/2010/main" val="154633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9C3E2-66F4-46DB-8D28-86B0AB5D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365125"/>
            <a:ext cx="4420842" cy="5782457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binôme décrivez un colocataire idéal :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Décrivez aussi un mauvais colocataire :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0" descr="qualités défauts | Clases de francés, Aprender francés, Clases de chino">
            <a:extLst>
              <a:ext uri="{FF2B5EF4-FFF2-40B4-BE49-F238E27FC236}">
                <a16:creationId xmlns:a16="http://schemas.microsoft.com/office/drawing/2014/main" id="{0CADB7A2-669C-4DAD-A311-77700E1FE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20" y="159026"/>
            <a:ext cx="6643609" cy="6698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389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1139</Words>
  <Application>Microsoft Office PowerPoint</Application>
  <PresentationFormat>Širokoúhlá obrazovka</PresentationFormat>
  <Paragraphs>81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DengXian</vt:lpstr>
      <vt:lpstr>Arial</vt:lpstr>
      <vt:lpstr>Calibri</vt:lpstr>
      <vt:lpstr>Calibri Light</vt:lpstr>
      <vt:lpstr>Times New Roman</vt:lpstr>
      <vt:lpstr>Motiv Office</vt:lpstr>
      <vt:lpstr>L’habitation et la colocation</vt:lpstr>
      <vt:lpstr>Les actualités préparées</vt:lpstr>
      <vt:lpstr>Jamais, rien, plus, personne</vt:lpstr>
      <vt:lpstr>Le subjonctif</vt:lpstr>
      <vt:lpstr>Le subjonctif</vt:lpstr>
      <vt:lpstr>Le subjonctif</vt:lpstr>
      <vt:lpstr>Le subjonctif</vt:lpstr>
      <vt:lpstr>La discussion en binôme</vt:lpstr>
      <vt:lpstr>En binôme décrivez un colocataire idéal :       Décrivez aussi un mauvais colocataire :</vt:lpstr>
      <vt:lpstr>L’entretien d’embauche d’un colocataire</vt:lpstr>
      <vt:lpstr>Prezentace aplikace PowerPoint</vt:lpstr>
      <vt:lpstr>Les groupes de 3 : les systèmes d’enseignement</vt:lpstr>
      <vt:lpstr>La semaine prochaine : le métier de prof</vt:lpstr>
      <vt:lpstr>Devenir professeur au collège et au lycée</vt:lpstr>
      <vt:lpstr>La grammaire de la semaine à la maison : l’obligation et l’interdiction         https://www.gymglish.com/fr/frantastique-orthographe/grammaire-francaise/exprimer-la-necessite-infinitif-ou-subjonctif</vt:lpstr>
      <vt:lpstr>Prezentace aplikace PowerPoint</vt:lpstr>
      <vt:lpstr>Prezentace aplikace PowerPoint</vt:lpstr>
      <vt:lpstr>          L’impératif https://apprendre.tv5monde.com/fr/aides/grammaire-limperatif</vt:lpstr>
      <vt:lpstr>Prezentace aplikace PowerPoint</vt:lpstr>
      <vt:lpstr>La semaine prochaine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stages et l’habitation</dc:title>
  <dc:creator>Eliška</dc:creator>
  <cp:lastModifiedBy>Ležatková Klára</cp:lastModifiedBy>
  <cp:revision>11</cp:revision>
  <dcterms:created xsi:type="dcterms:W3CDTF">2021-10-18T07:22:44Z</dcterms:created>
  <dcterms:modified xsi:type="dcterms:W3CDTF">2022-11-01T12:51:01Z</dcterms:modified>
</cp:coreProperties>
</file>