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2" r:id="rId4"/>
    <p:sldId id="267" r:id="rId5"/>
    <p:sldId id="259" r:id="rId6"/>
    <p:sldId id="265" r:id="rId7"/>
    <p:sldId id="264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86D60A-5AF7-4872-96B1-E0948BB4F63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BAD17A7-4DE5-481A-840C-984DC11917D7}">
      <dgm:prSet/>
      <dgm:spPr/>
      <dgm:t>
        <a:bodyPr/>
        <a:lstStyle/>
        <a:p>
          <a:r>
            <a:rPr lang="fr-FR"/>
            <a:t>Les styles d’apprentissage: parlez en binôme de votre style d’apprentissage.</a:t>
          </a:r>
          <a:endParaRPr lang="en-US" dirty="0"/>
        </a:p>
      </dgm:t>
    </dgm:pt>
    <dgm:pt modelId="{B2FF9A44-B369-4C06-AAA7-CD01FFED8EFD}" type="parTrans" cxnId="{93912417-990D-4AB0-8A51-3965D859E914}">
      <dgm:prSet/>
      <dgm:spPr/>
      <dgm:t>
        <a:bodyPr/>
        <a:lstStyle/>
        <a:p>
          <a:endParaRPr lang="cs-CZ"/>
        </a:p>
      </dgm:t>
    </dgm:pt>
    <dgm:pt modelId="{733E99A1-5CEE-47D2-84C0-C68585A335A9}" type="sibTrans" cxnId="{93912417-990D-4AB0-8A51-3965D859E914}">
      <dgm:prSet/>
      <dgm:spPr/>
      <dgm:t>
        <a:bodyPr/>
        <a:lstStyle/>
        <a:p>
          <a:endParaRPr lang="cs-CZ"/>
        </a:p>
      </dgm:t>
    </dgm:pt>
    <dgm:pt modelId="{4CD51894-4B8D-4811-9FE7-0C30EE1C84A1}">
      <dgm:prSet/>
      <dgm:spPr/>
      <dgm:t>
        <a:bodyPr/>
        <a:lstStyle/>
        <a:p>
          <a:r>
            <a:rPr lang="fr-FR"/>
            <a:t>Résumer la vidéo et expliquer les trois styles d’apprentissage présentés à la fin de la vidéo.</a:t>
          </a:r>
          <a:endParaRPr lang="cs-CZ"/>
        </a:p>
      </dgm:t>
    </dgm:pt>
    <dgm:pt modelId="{94BD45EE-9699-45BE-AB5D-A55BC916CD60}" type="parTrans" cxnId="{CA0EF201-BF31-4DA1-A503-C0104F768573}">
      <dgm:prSet/>
      <dgm:spPr/>
      <dgm:t>
        <a:bodyPr/>
        <a:lstStyle/>
        <a:p>
          <a:endParaRPr lang="cs-CZ"/>
        </a:p>
      </dgm:t>
    </dgm:pt>
    <dgm:pt modelId="{204465A7-D66B-4DC2-B7D4-0D73BB032451}" type="sibTrans" cxnId="{CA0EF201-BF31-4DA1-A503-C0104F768573}">
      <dgm:prSet/>
      <dgm:spPr/>
      <dgm:t>
        <a:bodyPr/>
        <a:lstStyle/>
        <a:p>
          <a:endParaRPr lang="cs-CZ"/>
        </a:p>
      </dgm:t>
    </dgm:pt>
    <dgm:pt modelId="{D5B448A3-5362-4AA5-B58B-821A72C06BE0}" type="pres">
      <dgm:prSet presAssocID="{5486D60A-5AF7-4872-96B1-E0948BB4F6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781736F-69E3-4487-9F38-14633EC8E2CA}" type="pres">
      <dgm:prSet presAssocID="{4CD51894-4B8D-4811-9FE7-0C30EE1C84A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F69386-1CAC-4B0B-AC7E-601FEA69917D}" type="pres">
      <dgm:prSet presAssocID="{204465A7-D66B-4DC2-B7D4-0D73BB032451}" presName="spacer" presStyleCnt="0"/>
      <dgm:spPr/>
    </dgm:pt>
    <dgm:pt modelId="{FF53C5C8-D856-47E2-9763-F2E3D9DF0B09}" type="pres">
      <dgm:prSet presAssocID="{0BAD17A7-4DE5-481A-840C-984DC11917D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FEA5109-E96B-45E2-B5FB-F21081FD804B}" type="presOf" srcId="{0BAD17A7-4DE5-481A-840C-984DC11917D7}" destId="{FF53C5C8-D856-47E2-9763-F2E3D9DF0B09}" srcOrd="0" destOrd="0" presId="urn:microsoft.com/office/officeart/2005/8/layout/vList2"/>
    <dgm:cxn modelId="{75403609-4797-4853-BA85-7C7FBC584910}" type="presOf" srcId="{5486D60A-5AF7-4872-96B1-E0948BB4F639}" destId="{D5B448A3-5362-4AA5-B58B-821A72C06BE0}" srcOrd="0" destOrd="0" presId="urn:microsoft.com/office/officeart/2005/8/layout/vList2"/>
    <dgm:cxn modelId="{CA0EF201-BF31-4DA1-A503-C0104F768573}" srcId="{5486D60A-5AF7-4872-96B1-E0948BB4F639}" destId="{4CD51894-4B8D-4811-9FE7-0C30EE1C84A1}" srcOrd="0" destOrd="0" parTransId="{94BD45EE-9699-45BE-AB5D-A55BC916CD60}" sibTransId="{204465A7-D66B-4DC2-B7D4-0D73BB032451}"/>
    <dgm:cxn modelId="{93912417-990D-4AB0-8A51-3965D859E914}" srcId="{5486D60A-5AF7-4872-96B1-E0948BB4F639}" destId="{0BAD17A7-4DE5-481A-840C-984DC11917D7}" srcOrd="1" destOrd="0" parTransId="{B2FF9A44-B369-4C06-AAA7-CD01FFED8EFD}" sibTransId="{733E99A1-5CEE-47D2-84C0-C68585A335A9}"/>
    <dgm:cxn modelId="{B08B29E1-0E74-41F7-8442-49082EDA6CD2}" type="presOf" srcId="{4CD51894-4B8D-4811-9FE7-0C30EE1C84A1}" destId="{0781736F-69E3-4487-9F38-14633EC8E2CA}" srcOrd="0" destOrd="0" presId="urn:microsoft.com/office/officeart/2005/8/layout/vList2"/>
    <dgm:cxn modelId="{987ACCF6-1AF8-4D33-9A24-8E0D22596176}" type="presParOf" srcId="{D5B448A3-5362-4AA5-B58B-821A72C06BE0}" destId="{0781736F-69E3-4487-9F38-14633EC8E2CA}" srcOrd="0" destOrd="0" presId="urn:microsoft.com/office/officeart/2005/8/layout/vList2"/>
    <dgm:cxn modelId="{FFD439B4-8C07-41E7-9B6A-D142676E907F}" type="presParOf" srcId="{D5B448A3-5362-4AA5-B58B-821A72C06BE0}" destId="{F8F69386-1CAC-4B0B-AC7E-601FEA69917D}" srcOrd="1" destOrd="0" presId="urn:microsoft.com/office/officeart/2005/8/layout/vList2"/>
    <dgm:cxn modelId="{030BD2D4-2DAE-435D-97C4-3E94E3D78BA5}" type="presParOf" srcId="{D5B448A3-5362-4AA5-B58B-821A72C06BE0}" destId="{FF53C5C8-D856-47E2-9763-F2E3D9DF0B0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81736F-69E3-4487-9F38-14633EC8E2CA}">
      <dsp:nvSpPr>
        <dsp:cNvPr id="0" name=""/>
        <dsp:cNvSpPr/>
      </dsp:nvSpPr>
      <dsp:spPr>
        <a:xfrm>
          <a:off x="0" y="664433"/>
          <a:ext cx="6263640" cy="203463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/>
            <a:t>Résumer la vidéo et expliquer les trois styles d’apprentissage présentés à la fin de la vidéo.</a:t>
          </a:r>
          <a:endParaRPr lang="cs-CZ" sz="3700" kern="1200"/>
        </a:p>
      </dsp:txBody>
      <dsp:txXfrm>
        <a:off x="99322" y="763755"/>
        <a:ext cx="6064996" cy="1835986"/>
      </dsp:txXfrm>
    </dsp:sp>
    <dsp:sp modelId="{FF53C5C8-D856-47E2-9763-F2E3D9DF0B09}">
      <dsp:nvSpPr>
        <dsp:cNvPr id="0" name=""/>
        <dsp:cNvSpPr/>
      </dsp:nvSpPr>
      <dsp:spPr>
        <a:xfrm>
          <a:off x="0" y="2805624"/>
          <a:ext cx="6263640" cy="203463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700" kern="1200"/>
            <a:t>Les styles d’apprentissage: parlez en binôme de votre style d’apprentissage.</a:t>
          </a:r>
          <a:endParaRPr lang="en-US" sz="3700" kern="1200" dirty="0"/>
        </a:p>
      </dsp:txBody>
      <dsp:txXfrm>
        <a:off x="99322" y="2904946"/>
        <a:ext cx="6064996" cy="1835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4F89981-56C7-46D1-A257-DA47E3B006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9D03DCC3-76F8-4EE6-A934-A69D75F46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BABA9A59-C953-4FC9-BF62-8062F5424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60F62E7-9831-40AB-9C42-740D87D12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B42C9DC-1B4C-42D3-B861-6445F475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58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BB2F8D5-E4B8-4B6F-B67B-5842557EE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4F5768C6-9701-4187-8CFA-4210D8183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27D0BD2-DFEA-42B5-9184-B1186FA8C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2502C57A-8DC3-4B8A-B49D-CD8007F9C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EEB41888-23CB-4E7D-A4D3-FAD6FB6D6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29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856D4B90-3813-48E8-8ECE-6B689274A6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99FBA1C-2B01-4EE8-9715-15554FAE10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3564F13C-B68D-4589-9008-161E71333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81EC5E49-12B2-48FE-8637-CB8BC9ABE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2B36922-113C-407D-B975-DFE5A9702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85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06C6128-EC4C-42D8-9CB8-FF552E707D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095D480-668C-4737-81CD-3458D84F1B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0E8EA864-E4D6-426C-8AF9-E85D6C634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EBA09B3-438F-4C5C-B3D6-63C605C30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1636007-D662-4F84-948E-E2716765D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52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92B1A41-68DD-4777-87C0-266717077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F7FCD2E-2FDC-4036-97F1-B37A6B248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D3EECF5-916D-4C83-93B2-85A60F9AB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6F8DB82E-096C-47E7-8461-ABE08D5E7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DC94E2D-8DFD-4224-B0EA-E967D6234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718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79DC6B7-7CC9-432A-8139-23D8BA40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B161601-879A-4889-B330-79B8D5931B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CBE087E-D339-427F-9F51-C7E99A57CE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6C942AD-B1C1-49AB-838D-AA12C6453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63270809-F882-40A8-9643-FB00CB1C5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ABE1798-6D23-4314-8C4A-9103C4802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6536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82B1D16-DA1D-4302-B5E0-B8F3150AE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943FF5DF-C41D-452F-8473-E222A7ECD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60820042-F259-475C-81A4-58941363C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6ACBFA51-0C33-466F-9145-1B68478DF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4C519EE8-FA54-43C9-A4AB-7304BFFFEC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336E731E-2658-4BD3-9D70-3C983A1C1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CE9FE8E-C73A-4F62-A345-85EE5342A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8AAEFD60-42D9-4C3B-8A77-5C31E18BA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7194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5FD36A3-1B7A-48BF-9E15-BC0FA6B74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B5AF4759-094E-4B7D-88F8-BF0B79079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89A8B4CF-A07F-40F3-B378-7D5574FAE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2E211A07-A9F2-4C3E-B1A6-EF03F8C0E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873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A3426361-360E-465D-AFDA-DB109350A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9DB2759-C10F-466B-93CE-405E42AC0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B2F2762-BF77-41BB-8C21-80CC6A717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73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4DE84C5-6DAF-4039-9F3D-5473081BF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5046600-31AD-4FBD-BF64-16392F051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8C670617-B95E-44E6-903A-D187752A8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C31F7826-4981-4F35-9BC7-7B69CD09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4A49429D-D089-45B4-A9AB-77DE08FD7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D5E6E578-99E7-45FC-BA36-A314022B2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08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2DC1C8A-0193-49DA-BFF0-327E61F56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B071214C-FFF3-4796-BDF2-E8F73A2E2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5BDF7599-DF3B-4775-8D05-FD383361F1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EC0BB35D-C82E-415A-BC03-F322E98B9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F7DD0216-6149-4888-B155-0D5B88DA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D85A1F3-84B0-4DEB-B23E-7552EF49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87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0CB8D3F-0221-4F09-859D-9D340C8B0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9516840-8785-4290-9CC6-D24777204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F5399B2-FFD0-4138-BC9A-E099FFE6D5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2EAFA-E7F7-4040-BA02-B8D324E93C27}" type="datetimeFigureOut">
              <a:rPr lang="cs-CZ" smtClean="0"/>
              <a:t>21. 11. 2022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E2737DC-7103-452F-9FB8-2E36872580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D7FC20F-E253-4877-9843-BB3A6BCBDC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2EBFC-A8F3-41B1-9582-40EB7B250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42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8386171-E87D-46AB-8718-4CE2A88748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xmlns="" id="{207CB456-8849-413C-8210-B663779A32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513936D-D1EB-4E42-A97F-942BA1F3DF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9A2E33C-BD7D-4845-BF5C-7DFA3EA05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9406" y="1376363"/>
            <a:ext cx="9896474" cy="2521594"/>
          </a:xfrm>
        </p:spPr>
        <p:txBody>
          <a:bodyPr>
            <a:normAutofit fontScale="90000"/>
          </a:bodyPr>
          <a:lstStyle/>
          <a:p>
            <a:r>
              <a:rPr lang="fr-FR" sz="7000" smtClean="0"/>
              <a:t>Le système scolaire français,</a:t>
            </a:r>
            <a:br>
              <a:rPr lang="fr-FR" sz="7000" smtClean="0"/>
            </a:br>
            <a:r>
              <a:rPr lang="fr-FR" sz="7000" smtClean="0"/>
              <a:t>les </a:t>
            </a:r>
            <a:r>
              <a:rPr lang="fr-FR" sz="7000"/>
              <a:t>universités en </a:t>
            </a:r>
            <a:r>
              <a:rPr lang="fr-FR" sz="7000" smtClean="0"/>
              <a:t>France,</a:t>
            </a:r>
            <a:br>
              <a:rPr lang="fr-FR" sz="7000" smtClean="0"/>
            </a:br>
            <a:r>
              <a:rPr lang="fr-FR" sz="7000" smtClean="0"/>
              <a:t>les </a:t>
            </a:r>
            <a:r>
              <a:rPr lang="fr-FR" sz="7000"/>
              <a:t>stages en France</a:t>
            </a:r>
            <a:endParaRPr lang="cs-CZ" sz="70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08CC3DF6-706A-481C-8073-03EF1CB606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944339"/>
          </a:xfrm>
        </p:spPr>
        <p:txBody>
          <a:bodyPr>
            <a:normAutofit/>
          </a:bodyPr>
          <a:lstStyle/>
          <a:p>
            <a:r>
              <a:rPr lang="fr-FR" dirty="0"/>
              <a:t>Lettre de motivation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AFA75EE9-0DE4-4982-A870-290AD61EAA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267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8D423A0-412F-4B17-BEE5-A3800A259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actualités préparées</a:t>
            </a:r>
            <a:endParaRPr lang="cs-CZ" dirty="0"/>
          </a:p>
        </p:txBody>
      </p:sp>
      <p:pic>
        <p:nvPicPr>
          <p:cNvPr id="2050" name="Picture 2" descr="Portada de Le Monde (France)">
            <a:extLst>
              <a:ext uri="{FF2B5EF4-FFF2-40B4-BE49-F238E27FC236}">
                <a16:creationId xmlns:a16="http://schemas.microsoft.com/office/drawing/2014/main" xmlns="" id="{4ED187C9-AFB7-4E56-8103-5609D06B97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950" y="1464762"/>
            <a:ext cx="3633029" cy="502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ortada de Le Monde (France)">
            <a:extLst>
              <a:ext uri="{FF2B5EF4-FFF2-40B4-BE49-F238E27FC236}">
                <a16:creationId xmlns:a16="http://schemas.microsoft.com/office/drawing/2014/main" xmlns="" id="{F66F7AC7-A7DA-4E90-95AF-29116D694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672" y="1560242"/>
            <a:ext cx="3633030" cy="5028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166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819A166-7571-4003-A6B8-B62034C3ED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E57994-E192-4BD4-BF31-5FF59DD0E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fr-FR" sz="6000" dirty="0">
                <a:solidFill>
                  <a:schemeClr val="bg1"/>
                </a:solidFill>
              </a:rPr>
              <a:t>Discussions</a:t>
            </a:r>
            <a:br>
              <a:rPr lang="fr-FR" sz="6000" dirty="0">
                <a:solidFill>
                  <a:schemeClr val="bg1"/>
                </a:solidFill>
              </a:rPr>
            </a:br>
            <a:r>
              <a:rPr lang="en-US" sz="2800" dirty="0"/>
              <a:t/>
            </a:r>
            <a:br>
              <a:rPr lang="en-US" sz="2800" dirty="0"/>
            </a:br>
            <a:endParaRPr lang="cs-CZ" sz="6000" dirty="0">
              <a:solidFill>
                <a:schemeClr val="bg1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xmlns="" id="{97E92246-1FE3-4655-A437-824C261FE5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0391723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3176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D86A82D-797B-45D8-8A47-572938A21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xmlns="" id="{2D1F088D-4B8D-42C6-AFD2-F11699D59B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4394" y="112543"/>
            <a:ext cx="8993943" cy="6745458"/>
          </a:xfrm>
        </p:spPr>
      </p:pic>
    </p:spTree>
    <p:extLst>
      <p:ext uri="{BB962C8B-B14F-4D97-AF65-F5344CB8AC3E}">
        <p14:creationId xmlns:p14="http://schemas.microsoft.com/office/powerpoint/2010/main" val="1889349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8995D3-B382-48B9-BF4F-778C36926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764"/>
          </a:xfrm>
        </p:spPr>
        <p:txBody>
          <a:bodyPr/>
          <a:lstStyle/>
          <a:p>
            <a:r>
              <a:rPr lang="fr-FR" dirty="0"/>
              <a:t>Lettre de motivation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4E26CA5-17D9-4D4A-8DED-8B00FC63B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890"/>
            <a:ext cx="10515600" cy="4953073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Comment écrire une lettre de motivation?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0932786-6096-47FD-B3D2-38A1F07F5E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569" y="1927274"/>
            <a:ext cx="5098861" cy="4362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288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C904D80-59F4-47E6-970D-F3085424E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310"/>
          </a:xfrm>
        </p:spPr>
        <p:txBody>
          <a:bodyPr/>
          <a:lstStyle/>
          <a:p>
            <a:r>
              <a:rPr lang="fr-FR" dirty="0"/>
              <a:t>La consigne pour votre lettre de motivation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745E10D-5C94-413F-8863-FD36232A4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436"/>
            <a:ext cx="10515600" cy="5050527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Répondez à une des annonces dans le document Word dans le syllabus ou bien à celle-ci: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xmlns="" id="{E894D760-9DCE-43D1-9140-E4E4D2ADA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591" y="2076925"/>
            <a:ext cx="5908431" cy="441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631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FBFC361-C756-406C-A2E7-6E063263F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2858"/>
          </a:xfrm>
        </p:spPr>
        <p:txBody>
          <a:bodyPr/>
          <a:lstStyle/>
          <a:p>
            <a:r>
              <a:rPr lang="fr-FR" dirty="0"/>
              <a:t>La consigne pour votre lettre de motivation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xmlns="" id="{15414D16-BC79-40EC-BC35-7C31586767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9138" y="2076926"/>
            <a:ext cx="5908431" cy="4415949"/>
          </a:xfrm>
        </p:spPr>
      </p:pic>
    </p:spTree>
    <p:extLst>
      <p:ext uri="{BB962C8B-B14F-4D97-AF65-F5344CB8AC3E}">
        <p14:creationId xmlns:p14="http://schemas.microsoft.com/office/powerpoint/2010/main" val="20964668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82</Words>
  <Application>Microsoft Office PowerPoint</Application>
  <PresentationFormat>Širokoúhlá obrazovka</PresentationFormat>
  <Paragraphs>11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Le système scolaire français, les universités en France, les stages en France</vt:lpstr>
      <vt:lpstr>Les actualités préparées</vt:lpstr>
      <vt:lpstr>Discussions  </vt:lpstr>
      <vt:lpstr>Prezentace aplikace PowerPoint</vt:lpstr>
      <vt:lpstr>Lettre de motivation</vt:lpstr>
      <vt:lpstr>La consigne pour votre lettre de motivation</vt:lpstr>
      <vt:lpstr>La consigne pour votre lettre de motivation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stages en France, les universités en France</dc:title>
  <dc:creator>Eliška</dc:creator>
  <cp:lastModifiedBy>Ležatková Klára</cp:lastModifiedBy>
  <cp:revision>9</cp:revision>
  <dcterms:created xsi:type="dcterms:W3CDTF">2021-10-11T16:07:27Z</dcterms:created>
  <dcterms:modified xsi:type="dcterms:W3CDTF">2022-11-21T00:16:18Z</dcterms:modified>
</cp:coreProperties>
</file>