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95" r:id="rId5"/>
    <p:sldId id="261" r:id="rId6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4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58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6A6D88-86DD-419B-A5F6-2F55456FE4A0}" type="datetimeFigureOut">
              <a:rPr lang="cs-CZ" smtClean="0"/>
              <a:t>20. 11. 2022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513B26-137A-4E1A-91AA-2913C58D8A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826013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07AA0B09-A118-4E91-BEA3-793BA70702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="" xmlns:a16="http://schemas.microsoft.com/office/drawing/2014/main" id="{2DB790AD-762D-4362-A626-D234B70147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="" xmlns:a16="http://schemas.microsoft.com/office/drawing/2014/main" id="{FFE3AB7F-75ED-4A92-B0F2-E20D214FD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9289C-271E-4D5C-A737-3BE059229DF6}" type="datetimeFigureOut">
              <a:rPr lang="cs-CZ" smtClean="0"/>
              <a:t>20. 11. 2022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="" xmlns:a16="http://schemas.microsoft.com/office/drawing/2014/main" id="{2ECD0B29-7F15-4F3D-B616-123D812B27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="" xmlns:a16="http://schemas.microsoft.com/office/drawing/2014/main" id="{B272DF31-BBF8-4ED6-BA27-71E7BD9F01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0FF1E-78E8-4682-9896-7D31475D09A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067719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C533395E-0CD7-43E4-8940-8554B18007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="" xmlns:a16="http://schemas.microsoft.com/office/drawing/2014/main" id="{E4B10152-A888-4284-BC6B-FCFD437B5F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="" xmlns:a16="http://schemas.microsoft.com/office/drawing/2014/main" id="{2523B254-D006-4A93-B4F6-2BBF1984D7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9289C-271E-4D5C-A737-3BE059229DF6}" type="datetimeFigureOut">
              <a:rPr lang="cs-CZ" smtClean="0"/>
              <a:t>20. 11. 2022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="" xmlns:a16="http://schemas.microsoft.com/office/drawing/2014/main" id="{E4357AA4-CDE6-4193-817E-F3112F53DA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="" xmlns:a16="http://schemas.microsoft.com/office/drawing/2014/main" id="{9A417B7E-8302-4228-9BB4-EC6A38623A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0FF1E-78E8-4682-9896-7D31475D09A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905352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="" xmlns:a16="http://schemas.microsoft.com/office/drawing/2014/main" id="{8B1C5181-DFB8-4FF9-820C-74D0D635085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="" xmlns:a16="http://schemas.microsoft.com/office/drawing/2014/main" id="{B73325B2-FB17-41B9-B546-A9D239C1BE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="" xmlns:a16="http://schemas.microsoft.com/office/drawing/2014/main" id="{24DDB088-37C2-4015-AC93-56E23DE5DD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9289C-271E-4D5C-A737-3BE059229DF6}" type="datetimeFigureOut">
              <a:rPr lang="cs-CZ" smtClean="0"/>
              <a:t>20. 11. 2022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="" xmlns:a16="http://schemas.microsoft.com/office/drawing/2014/main" id="{A5858DE3-1870-4114-897E-F29A8A3D65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="" xmlns:a16="http://schemas.microsoft.com/office/drawing/2014/main" id="{FA7BE300-0430-484B-A013-CCA869DC8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0FF1E-78E8-4682-9896-7D31475D09A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03699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FC6531B8-4B77-40FB-BC67-818D12EB83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="" xmlns:a16="http://schemas.microsoft.com/office/drawing/2014/main" id="{CB45DAEF-3F45-4403-B08D-1803E77F89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="" xmlns:a16="http://schemas.microsoft.com/office/drawing/2014/main" id="{8E67A5D6-1AC2-446E-936D-29FBF37C8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9289C-271E-4D5C-A737-3BE059229DF6}" type="datetimeFigureOut">
              <a:rPr lang="cs-CZ" smtClean="0"/>
              <a:t>20. 11. 2022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="" xmlns:a16="http://schemas.microsoft.com/office/drawing/2014/main" id="{037E386F-FE81-4CDD-B3F2-E012A9875D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="" xmlns:a16="http://schemas.microsoft.com/office/drawing/2014/main" id="{1F240C81-201E-4E54-9AAE-E5B59A300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0FF1E-78E8-4682-9896-7D31475D09A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32010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770D1884-7E84-4CF2-A56D-5FB53251AF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="" xmlns:a16="http://schemas.microsoft.com/office/drawing/2014/main" id="{707212F6-DFB7-46E4-83EC-493A8836E3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="" xmlns:a16="http://schemas.microsoft.com/office/drawing/2014/main" id="{D67BAFE9-F33E-4DDA-B4D9-B40A0D4BEC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9289C-271E-4D5C-A737-3BE059229DF6}" type="datetimeFigureOut">
              <a:rPr lang="cs-CZ" smtClean="0"/>
              <a:t>20. 11. 2022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="" xmlns:a16="http://schemas.microsoft.com/office/drawing/2014/main" id="{AFFDB79E-46E3-4EA6-BFA6-AC9616F843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="" xmlns:a16="http://schemas.microsoft.com/office/drawing/2014/main" id="{1E8D925A-310A-4ACD-B42F-5F1C2BA689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0FF1E-78E8-4682-9896-7D31475D09A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442702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50973B41-D036-44CC-9311-4740AAD5B7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="" xmlns:a16="http://schemas.microsoft.com/office/drawing/2014/main" id="{23F3A936-BD05-4515-A816-7F3210A507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="" xmlns:a16="http://schemas.microsoft.com/office/drawing/2014/main" id="{64F491D9-47F8-465E-91D8-C7622C25A0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="" xmlns:a16="http://schemas.microsoft.com/office/drawing/2014/main" id="{E13A6E54-B3BD-4D5B-A8CC-71772FE4CD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9289C-271E-4D5C-A737-3BE059229DF6}" type="datetimeFigureOut">
              <a:rPr lang="cs-CZ" smtClean="0"/>
              <a:t>20. 11. 2022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="" xmlns:a16="http://schemas.microsoft.com/office/drawing/2014/main" id="{DFC43065-E31A-44CD-9658-997731798E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="" xmlns:a16="http://schemas.microsoft.com/office/drawing/2014/main" id="{9C0B654C-5CF3-4C8B-A662-166BAA63C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0FF1E-78E8-4682-9896-7D31475D09A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933312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936B9D05-15F1-47D5-8EE0-A3CF50311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="" xmlns:a16="http://schemas.microsoft.com/office/drawing/2014/main" id="{3B796A4B-0CB2-46E1-AA2D-6C685F24A7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="" xmlns:a16="http://schemas.microsoft.com/office/drawing/2014/main" id="{C500DD9C-E794-4406-A405-9F61840CEF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="" xmlns:a16="http://schemas.microsoft.com/office/drawing/2014/main" id="{673BF855-8300-447C-8989-FC2635B3D1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="" xmlns:a16="http://schemas.microsoft.com/office/drawing/2014/main" id="{4952C9E9-CE11-43E6-AEC2-9AC3A3DFE8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="" xmlns:a16="http://schemas.microsoft.com/office/drawing/2014/main" id="{D56DAFF2-859E-4504-94FC-E5AAE73E8A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9289C-271E-4D5C-A737-3BE059229DF6}" type="datetimeFigureOut">
              <a:rPr lang="cs-CZ" smtClean="0"/>
              <a:t>20. 11. 2022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="" xmlns:a16="http://schemas.microsoft.com/office/drawing/2014/main" id="{42550404-0FFF-48EC-AB83-FDCE0819D0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="" xmlns:a16="http://schemas.microsoft.com/office/drawing/2014/main" id="{901B713F-224F-4A58-AA93-3CC7FE9CDA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0FF1E-78E8-4682-9896-7D31475D09A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534463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B9BAFD87-9C08-46FE-A115-866B7F0CC4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="" xmlns:a16="http://schemas.microsoft.com/office/drawing/2014/main" id="{9BB48F76-0CE4-441B-A037-4795B5DD5C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9289C-271E-4D5C-A737-3BE059229DF6}" type="datetimeFigureOut">
              <a:rPr lang="cs-CZ" smtClean="0"/>
              <a:t>20. 11. 2022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="" xmlns:a16="http://schemas.microsoft.com/office/drawing/2014/main" id="{25C6CE2C-FCDC-46F9-8351-8380D40D3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="" xmlns:a16="http://schemas.microsoft.com/office/drawing/2014/main" id="{492CC2A6-2C9E-48FE-9CAC-644CDA4A90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0FF1E-78E8-4682-9896-7D31475D09A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190281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="" xmlns:a16="http://schemas.microsoft.com/office/drawing/2014/main" id="{FD8D53C5-C3CA-429F-98CC-C3926A6E9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9289C-271E-4D5C-A737-3BE059229DF6}" type="datetimeFigureOut">
              <a:rPr lang="cs-CZ" smtClean="0"/>
              <a:t>20. 11. 2022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="" xmlns:a16="http://schemas.microsoft.com/office/drawing/2014/main" id="{37370D81-C199-4371-AA5E-77573142B8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="" xmlns:a16="http://schemas.microsoft.com/office/drawing/2014/main" id="{71AAFD4E-137E-4DFB-84B9-98EFA18027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0FF1E-78E8-4682-9896-7D31475D09A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476427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EBD6AD3B-8A4F-40BA-BA16-2BBCD4485F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="" xmlns:a16="http://schemas.microsoft.com/office/drawing/2014/main" id="{FE13A868-88EB-4C3B-B99C-64DA9761CE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="" xmlns:a16="http://schemas.microsoft.com/office/drawing/2014/main" id="{4B9BB74E-9DC1-483F-A662-421D7CABF1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="" xmlns:a16="http://schemas.microsoft.com/office/drawing/2014/main" id="{3246F45A-423B-4319-918E-33B38A8390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9289C-271E-4D5C-A737-3BE059229DF6}" type="datetimeFigureOut">
              <a:rPr lang="cs-CZ" smtClean="0"/>
              <a:t>20. 11. 2022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="" xmlns:a16="http://schemas.microsoft.com/office/drawing/2014/main" id="{CD26B601-5327-4BD3-9268-0BDB4A288A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="" xmlns:a16="http://schemas.microsoft.com/office/drawing/2014/main" id="{0238122D-C40A-4F31-AA47-86BFB74341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0FF1E-78E8-4682-9896-7D31475D09A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52833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79DA7431-74F5-4AFD-BFD6-9D27902A3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="" xmlns:a16="http://schemas.microsoft.com/office/drawing/2014/main" id="{A7CD3404-91E3-4BC6-964E-7161924C97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="" xmlns:a16="http://schemas.microsoft.com/office/drawing/2014/main" id="{4B53EE41-9138-42D8-B13B-9DC907477A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="" xmlns:a16="http://schemas.microsoft.com/office/drawing/2014/main" id="{3C5827CB-6F7C-4BD9-AB32-AFA6D24C69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9289C-271E-4D5C-A737-3BE059229DF6}" type="datetimeFigureOut">
              <a:rPr lang="cs-CZ" smtClean="0"/>
              <a:t>20. 11. 2022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="" xmlns:a16="http://schemas.microsoft.com/office/drawing/2014/main" id="{5EEA93BE-42E1-4715-92DB-EA39863DE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="" xmlns:a16="http://schemas.microsoft.com/office/drawing/2014/main" id="{73A24E59-AFD0-4040-98E4-15D7BDDFE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0FF1E-78E8-4682-9896-7D31475D09A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354447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="" xmlns:a16="http://schemas.microsoft.com/office/drawing/2014/main" id="{6FE51619-E9AA-410C-BF06-10BDB73789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="" xmlns:a16="http://schemas.microsoft.com/office/drawing/2014/main" id="{CBAE61C7-BD8F-4A94-BECB-2000C57739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="" xmlns:a16="http://schemas.microsoft.com/office/drawing/2014/main" id="{628D3754-4049-4D8A-BDE3-CC7B15EBCC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D9289C-271E-4D5C-A737-3BE059229DF6}" type="datetimeFigureOut">
              <a:rPr lang="cs-CZ" smtClean="0"/>
              <a:t>20. 11. 2022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="" xmlns:a16="http://schemas.microsoft.com/office/drawing/2014/main" id="{1CB90F48-7495-47D6-82BD-959731D126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="" xmlns:a16="http://schemas.microsoft.com/office/drawing/2014/main" id="{B3D66849-F3E9-47EC-8BDB-DA42C5D98B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30FF1E-78E8-4682-9896-7D31475D09A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6434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hyperlink" Target="http://www.youtube.com/watch?v=rTHgP2BgYa4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="" xmlns:a16="http://schemas.microsoft.com/office/drawing/2014/main" id="{C1DD1A8A-57D5-4A81-AD04-532B043C561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Video 4">
            <a:extLst>
              <a:ext uri="{FF2B5EF4-FFF2-40B4-BE49-F238E27FC236}">
                <a16:creationId xmlns="" xmlns:a16="http://schemas.microsoft.com/office/drawing/2014/main" id="{74C82B3E-5A79-4384-951D-A578817A0620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t="284" r="1" b="1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007891EC-4501-44ED-A8C8-B11B6DB767A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="" xmlns:a16="http://schemas.microsoft.com/office/drawing/2014/main" id="{F0B7800C-4BAE-4D0E-ADAB-877A2A1396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325550"/>
            <a:ext cx="10058400" cy="133443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fr-FR" sz="5200"/>
              <a:t>Leçon </a:t>
            </a:r>
            <a:r>
              <a:rPr lang="fr-FR" sz="5200" smtClean="0"/>
              <a:t>2</a:t>
            </a:r>
            <a:r>
              <a:rPr lang="cs-CZ" sz="5200" smtClean="0"/>
              <a:t> </a:t>
            </a:r>
            <a:r>
              <a:rPr lang="fr-FR" sz="5200" smtClean="0"/>
              <a:t>: </a:t>
            </a:r>
            <a:r>
              <a:rPr lang="fr-FR" sz="5200" dirty="0"/>
              <a:t>Apprendre une langue</a:t>
            </a:r>
            <a:endParaRPr lang="cs-CZ" sz="5200" dirty="0"/>
          </a:p>
        </p:txBody>
      </p:sp>
      <p:sp>
        <p:nvSpPr>
          <p:cNvPr id="3" name="Podnadpis 2">
            <a:extLst>
              <a:ext uri="{FF2B5EF4-FFF2-40B4-BE49-F238E27FC236}">
                <a16:creationId xmlns="" xmlns:a16="http://schemas.microsoft.com/office/drawing/2014/main" id="{5D2328AD-3688-4638-82A6-85D5580079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4072043"/>
            <a:ext cx="10058400" cy="128270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2018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29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mute="1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="" xmlns:a16="http://schemas.microsoft.com/office/drawing/2014/main" id="{1B15ED52-F352-441B-82BF-E0EA34836D0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3B2E3793-BFE6-45A2-9B7B-E18844431C9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BC4C4868-CB8F-4AF9-9CDB-8108F2C19B6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375E0459-6403-40CD-989D-56A4407CA12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53E5B1A8-3AC9-4BD1-9BBC-78CA94F2D1B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="" xmlns:a16="http://schemas.microsoft.com/office/drawing/2014/main" id="{F2C1DD0C-1AA7-42F6-85C5-B7B5C3C705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fr-FR" sz="4000">
                <a:solidFill>
                  <a:srgbClr val="FFFFFF"/>
                </a:solidFill>
              </a:rPr>
              <a:t>Présentez votre actualité</a:t>
            </a:r>
            <a:endParaRPr lang="cs-CZ" sz="4000">
              <a:solidFill>
                <a:srgbClr val="FFFFFF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="" xmlns:a16="http://schemas.microsoft.com/office/drawing/2014/main" id="{40F03399-506F-43F0-BD02-585FCBF437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1149" y="1885280"/>
            <a:ext cx="10542168" cy="4343242"/>
          </a:xfrm>
        </p:spPr>
        <p:txBody>
          <a:bodyPr anchor="ctr">
            <a:normAutofit/>
          </a:bodyPr>
          <a:lstStyle/>
          <a:p>
            <a:pPr marL="0" indent="0">
              <a:spcAft>
                <a:spcPts val="800"/>
              </a:spcAft>
              <a:buNone/>
            </a:pPr>
            <a:r>
              <a:rPr lang="cs-CZ" sz="1800" b="1" smtClean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Cet </a:t>
            </a:r>
            <a:r>
              <a:rPr lang="cs-CZ" sz="1800" b="1" dirty="0" err="1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article</a:t>
            </a:r>
            <a:r>
              <a:rPr lang="cs-CZ" sz="1800" b="1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a </a:t>
            </a:r>
            <a:r>
              <a:rPr lang="cs-CZ" sz="1800" b="1" dirty="0" err="1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paru</a:t>
            </a:r>
            <a:r>
              <a:rPr lang="cs-CZ" sz="1800" b="1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cs-CZ" sz="1800" b="1" dirty="0" err="1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dans</a:t>
            </a:r>
            <a:r>
              <a:rPr lang="cs-CZ" sz="1800" b="1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cs-CZ" sz="1800" b="1" dirty="0" err="1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le</a:t>
            </a:r>
            <a:r>
              <a:rPr lang="cs-CZ" sz="1800" b="1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cs-CZ" sz="1800" b="1" dirty="0" err="1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journal</a:t>
            </a:r>
            <a:r>
              <a:rPr lang="cs-CZ" sz="1800" b="1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(</a:t>
            </a:r>
            <a:r>
              <a:rPr lang="cs-CZ" sz="1800" b="1" dirty="0" err="1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le</a:t>
            </a:r>
            <a:r>
              <a:rPr lang="cs-CZ" sz="1800" b="1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cs-CZ" sz="1800" b="1" dirty="0" err="1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nom</a:t>
            </a:r>
            <a:r>
              <a:rPr lang="cs-CZ" sz="1800" b="1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) </a:t>
            </a:r>
            <a:r>
              <a:rPr lang="cs-CZ" sz="1800" b="1" err="1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du</a:t>
            </a:r>
            <a:r>
              <a:rPr lang="cs-CZ" sz="1800" b="1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cs-CZ" sz="1800" b="1" smtClean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(la date) </a:t>
            </a:r>
            <a:r>
              <a:rPr lang="cs-CZ" sz="1800" b="1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et </a:t>
            </a:r>
            <a:r>
              <a:rPr lang="cs-CZ" sz="1800" b="1" dirty="0" err="1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est</a:t>
            </a:r>
            <a:r>
              <a:rPr lang="cs-CZ" sz="1800" b="1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cs-CZ" sz="1800" b="1" err="1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intitulé</a:t>
            </a:r>
            <a:r>
              <a:rPr lang="cs-CZ" sz="1800" b="1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cs-CZ" sz="1800" b="1" smtClean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«</a:t>
            </a:r>
            <a:r>
              <a:rPr lang="fr-CA" sz="1800" b="1" smtClean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cs-CZ" sz="1800" b="1" smtClean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Loi </a:t>
            </a:r>
            <a:r>
              <a:rPr lang="cs-CZ" sz="1800" b="1" dirty="0" err="1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sur</a:t>
            </a:r>
            <a:r>
              <a:rPr lang="cs-CZ" sz="1800" b="1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les </a:t>
            </a:r>
            <a:r>
              <a:rPr lang="cs-CZ" sz="1800" b="1" err="1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règles</a:t>
            </a:r>
            <a:r>
              <a:rPr lang="cs-CZ" sz="1800" b="1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cs-CZ" sz="1800" b="1" smtClean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référendaires</a:t>
            </a:r>
            <a:r>
              <a:rPr lang="fr-CA" sz="1800" b="1" smtClean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cs-CZ" sz="1800" b="1" smtClean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». </a:t>
            </a:r>
            <a:endParaRPr lang="cs-CZ" sz="18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indent="0">
              <a:spcAft>
                <a:spcPts val="800"/>
              </a:spcAft>
              <a:buNone/>
            </a:pPr>
            <a:r>
              <a:rPr lang="cs-CZ" sz="1800" b="1" dirty="0" err="1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Cet</a:t>
            </a:r>
            <a:r>
              <a:rPr lang="cs-CZ" sz="1800" b="1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cs-CZ" sz="1800" b="1" dirty="0" err="1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article</a:t>
            </a:r>
            <a:r>
              <a:rPr lang="cs-CZ" sz="1800" b="1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cs-CZ" sz="1800" b="1" dirty="0" err="1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nous</a:t>
            </a:r>
            <a:r>
              <a:rPr lang="cs-CZ" sz="1800" b="1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cs-CZ" sz="1800" b="1" err="1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parle</a:t>
            </a:r>
            <a:r>
              <a:rPr lang="cs-CZ" sz="1800" b="1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cs-CZ" sz="1800" b="1" smtClean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de</a:t>
            </a:r>
            <a:r>
              <a:rPr lang="cs-CZ" sz="1800" b="1" smtClean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.../</a:t>
            </a:r>
            <a:r>
              <a:rPr lang="cs-CZ" sz="1800" b="1" smtClean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nous </a:t>
            </a:r>
            <a:r>
              <a:rPr lang="cs-CZ" sz="1800" b="1" dirty="0" err="1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explique</a:t>
            </a:r>
            <a:r>
              <a:rPr lang="cs-CZ" sz="1800" b="1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cs-CZ" sz="1800" b="1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comment</a:t>
            </a:r>
            <a:r>
              <a:rPr lang="cs-CZ" sz="1800" b="1" smtClean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.../</a:t>
            </a:r>
            <a:r>
              <a:rPr lang="cs-CZ" sz="1800" b="1" smtClean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nous </a:t>
            </a:r>
            <a:r>
              <a:rPr lang="cs-CZ" sz="1800" b="1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présente</a:t>
            </a:r>
            <a:r>
              <a:rPr lang="cs-CZ" sz="1800" b="1" smtClean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...</a:t>
            </a:r>
            <a:endParaRPr lang="fr-CA" sz="1800" b="1" smtClean="0">
              <a:effectLst/>
              <a:latin typeface="Times New Roman" panose="02020603050405020304" pitchFamily="18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indent="0">
              <a:spcAft>
                <a:spcPts val="800"/>
              </a:spcAft>
              <a:buNone/>
            </a:pPr>
            <a:r>
              <a:rPr lang="cs-CZ" sz="1800" b="1" smtClean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Les </a:t>
            </a:r>
            <a:r>
              <a:rPr lang="cs-CZ" sz="1800" b="1" dirty="0" err="1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informations</a:t>
            </a:r>
            <a:r>
              <a:rPr lang="cs-CZ" sz="1800" b="1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cs-CZ" sz="1800" b="1" err="1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principales</a:t>
            </a:r>
            <a:r>
              <a:rPr lang="cs-CZ" sz="1800" b="1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cs-CZ" sz="1800" b="1" smtClean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qu</a:t>
            </a:r>
            <a:r>
              <a:rPr lang="fr-CA" sz="1800" b="1" smtClean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’</a:t>
            </a:r>
            <a:r>
              <a:rPr lang="cs-CZ" sz="1800" b="1" smtClean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il </a:t>
            </a:r>
            <a:r>
              <a:rPr lang="cs-CZ" sz="1800" b="1" dirty="0" err="1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nous</a:t>
            </a:r>
            <a:r>
              <a:rPr lang="cs-CZ" sz="1800" b="1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cs-CZ" sz="1800" b="1" dirty="0" err="1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donne</a:t>
            </a:r>
            <a:r>
              <a:rPr lang="cs-CZ" sz="1800" b="1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cs-CZ" sz="1800" b="1" err="1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sont</a:t>
            </a:r>
            <a:r>
              <a:rPr lang="cs-CZ" sz="1800" b="1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cs-CZ" sz="1800" b="1" smtClean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premièrement...</a:t>
            </a:r>
            <a:r>
              <a:rPr lang="fr-CA" sz="1800" b="1" smtClean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cs-CZ" sz="1800" b="1" smtClean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deuxièmement...</a:t>
            </a:r>
            <a:r>
              <a:rPr lang="fr-CA" sz="1800" b="1" smtClean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cs-CZ" sz="1800" b="1" smtClean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enfin</a:t>
            </a:r>
            <a:r>
              <a:rPr lang="cs-CZ" sz="1800" b="1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...</a:t>
            </a:r>
            <a:endParaRPr lang="cs-CZ" sz="18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indent="0">
              <a:spcAft>
                <a:spcPts val="800"/>
              </a:spcAft>
              <a:buNone/>
            </a:pPr>
            <a:r>
              <a:rPr lang="cs-CZ" sz="1800" b="1" dirty="0" err="1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Il</a:t>
            </a:r>
            <a:r>
              <a:rPr lang="cs-CZ" sz="1800" b="1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cs-CZ" sz="1800" b="1" err="1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parle</a:t>
            </a:r>
            <a:r>
              <a:rPr lang="cs-CZ" sz="1800" b="1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cs-CZ" sz="1800" b="1" smtClean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d</a:t>
            </a:r>
            <a:r>
              <a:rPr lang="fr-CA" sz="1800" b="1" smtClean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e</a:t>
            </a:r>
            <a:r>
              <a:rPr lang="cs-CZ" sz="1800" b="1" smtClean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… L’auteur </a:t>
            </a:r>
            <a:r>
              <a:rPr lang="cs-CZ" sz="1800" b="1" dirty="0" err="1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nous</a:t>
            </a:r>
            <a:r>
              <a:rPr lang="cs-CZ" sz="1800" b="1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fait </a:t>
            </a:r>
            <a:r>
              <a:rPr lang="cs-CZ" sz="1800" b="1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part </a:t>
            </a:r>
            <a:r>
              <a:rPr lang="cs-CZ" sz="1800" b="1" smtClean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de… Il </a:t>
            </a:r>
            <a:r>
              <a:rPr lang="cs-CZ" sz="1800" b="1" dirty="0" err="1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nous</a:t>
            </a:r>
            <a:r>
              <a:rPr lang="cs-CZ" sz="1800" b="1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cs-CZ" sz="1800" b="1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fait </a:t>
            </a:r>
            <a:r>
              <a:rPr lang="cs-CZ" sz="1800" b="1" smtClean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part… Il </a:t>
            </a:r>
            <a:r>
              <a:rPr lang="cs-CZ" sz="1800" b="1" dirty="0" err="1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nous</a:t>
            </a:r>
            <a:r>
              <a:rPr lang="cs-CZ" sz="1800" b="1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cs-CZ" sz="1800" b="1" err="1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renseigne</a:t>
            </a:r>
            <a:r>
              <a:rPr lang="cs-CZ" sz="1800" b="1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cs-CZ" sz="1800" b="1" smtClean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sur… </a:t>
            </a:r>
            <a:endParaRPr lang="cs-CZ" sz="18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99765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="" xmlns:a16="http://schemas.microsoft.com/office/drawing/2014/main" id="{979E27D9-03C7-44E2-9FF8-15D0C8506AF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="" xmlns:a16="http://schemas.microsoft.com/office/drawing/2014/main" id="{3EA00A6A-A3C8-404A-9E64-9BD7B4D967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1879" y="662609"/>
            <a:ext cx="10363200" cy="5042732"/>
          </a:xfrm>
        </p:spPr>
        <p:txBody>
          <a:bodyPr anchor="t">
            <a:normAutofit fontScale="92500" lnSpcReduction="10000"/>
          </a:bodyPr>
          <a:lstStyle/>
          <a:p>
            <a:pPr marL="114300" indent="0">
              <a:spcAft>
                <a:spcPts val="800"/>
              </a:spcAft>
              <a:buNone/>
            </a:pPr>
            <a:r>
              <a:rPr lang="cs-CZ" sz="1800" b="1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Pour la </a:t>
            </a:r>
            <a:r>
              <a:rPr lang="cs-CZ" sz="1800" b="1" dirty="0" err="1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présentation</a:t>
            </a:r>
            <a:r>
              <a:rPr lang="cs-CZ" sz="1800" b="1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cs-CZ" sz="1800" b="1" dirty="0" err="1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orale</a:t>
            </a:r>
            <a:r>
              <a:rPr lang="cs-CZ" sz="1800" b="1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cs-CZ" sz="1800" b="1" dirty="0" err="1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d’un</a:t>
            </a:r>
            <a:r>
              <a:rPr lang="cs-CZ" sz="1800" b="1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cs-CZ" sz="1800" b="1" dirty="0" err="1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article</a:t>
            </a:r>
            <a:r>
              <a:rPr lang="cs-CZ" sz="1800" b="1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, vous </a:t>
            </a:r>
            <a:r>
              <a:rPr lang="cs-CZ" sz="1800" b="1" dirty="0" err="1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devez</a:t>
            </a:r>
            <a:r>
              <a:rPr lang="cs-CZ" sz="1800" b="1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cs-CZ" sz="1800" b="1" dirty="0" err="1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être</a:t>
            </a:r>
            <a:r>
              <a:rPr lang="cs-CZ" sz="1800" b="1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en </a:t>
            </a:r>
            <a:r>
              <a:rPr lang="cs-CZ" sz="1800" b="1" dirty="0" err="1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mesure</a:t>
            </a:r>
            <a:r>
              <a:rPr lang="cs-CZ" sz="1800" b="1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de </a:t>
            </a:r>
            <a:r>
              <a:rPr lang="cs-CZ" sz="1800" b="1" dirty="0" err="1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répondre</a:t>
            </a:r>
            <a:r>
              <a:rPr lang="cs-CZ" sz="1800" b="1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cs-CZ" sz="1800" b="1" dirty="0" err="1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aux</a:t>
            </a:r>
            <a:endParaRPr lang="cs-CZ" sz="18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114300" indent="0">
              <a:spcAft>
                <a:spcPts val="800"/>
              </a:spcAft>
              <a:buNone/>
            </a:pPr>
            <a:r>
              <a:rPr lang="cs-CZ" sz="1800" b="1" dirty="0" err="1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questions</a:t>
            </a:r>
            <a:r>
              <a:rPr lang="cs-CZ" sz="1800" b="1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cs-CZ" sz="1800" b="1" dirty="0" err="1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suivantes</a:t>
            </a:r>
            <a:r>
              <a:rPr lang="cs-CZ" sz="1800" b="1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:</a:t>
            </a:r>
            <a:endParaRPr lang="cs-CZ" sz="18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114300" indent="0">
              <a:spcAft>
                <a:spcPts val="800"/>
              </a:spcAft>
              <a:buNone/>
            </a:pPr>
            <a:r>
              <a:rPr lang="cs-CZ" sz="1800" b="1" i="1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1 - </a:t>
            </a:r>
            <a:r>
              <a:rPr lang="cs-CZ" sz="1800" b="1" i="1" dirty="0" err="1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Quelle</a:t>
            </a:r>
            <a:r>
              <a:rPr lang="cs-CZ" sz="1800" b="1" i="1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cs-CZ" sz="1800" b="1" i="1" dirty="0" err="1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est</a:t>
            </a:r>
            <a:r>
              <a:rPr lang="cs-CZ" sz="1800" b="1" i="1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la source </a:t>
            </a:r>
            <a:r>
              <a:rPr lang="cs-CZ" sz="1800" b="1" i="1" err="1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du</a:t>
            </a:r>
            <a:r>
              <a:rPr lang="cs-CZ" sz="1800" b="1" i="1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cs-CZ" sz="1800" b="1" i="1" smtClean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document</a:t>
            </a:r>
            <a:r>
              <a:rPr lang="fr-CA" sz="1800" b="1" i="1" smtClean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cs-CZ" sz="1800" b="1" i="1" smtClean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?</a:t>
            </a:r>
            <a:endParaRPr lang="fr-FR" sz="1800" b="1" i="1" dirty="0">
              <a:effectLst/>
              <a:latin typeface="Times New Roman" panose="02020603050405020304" pitchFamily="18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114300" indent="0">
              <a:spcAft>
                <a:spcPts val="800"/>
              </a:spcAft>
              <a:buNone/>
            </a:pPr>
            <a:r>
              <a:rPr lang="cs-CZ" sz="1800" i="1" dirty="0" err="1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Exemples</a:t>
            </a:r>
            <a:r>
              <a:rPr lang="cs-CZ" sz="1800" i="1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: </a:t>
            </a:r>
            <a:r>
              <a:rPr lang="cs-CZ" sz="1800" i="1" err="1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Il</a:t>
            </a:r>
            <a:r>
              <a:rPr lang="cs-CZ" sz="1800" i="1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cs-CZ" sz="1800" i="1" smtClean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s</a:t>
            </a:r>
            <a:r>
              <a:rPr lang="fr-CA" sz="1800" i="1" smtClean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’</a:t>
            </a:r>
            <a:r>
              <a:rPr lang="cs-CZ" sz="1800" i="1" smtClean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agit d</a:t>
            </a:r>
            <a:r>
              <a:rPr lang="fr-CA" sz="1800" i="1" smtClean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’</a:t>
            </a:r>
            <a:r>
              <a:rPr lang="cs-CZ" sz="1800" i="1" smtClean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un </a:t>
            </a:r>
            <a:r>
              <a:rPr lang="cs-CZ" sz="1800" i="1" dirty="0" err="1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article</a:t>
            </a:r>
            <a:r>
              <a:rPr lang="cs-CZ" sz="1800" i="1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cs-CZ" sz="1800" i="1" err="1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écrit</a:t>
            </a:r>
            <a:r>
              <a:rPr lang="cs-CZ" sz="1800" i="1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cs-CZ" sz="1800" i="1" smtClean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par...</a:t>
            </a:r>
            <a:r>
              <a:rPr lang="fr-CA" sz="1800" i="1" smtClean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cs-CZ" sz="1800" i="1" smtClean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dont </a:t>
            </a:r>
            <a:r>
              <a:rPr lang="cs-CZ" sz="1800" i="1" dirty="0" err="1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le</a:t>
            </a:r>
            <a:r>
              <a:rPr lang="cs-CZ" sz="1800" i="1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cs-CZ" sz="1800" i="1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titre </a:t>
            </a:r>
            <a:r>
              <a:rPr lang="cs-CZ" sz="1800" i="1" smtClean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est...</a:t>
            </a:r>
            <a:endParaRPr lang="fr-CA" sz="1800" i="1">
              <a:latin typeface="Times New Roman" panose="02020603050405020304" pitchFamily="18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114300" indent="0">
              <a:spcAft>
                <a:spcPts val="800"/>
              </a:spcAft>
              <a:buNone/>
            </a:pPr>
            <a:r>
              <a:rPr lang="cs-CZ" sz="1800" i="1" smtClean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Il </a:t>
            </a:r>
            <a:r>
              <a:rPr lang="cs-CZ" sz="1800" i="1" dirty="0" err="1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est</a:t>
            </a:r>
            <a:r>
              <a:rPr lang="cs-CZ" sz="1800" i="1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tiré </a:t>
            </a:r>
            <a:r>
              <a:rPr lang="cs-CZ" sz="1800" i="1" err="1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du</a:t>
            </a:r>
            <a:r>
              <a:rPr lang="cs-CZ" sz="1800" i="1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cs-CZ" sz="1800" i="1" smtClean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journal/du</a:t>
            </a:r>
            <a:r>
              <a:rPr lang="fr-CA" sz="1800" i="1" smtClean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cs-CZ" sz="1800" i="1" smtClean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magazine/de </a:t>
            </a:r>
            <a:r>
              <a:rPr lang="cs-CZ" sz="1800" i="1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la </a:t>
            </a:r>
            <a:r>
              <a:rPr lang="cs-CZ" sz="1800" i="1" smtClean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revue/de l</a:t>
            </a:r>
            <a:r>
              <a:rPr lang="fr-CA" sz="1800" i="1" smtClean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’</a:t>
            </a:r>
            <a:r>
              <a:rPr lang="cs-CZ" sz="1800" i="1" smtClean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hebdomadair</a:t>
            </a:r>
            <a:r>
              <a:rPr lang="fr-CA" sz="1800" i="1" smtClean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e</a:t>
            </a:r>
            <a:r>
              <a:rPr lang="cs-CZ" sz="1800" i="1" smtClean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... du...</a:t>
            </a:r>
            <a:r>
              <a:rPr lang="fr-CA" sz="1800" i="1" smtClean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cs-CZ" sz="1800" i="1" smtClean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20</a:t>
            </a:r>
            <a:r>
              <a:rPr lang="fr-CA" sz="1800" i="1" smtClean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22...</a:t>
            </a:r>
            <a:endParaRPr lang="cs-CZ" sz="18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114300" indent="0">
              <a:spcAft>
                <a:spcPts val="800"/>
              </a:spcAft>
              <a:buNone/>
            </a:pPr>
            <a:r>
              <a:rPr lang="cs-CZ" sz="1800" i="1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 </a:t>
            </a:r>
            <a:endParaRPr lang="cs-CZ" sz="18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114300" indent="0">
              <a:spcAft>
                <a:spcPts val="800"/>
              </a:spcAft>
              <a:buNone/>
            </a:pPr>
            <a:r>
              <a:rPr lang="fr-FR" sz="1800" i="1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Cet article a paru dans le journal (le nom</a:t>
            </a:r>
            <a:r>
              <a:rPr lang="fr-FR" sz="1800" i="1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) </a:t>
            </a:r>
            <a:r>
              <a:rPr lang="fr-FR" sz="1800" i="1" smtClean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du </a:t>
            </a:r>
            <a:r>
              <a:rPr lang="fr-FR" sz="1800" i="1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(la date : </a:t>
            </a:r>
            <a:r>
              <a:rPr lang="fr-FR" sz="1800" i="1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6 </a:t>
            </a:r>
            <a:r>
              <a:rPr lang="fr-FR" sz="1800" i="1" smtClean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janvier 2022) </a:t>
            </a:r>
            <a:r>
              <a:rPr lang="fr-FR" sz="1800" i="1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et est </a:t>
            </a:r>
            <a:r>
              <a:rPr lang="fr-FR" sz="1800" i="1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intitulé </a:t>
            </a:r>
            <a:r>
              <a:rPr lang="fr-FR" sz="1800" i="1" smtClean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« (</a:t>
            </a:r>
            <a:r>
              <a:rPr lang="fr-FR" sz="1800" i="1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le </a:t>
            </a:r>
            <a:r>
              <a:rPr lang="fr-FR" sz="1800" i="1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titre</a:t>
            </a:r>
            <a:r>
              <a:rPr lang="fr-FR" sz="1800" i="1" smtClean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) ». </a:t>
            </a:r>
            <a:endParaRPr lang="cs-CZ" sz="18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114300" indent="0">
              <a:spcAft>
                <a:spcPts val="800"/>
              </a:spcAft>
              <a:buNone/>
            </a:pPr>
            <a:r>
              <a:rPr lang="cs-CZ" sz="18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 </a:t>
            </a:r>
            <a:endParaRPr lang="cs-CZ" sz="18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114300" indent="0">
              <a:spcAft>
                <a:spcPts val="800"/>
              </a:spcAft>
              <a:buNone/>
            </a:pPr>
            <a:r>
              <a:rPr lang="cs-CZ" sz="1800" b="1" i="1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2 - </a:t>
            </a:r>
            <a:r>
              <a:rPr lang="cs-CZ" sz="1800" b="1" i="1" dirty="0" err="1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Quelles</a:t>
            </a:r>
            <a:r>
              <a:rPr lang="cs-CZ" sz="1800" b="1" i="1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cs-CZ" sz="1800" b="1" i="1" dirty="0" err="1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informations</a:t>
            </a:r>
            <a:r>
              <a:rPr lang="cs-CZ" sz="1800" b="1" i="1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cs-CZ" sz="1800" b="1" i="1" err="1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nous</a:t>
            </a:r>
            <a:r>
              <a:rPr lang="cs-CZ" sz="1800" b="1" i="1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cs-CZ" sz="1800" b="1" i="1" smtClean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donne-t-il</a:t>
            </a:r>
            <a:r>
              <a:rPr lang="fr-CA" sz="1800" b="1" i="1" smtClean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cs-CZ" sz="1800" b="1" i="1" smtClean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?</a:t>
            </a:r>
            <a:endParaRPr lang="cs-CZ" sz="18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114300" indent="0">
              <a:spcAft>
                <a:spcPts val="800"/>
              </a:spcAft>
              <a:buNone/>
            </a:pPr>
            <a:r>
              <a:rPr lang="cs-CZ" sz="1800" dirty="0" err="1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Exemples</a:t>
            </a:r>
            <a:r>
              <a:rPr lang="cs-CZ" sz="18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: </a:t>
            </a:r>
            <a:r>
              <a:rPr lang="cs-CZ" sz="1800" i="1" dirty="0" err="1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Cet</a:t>
            </a:r>
            <a:r>
              <a:rPr lang="cs-CZ" sz="1800" i="1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cs-CZ" sz="1800" i="1" dirty="0" err="1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article</a:t>
            </a:r>
            <a:r>
              <a:rPr lang="cs-CZ" sz="1800" i="1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cs-CZ" sz="1800" i="1" dirty="0" err="1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nous</a:t>
            </a:r>
            <a:r>
              <a:rPr lang="cs-CZ" sz="1800" i="1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cs-CZ" sz="1800" i="1" err="1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parle</a:t>
            </a:r>
            <a:r>
              <a:rPr lang="cs-CZ" sz="1800" i="1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cs-CZ" sz="1800" i="1" smtClean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de</a:t>
            </a:r>
            <a:r>
              <a:rPr lang="cs-CZ" sz="1800" i="1" smtClean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.../</a:t>
            </a:r>
            <a:r>
              <a:rPr lang="cs-CZ" sz="1800" i="1" smtClean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nous </a:t>
            </a:r>
            <a:r>
              <a:rPr lang="cs-CZ" sz="1800" i="1" dirty="0" err="1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explique</a:t>
            </a:r>
            <a:r>
              <a:rPr lang="cs-CZ" sz="1800" i="1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cs-CZ" sz="1800" i="1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comment</a:t>
            </a:r>
            <a:r>
              <a:rPr lang="cs-CZ" sz="1800" i="1" smtClean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.../nous </a:t>
            </a:r>
            <a:r>
              <a:rPr lang="cs-CZ" sz="1800" i="1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présente</a:t>
            </a:r>
            <a:r>
              <a:rPr lang="cs-CZ" sz="1800" i="1" smtClean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...</a:t>
            </a:r>
            <a:endParaRPr lang="fr-CA" sz="1800" i="1" smtClean="0">
              <a:effectLst/>
              <a:latin typeface="Times New Roman" panose="02020603050405020304" pitchFamily="18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114300" indent="0">
              <a:spcAft>
                <a:spcPts val="800"/>
              </a:spcAft>
              <a:buNone/>
            </a:pPr>
            <a:r>
              <a:rPr lang="cs-CZ" sz="1800" i="1" smtClean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Les</a:t>
            </a:r>
            <a:r>
              <a:rPr lang="fr-CA" sz="1800" i="1" smtClean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cs-CZ" sz="1800" i="1" smtClean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informations </a:t>
            </a:r>
            <a:r>
              <a:rPr lang="cs-CZ" sz="1800" i="1" err="1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principales</a:t>
            </a:r>
            <a:r>
              <a:rPr lang="cs-CZ" sz="1800" i="1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cs-CZ" sz="1800" i="1" smtClean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qu</a:t>
            </a:r>
            <a:r>
              <a:rPr lang="fr-CA" sz="1800" i="1" smtClean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’</a:t>
            </a:r>
            <a:r>
              <a:rPr lang="cs-CZ" sz="1800" i="1" smtClean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il </a:t>
            </a:r>
            <a:r>
              <a:rPr lang="cs-CZ" sz="1800" i="1" dirty="0" err="1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nous</a:t>
            </a:r>
            <a:r>
              <a:rPr lang="cs-CZ" sz="1800" i="1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cs-CZ" sz="1800" i="1" dirty="0" err="1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donne</a:t>
            </a:r>
            <a:r>
              <a:rPr lang="cs-CZ" sz="1800" i="1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cs-CZ" sz="1800" i="1" err="1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sont</a:t>
            </a:r>
            <a:r>
              <a:rPr lang="cs-CZ" sz="1800" i="1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cs-CZ" sz="1800" i="1" smtClean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premièrement...</a:t>
            </a:r>
            <a:r>
              <a:rPr lang="fr-CA" sz="1800" i="1" smtClean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cs-CZ" sz="1800" i="1" smtClean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deuxièmement...</a:t>
            </a:r>
            <a:r>
              <a:rPr lang="fr-CA" sz="1800" i="1" smtClean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cs-CZ" sz="1800" i="1" smtClean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enfin</a:t>
            </a:r>
            <a:r>
              <a:rPr lang="cs-CZ" sz="1800" i="1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...</a:t>
            </a:r>
            <a:endParaRPr lang="cs-CZ" sz="18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endParaRPr lang="cs-CZ" sz="1400" dirty="0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EEBF1590-3B36-48EE-A89D-3B6F3CB256A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AC8F6C8C-AB5A-4548-942D-E3FD40ACBC4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76000"/>
                </a:srgbClr>
              </a:gs>
              <a:gs pos="100000">
                <a:schemeClr val="accent1"/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0549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="" xmlns:a16="http://schemas.microsoft.com/office/drawing/2014/main" id="{12609869-9E80-471B-A487-A53288E0E79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="" xmlns:a16="http://schemas.microsoft.com/office/drawing/2014/main" id="{5F6E94C1-4D40-41A8-A35E-2A91DD8E40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397" y="502020"/>
            <a:ext cx="5323715" cy="1172035"/>
          </a:xfrm>
        </p:spPr>
        <p:txBody>
          <a:bodyPr anchor="b">
            <a:normAutofit/>
          </a:bodyPr>
          <a:lstStyle/>
          <a:p>
            <a:r>
              <a:rPr lang="cs-CZ" sz="4000" dirty="0" err="1"/>
              <a:t>Théorie</a:t>
            </a:r>
            <a:r>
              <a:rPr lang="fr-FR" sz="4000" dirty="0"/>
              <a:t>s</a:t>
            </a:r>
            <a:r>
              <a:rPr lang="cs-CZ" sz="4000" dirty="0"/>
              <a:t> de </a:t>
            </a:r>
            <a:r>
              <a:rPr lang="cs-CZ" sz="4000" dirty="0" err="1"/>
              <a:t>Krashen</a:t>
            </a:r>
            <a:endParaRPr lang="cs-CZ" sz="4000" dirty="0"/>
          </a:p>
        </p:txBody>
      </p:sp>
      <p:sp>
        <p:nvSpPr>
          <p:cNvPr id="3" name="Zástupný obsah 2">
            <a:extLst>
              <a:ext uri="{FF2B5EF4-FFF2-40B4-BE49-F238E27FC236}">
                <a16:creationId xmlns="" xmlns:a16="http://schemas.microsoft.com/office/drawing/2014/main" id="{AD48907A-EA2F-415E-95D9-2F402C977F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1859" y="2176076"/>
            <a:ext cx="5658254" cy="3764902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cs-CZ" sz="2000" smtClean="0">
                <a:hlinkClick r:id="rId2"/>
              </a:rPr>
              <a:t>www.youtube.com/watch?v=rTHgP2BgYa4</a:t>
            </a:r>
            <a:endParaRPr lang="cs-CZ" sz="2000" smtClean="0"/>
          </a:p>
          <a:p>
            <a:pPr marL="0" indent="0">
              <a:buNone/>
            </a:pPr>
            <a:endParaRPr lang="cs-CZ" sz="2000"/>
          </a:p>
          <a:p>
            <a:pPr marL="0" indent="0">
              <a:buNone/>
            </a:pPr>
            <a:r>
              <a:rPr lang="fr-FR" sz="2000" smtClean="0"/>
              <a:t>5 </a:t>
            </a:r>
            <a:r>
              <a:rPr lang="fr-FR" sz="2000" dirty="0"/>
              <a:t>hypothèses</a:t>
            </a:r>
          </a:p>
          <a:p>
            <a:pPr marL="0" indent="0">
              <a:buNone/>
            </a:pPr>
            <a:r>
              <a:rPr lang="fr-FR" sz="2000" dirty="0"/>
              <a:t>Chaque groupe nous présente l’une de ses hypothèses :</a:t>
            </a:r>
          </a:p>
          <a:p>
            <a:pPr marL="0" indent="0">
              <a:buNone/>
            </a:pPr>
            <a:r>
              <a:rPr lang="fr-FR" sz="2000" dirty="0"/>
              <a:t>-  Expliquez les mots clés.</a:t>
            </a:r>
          </a:p>
          <a:p>
            <a:pPr marL="0" indent="0">
              <a:buNone/>
            </a:pPr>
            <a:r>
              <a:rPr lang="fr-FR" sz="2000"/>
              <a:t>- Est-ce </a:t>
            </a:r>
            <a:r>
              <a:rPr lang="fr-FR" sz="2000" dirty="0"/>
              <a:t>que vous partagez le même avis que Stephen </a:t>
            </a:r>
            <a:r>
              <a:rPr lang="fr-FR" sz="2000" dirty="0" err="1"/>
              <a:t>Krashen</a:t>
            </a:r>
            <a:r>
              <a:rPr lang="fr-FR" sz="2000" dirty="0"/>
              <a:t> ?</a:t>
            </a:r>
            <a:endParaRPr lang="cs-CZ" sz="2000" dirty="0"/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7004738A-9D34-43E8-97D2-CA0EED4F8BE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0800000" flipH="1">
            <a:off x="8123333" y="-5"/>
            <a:ext cx="4092521" cy="6858000"/>
          </a:xfrm>
          <a:prstGeom prst="rect">
            <a:avLst/>
          </a:prstGeom>
          <a:gradFill>
            <a:gsLst>
              <a:gs pos="8000">
                <a:srgbClr val="000000">
                  <a:alpha val="94000"/>
                </a:srgbClr>
              </a:gs>
              <a:gs pos="100000">
                <a:schemeClr val="accent1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B8B8D07F-F13E-443E-BA68-2D26672D76B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0800000" flipH="1">
            <a:off x="8123333" y="-2"/>
            <a:ext cx="4092521" cy="6400369"/>
          </a:xfrm>
          <a:prstGeom prst="rect">
            <a:avLst/>
          </a:prstGeom>
          <a:gradFill>
            <a:gsLst>
              <a:gs pos="31000">
                <a:schemeClr val="accent1">
                  <a:lumMod val="50000"/>
                  <a:alpha val="0"/>
                </a:schemeClr>
              </a:gs>
              <a:gs pos="100000">
                <a:schemeClr val="accent1">
                  <a:lumMod val="50000"/>
                  <a:alpha val="26000"/>
                </a:scheme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2813A4FA-24A5-41ED-A534-3807D1B2F34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0800000" flipH="1">
            <a:off x="8123333" y="-22"/>
            <a:ext cx="4068667" cy="6400389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72000">
                <a:srgbClr val="000000">
                  <a:alpha val="21000"/>
                </a:srgb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C3944F27-CA70-4E84-A51A-E6BF8955897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0800000" flipH="1">
            <a:off x="8123333" y="-10"/>
            <a:ext cx="3611467" cy="6857997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93000">
                <a:srgbClr val="000000">
                  <a:alpha val="29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Obrázek 4">
            <a:extLst>
              <a:ext uri="{FF2B5EF4-FFF2-40B4-BE49-F238E27FC236}">
                <a16:creationId xmlns="" xmlns:a16="http://schemas.microsoft.com/office/drawing/2014/main" id="{1DB6349C-6C06-46CC-90F4-DC8EC4D73D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5967" y="1405511"/>
            <a:ext cx="4170530" cy="4078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0751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obsah 3" descr="https://4.bp.blogspot.com/-fKN0B56XH44/W2MVZns-iQI/AAAAAAAAqgg/TRr5EN6xNcoCHPFN2eOrl5l1qkjkaoBVgCLcBGAs/s1600/exprimer-lopinion.jpg">
            <a:extLst>
              <a:ext uri="{FF2B5EF4-FFF2-40B4-BE49-F238E27FC236}">
                <a16:creationId xmlns="" xmlns:a16="http://schemas.microsoft.com/office/drawing/2014/main" id="{99639AD6-B361-4A3A-B5CF-7E321B7F2E26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38954" y="0"/>
            <a:ext cx="4783015" cy="703384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95509300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271</TotalTime>
  <Words>183</Words>
  <Application>Microsoft Office PowerPoint</Application>
  <PresentationFormat>Širokoúhlá obrazovka</PresentationFormat>
  <Paragraphs>24</Paragraphs>
  <Slides>5</Slides>
  <Notes>0</Notes>
  <HiddenSlides>0</HiddenSlides>
  <MMClips>1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DengXian</vt:lpstr>
      <vt:lpstr>Times New Roman</vt:lpstr>
      <vt:lpstr>Motiv Office</vt:lpstr>
      <vt:lpstr>Leçon 2 : Apprendre une langue</vt:lpstr>
      <vt:lpstr>Présentez votre actualité</vt:lpstr>
      <vt:lpstr>Prezentace aplikace PowerPoint</vt:lpstr>
      <vt:lpstr>Théories de Krashen</vt:lpstr>
      <vt:lpstr>Prezentace aplikace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Leçon 2</dc:title>
  <dc:creator>Eliška</dc:creator>
  <cp:lastModifiedBy>Ležatková Klára</cp:lastModifiedBy>
  <cp:revision>10</cp:revision>
  <dcterms:created xsi:type="dcterms:W3CDTF">2021-09-25T16:21:28Z</dcterms:created>
  <dcterms:modified xsi:type="dcterms:W3CDTF">2022-11-20T22:35:53Z</dcterms:modified>
</cp:coreProperties>
</file>