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60" r:id="rId4"/>
    <p:sldId id="294" r:id="rId5"/>
    <p:sldId id="293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6D88-86DD-419B-A5F6-2F55456FE4A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13B26-137A-4E1A-91AA-2913C58D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60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A0B09-A118-4E91-BEA3-793BA7070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B790AD-762D-4362-A626-D234B7014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E3AB7F-75ED-4A92-B0F2-E20D214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D0B29-7F15-4F3D-B616-123D812B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72DF31-BBF8-4ED6-BA27-71E7BD9F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77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3395E-0CD7-43E4-8940-8554B180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B10152-A888-4284-BC6B-FCFD437B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23B254-D006-4A93-B4F6-2BBF1984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57AA4-CDE6-4193-817E-F3112F53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417B7E-8302-4228-9BB4-EC6A3862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53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1C5181-DFB8-4FF9-820C-74D0D6350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3325B2-FB17-41B9-B546-A9D239C1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DDB088-37C2-4015-AC93-56E23DE5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858DE3-1870-4114-897E-F29A8A3D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7BE300-0430-484B-A013-CCA869DC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69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761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531B8-4B77-40FB-BC67-818D12EB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45DAEF-3F45-4403-B08D-1803E77F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67A5D6-1AC2-446E-936D-29FBF37C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7E386F-FE81-4CDD-B3F2-E012A987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40C81-201E-4E54-9AAE-E5B59A30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1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884-7E84-4CF2-A56D-5FB53251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7212F6-DFB7-46E4-83EC-493A8836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BAFE9-F33E-4DDA-B4D9-B40A0D4B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FDB79E-46E3-4EA6-BFA6-AC9616F8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8D925A-310A-4ACD-B42F-5F1C2BA6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2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73B41-D036-44CC-9311-4740AA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3A936-BD05-4515-A816-7F3210A50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F491D9-47F8-465E-91D8-C7622C25A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3A6E54-B3BD-4D5B-A8CC-71772FE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C43065-E31A-44CD-9658-99773179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0B654C-5CF3-4C8B-A662-166BAA6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3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B9D05-15F1-47D5-8EE0-A3CF5031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796A4B-0CB2-46E1-AA2D-6C685F24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00DD9C-E794-4406-A405-9F61840CE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3BF855-8300-447C-8989-FC2635B3D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52C9E9-CE11-43E6-AEC2-9AC3A3DF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6DAFF2-859E-4504-94FC-E5AAE73E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550404-0FFF-48EC-AB83-FDCE0819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1B713F-224F-4A58-AA93-3CC7FE9C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44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AFD87-9C08-46FE-A115-866B7F0C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B48F76-0CE4-441B-A037-4795B5DD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C6CE2C-FCDC-46F9-8351-8380D40D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2CC2A6-2C9E-48FE-9CAC-644CDA4A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0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8D53C5-C3CA-429F-98CC-C3926A6E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370D81-C199-4371-AA5E-77573142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AAFD4E-137E-4DFB-84B9-98EFA180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4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6AD3B-8A4F-40BA-BA16-2BBCD448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3A868-88EB-4C3B-B99C-64DA9761C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9BB74E-9DC1-483F-A662-421D7CABF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46F45A-423B-4319-918E-33B38A83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26B601-5327-4BD3-9268-0BDB4A28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38122D-C40A-4F31-AA47-86BFB743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3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A7431-74F5-4AFD-BFD6-9D27902A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CD3404-91E3-4BC6-964E-7161924C9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3EE41-9138-42D8-B13B-9DC90747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5827CB-6F7C-4BD9-AB32-AFA6D24C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EA93BE-42E1-4715-92DB-EA39863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A24E59-AFD0-4040-98E4-15D7BDDF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4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E51619-E9AA-410C-BF06-10BDB737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AE61C7-BD8F-4A94-BECB-2000C577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8D3754-4049-4D8A-BDE3-CC7B15EBC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289C-271E-4D5C-A737-3BE059229DF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B90F48-7495-47D6-82BD-959731D12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66849-F3E9-47EC-8BDB-DA42C5D98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FF1E-78E8-4682-9896-7D31475D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43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endre.tv5monde.com/fr/exercices/b1-intermediaire" TargetMode="External"/><Relationship Id="rId2" Type="http://schemas.openxmlformats.org/officeDocument/2006/relationships/hyperlink" Target="https://apprendre.tv5monde.com/fr/exercice/5577?id_serie=13513&amp;nom_serie=s_informer_oui_mais_comment_&amp;niveau=b1_intermediaire&amp;exercice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castfrancaisfacile.com/apprendre-le-francais/phonetique-en-francai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BW9UsE7yd9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74C82B3E-5A79-4384-951D-A578817A06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B7800C-4BAE-4D0E-ADAB-877A2A139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133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dirty="0"/>
              <a:t>Leçon 7</a:t>
            </a:r>
            <a:r>
              <a:rPr lang="cs-CZ" sz="5200" dirty="0"/>
              <a:t> </a:t>
            </a:r>
            <a:r>
              <a:rPr lang="fr-FR" sz="5200" dirty="0"/>
              <a:t>: SEMAINE DE LECTURE</a:t>
            </a:r>
            <a:endParaRPr lang="cs-CZ" sz="5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2328AD-3688-4638-82A6-85D558007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2207602"/>
            <a:ext cx="10058400" cy="1869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Merci de travailler en autonomie : </a:t>
            </a:r>
          </a:p>
          <a:p>
            <a:r>
              <a:rPr lang="fr-CA" dirty="0">
                <a:solidFill>
                  <a:srgbClr val="FFFFFF"/>
                </a:solidFill>
              </a:rPr>
              <a:t>regardez le diaporama, visionnez les vidéos et faites les exercices indiqués.</a:t>
            </a:r>
          </a:p>
          <a:p>
            <a:r>
              <a:rPr lang="fr-CA" dirty="0">
                <a:solidFill>
                  <a:srgbClr val="FFFFFF"/>
                </a:solidFill>
              </a:rPr>
              <a:t>BON COURAGE !</a:t>
            </a:r>
          </a:p>
          <a:p>
            <a:r>
              <a:rPr lang="fr-CA" dirty="0">
                <a:solidFill>
                  <a:srgbClr val="FFFFFF"/>
                </a:solidFill>
              </a:rPr>
              <a:t>Et, surtout : PROFITEZ BIEN DE LA SEMAINE DE LECTURE 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26A41E-E2C8-45BD-AD8B-F07DA68F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S’informer</a:t>
            </a:r>
            <a:r>
              <a:rPr lang="en-US" sz="40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oui</a:t>
            </a:r>
            <a:r>
              <a:rPr lang="en-US" sz="40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40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mais</a:t>
            </a:r>
            <a:r>
              <a:rPr lang="en-US" sz="40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comment ? </a:t>
            </a:r>
            <a:r>
              <a:rPr lang="en-US" sz="4000" b="1" dirty="0" err="1"/>
              <a:t>É</a:t>
            </a:r>
            <a:r>
              <a:rPr lang="en-US" sz="40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coute</a:t>
            </a:r>
            <a:r>
              <a:rPr lang="en-US" sz="40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B1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33743-3FA6-428E-950F-6A70560C9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https://apprendre.tv5monde.com/fr/exercice/5577?id_serie=13513&amp;nom_serie=s_informer_oui_mais_comment_&amp;niveau=b1_intermediaire&amp;exercice=1</a:t>
            </a:r>
            <a:endParaRPr lang="en-US" sz="1600" dirty="0"/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D’autres</a:t>
            </a:r>
            <a:r>
              <a:rPr lang="en-US" sz="1600" dirty="0"/>
              <a:t> </a:t>
            </a:r>
            <a:r>
              <a:rPr lang="en-US" sz="1600" dirty="0" err="1"/>
              <a:t>ressources</a:t>
            </a:r>
            <a:r>
              <a:rPr lang="en-US" sz="1600" dirty="0"/>
              <a:t> </a:t>
            </a:r>
            <a:r>
              <a:rPr lang="en-US" sz="1600" dirty="0" err="1"/>
              <a:t>audiovisuels</a:t>
            </a:r>
            <a:r>
              <a:rPr lang="en-US" sz="1600" dirty="0"/>
              <a:t> sur les </a:t>
            </a:r>
            <a:r>
              <a:rPr lang="en-US" sz="1600" dirty="0" err="1"/>
              <a:t>médias</a:t>
            </a:r>
            <a:endParaRPr lang="en-US" sz="1600" dirty="0"/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https://apprendre.tv5monde.com/fr/exercices/b1-intermediaire</a:t>
            </a:r>
            <a:r>
              <a:rPr lang="en-US" sz="1600" dirty="0"/>
              <a:t>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Où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tourné</a:t>
            </a:r>
            <a:r>
              <a:rPr lang="en-US" sz="1600" dirty="0"/>
              <a:t> le reportage ?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Qui </a:t>
            </a:r>
            <a:r>
              <a:rPr lang="en-US" sz="1600" dirty="0" err="1"/>
              <a:t>constitue</a:t>
            </a:r>
            <a:r>
              <a:rPr lang="en-US" sz="1600" dirty="0"/>
              <a:t> le public ?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Qui </a:t>
            </a:r>
            <a:r>
              <a:rPr lang="en-US" sz="1600" dirty="0" err="1"/>
              <a:t>mène</a:t>
            </a:r>
            <a:r>
              <a:rPr lang="en-US" sz="1600" dirty="0"/>
              <a:t> la rencontre ?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Sur quoi portent les questions du public ?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 quoi </a:t>
            </a:r>
            <a:r>
              <a:rPr lang="en-US" sz="1600" dirty="0" err="1"/>
              <a:t>parlent</a:t>
            </a:r>
            <a:r>
              <a:rPr lang="en-US" sz="1600" dirty="0"/>
              <a:t> les </a:t>
            </a:r>
            <a:r>
              <a:rPr lang="en-US" sz="1600" dirty="0" err="1"/>
              <a:t>jeunes</a:t>
            </a:r>
            <a:r>
              <a:rPr lang="en-US" sz="1600" dirty="0"/>
              <a:t> gens </a:t>
            </a:r>
            <a:r>
              <a:rPr lang="en-US" sz="1600" dirty="0" err="1"/>
              <a:t>interviewés</a:t>
            </a:r>
            <a:r>
              <a:rPr lang="en-US" sz="1600" dirty="0"/>
              <a:t> 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80D0BA-AC26-4167-9271-5492637C8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7" b="2"/>
          <a:stretch/>
        </p:blipFill>
        <p:spPr>
          <a:xfrm>
            <a:off x="6512442" y="1718822"/>
            <a:ext cx="5201023" cy="30065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2532B4-A8D5-4A85-A725-AC56EB06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fr-CA" sz="4000" b="1" dirty="0"/>
              <a:t>Travaillez la</a:t>
            </a:r>
            <a:r>
              <a:rPr lang="cs-CZ" sz="4000" b="1" dirty="0"/>
              <a:t> </a:t>
            </a:r>
            <a:r>
              <a:rPr lang="cs-CZ" sz="4000" b="1" dirty="0" err="1"/>
              <a:t>prononciation</a:t>
            </a:r>
            <a:endParaRPr lang="cs-CZ" sz="4000" b="1" dirty="0"/>
          </a:p>
        </p:txBody>
      </p:sp>
      <p:pic>
        <p:nvPicPr>
          <p:cNvPr id="5" name="Picture 4" descr="Bulles de discours vides">
            <a:extLst>
              <a:ext uri="{FF2B5EF4-FFF2-40B4-BE49-F238E27FC236}">
                <a16:creationId xmlns:a16="http://schemas.microsoft.com/office/drawing/2014/main" id="{C7AA2668-14A0-4334-8F47-1E76D8159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2" r="3488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73C9D-AA56-4104-AFA6-D8A55367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3"/>
              </a:rPr>
              <a:t>https://www.podcastfrancaisfacile.com/apprendre-le-francais/phonetique-en-francais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A0D2A-BA79-4790-A6E1-BBAF994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5"/>
            <a:ext cx="10850217" cy="1325563"/>
          </a:xfrm>
        </p:spPr>
        <p:txBody>
          <a:bodyPr>
            <a:normAutofit/>
          </a:bodyPr>
          <a:lstStyle/>
          <a:p>
            <a:r>
              <a:rPr lang="fr-CA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cs-CZ" sz="1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asales</a:t>
            </a:r>
            <a:r>
              <a:rPr lang="cs-CZ" sz="1400" dirty="0"/>
              <a:t> </a:t>
            </a:r>
            <a:r>
              <a:rPr lang="cs-CZ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https://www.youtube.com/watch?v=BW9UsE7yd9o</a:t>
            </a:r>
            <a:br>
              <a:rPr lang="cs-CZ" sz="1400" dirty="0"/>
            </a:br>
            <a:r>
              <a:rPr lang="fr-CA" sz="1400" dirty="0"/>
              <a:t>P</a:t>
            </a:r>
            <a:r>
              <a:rPr lang="cs-CZ" sz="1400" dirty="0" err="1"/>
              <a:t>rononcer</a:t>
            </a:r>
            <a:r>
              <a:rPr lang="cs-CZ" sz="1400" dirty="0"/>
              <a:t> les e : https://www.youtube.com/watch?v=66g1aLYrZmI  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AF15FF2-1A38-404F-BCAD-A64124C4B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15" y="1295677"/>
            <a:ext cx="4780214" cy="6755019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6CB0ED6-ED34-459F-8214-8414A7FA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29" y="228332"/>
            <a:ext cx="4884141" cy="69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3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8949A-2AE3-4436-81FD-1AE13EAF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CEFA2D-7836-415E-8B25-89157343A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8" y="365125"/>
            <a:ext cx="9031104" cy="6373013"/>
          </a:xfrm>
        </p:spPr>
      </p:pic>
    </p:spTree>
    <p:extLst>
      <p:ext uri="{BB962C8B-B14F-4D97-AF65-F5344CB8AC3E}">
        <p14:creationId xmlns:p14="http://schemas.microsoft.com/office/powerpoint/2010/main" val="200334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8EF75-57A1-4555-9ED9-648EDB86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CA" b="1" dirty="0"/>
              <a:t>Vocabulaire des études</a:t>
            </a:r>
            <a:br>
              <a:rPr lang="fr-CA" b="1" dirty="0"/>
            </a:br>
            <a:r>
              <a:rPr lang="fr-CA" sz="2000" dirty="0"/>
              <a:t>Merci de se familiariser avec le « </a:t>
            </a:r>
            <a:r>
              <a:rPr lang="fr-CA" sz="2000" i="1" dirty="0"/>
              <a:t>Vocabulaire des études</a:t>
            </a:r>
            <a:r>
              <a:rPr lang="fr-CA" sz="2000" dirty="0"/>
              <a:t> » affiché dans le plan interactif (semaine 7).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699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D27C4-5E95-49D5-934F-0757B408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2766218"/>
            <a:ext cx="11081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Ça va les études ?</a:t>
            </a:r>
            <a:br>
              <a:rPr lang="fr-CA" b="1" dirty="0"/>
            </a:br>
            <a:r>
              <a:rPr lang="fr-CA" sz="2000" dirty="0"/>
              <a:t>Merci de lire l’article et répondre aux questions posées au-dessous</a:t>
            </a:r>
            <a:br>
              <a:rPr lang="fr-CA" sz="2000" dirty="0"/>
            </a:br>
            <a:r>
              <a:rPr lang="fr-CA" sz="2000" dirty="0"/>
              <a:t>sous forme écrite dans le devoir sur Classroom intitulé « </a:t>
            </a:r>
            <a:r>
              <a:rPr lang="fr-CA" sz="2000" i="1" dirty="0"/>
              <a:t>Ça va les études</a:t>
            </a:r>
            <a:r>
              <a:rPr lang="fr-CA" sz="2000" dirty="0"/>
              <a:t> ».</a:t>
            </a:r>
            <a:br>
              <a:rPr lang="fr-CA" sz="2000" dirty="0"/>
            </a:br>
            <a:r>
              <a:rPr lang="fr-CA" sz="2000" dirty="0"/>
              <a:t>N’oubliez pas par la suite de rendre votre devoir sur Classroom.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692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EF5CA-4B43-44C2-999C-654C3618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Subjonctif présent</a:t>
            </a:r>
            <a:br>
              <a:rPr lang="fr-CA" b="1" dirty="0"/>
            </a:br>
            <a:r>
              <a:rPr lang="fr-CA" sz="2000" dirty="0"/>
              <a:t>Merci de réviser/d’étudier en autonomie le « </a:t>
            </a:r>
            <a:r>
              <a:rPr lang="fr-CA" sz="2000" i="1" dirty="0"/>
              <a:t>Subjonctif présent</a:t>
            </a:r>
            <a:r>
              <a:rPr lang="fr-CA" sz="2000" dirty="0"/>
              <a:t> » affiché dans le plan interactif (semaine 7)</a:t>
            </a:r>
            <a:br>
              <a:rPr lang="fr-CA" sz="2000" dirty="0"/>
            </a:br>
            <a:r>
              <a:rPr lang="fr-CA" sz="2000" dirty="0"/>
              <a:t>en lisant les règles et en faisant tous les exercices.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64427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302</Words>
  <Application>Microsoft Office PowerPoint</Application>
  <PresentationFormat>Širokoúhlá obrazovka</PresentationFormat>
  <Paragraphs>21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Leçon 7 : SEMAINE DE LECTURE</vt:lpstr>
      <vt:lpstr>S’informer oui, mais comment ? Écoute B1</vt:lpstr>
      <vt:lpstr>Travaillez la prononciation</vt:lpstr>
      <vt:lpstr>Nasales : https://www.youtube.com/watch?v=BW9UsE7yd9o Prononcer les e : https://www.youtube.com/watch?v=66g1aLYrZmI  </vt:lpstr>
      <vt:lpstr>Prezentace aplikace PowerPoint</vt:lpstr>
      <vt:lpstr>Vocabulaire des études Merci de se familiariser avec le « Vocabulaire des études » affiché dans le plan interactif (semaine 7).</vt:lpstr>
      <vt:lpstr>Ça va les études ? Merci de lire l’article et répondre aux questions posées au-dessous sous forme écrite dans le devoir sur Classroom intitulé « Ça va les études ». N’oubliez pas par la suite de rendre votre devoir sur Classroom.</vt:lpstr>
      <vt:lpstr>Subjonctif présent Merci de réviser/d’étudier en autonomie le « Subjonctif présent » affiché dans le plan interactif (semaine 7) en lisant les règles et en faisant tous les exercices.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2</dc:title>
  <dc:creator>Eliška</dc:creator>
  <cp:lastModifiedBy>Ležatková Klára</cp:lastModifiedBy>
  <cp:revision>16</cp:revision>
  <dcterms:created xsi:type="dcterms:W3CDTF">2021-09-25T16:21:28Z</dcterms:created>
  <dcterms:modified xsi:type="dcterms:W3CDTF">2022-10-25T13:13:24Z</dcterms:modified>
</cp:coreProperties>
</file>