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76" r:id="rId23"/>
    <p:sldId id="277" r:id="rId24"/>
    <p:sldId id="289" r:id="rId25"/>
    <p:sldId id="290" r:id="rId26"/>
    <p:sldId id="288" r:id="rId27"/>
    <p:sldId id="278" r:id="rId28"/>
    <p:sldId id="279" r:id="rId29"/>
    <p:sldId id="280" r:id="rId30"/>
    <p:sldId id="287" r:id="rId31"/>
    <p:sldId id="281" r:id="rId32"/>
    <p:sldId id="282" r:id="rId33"/>
    <p:sldId id="283" r:id="rId34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0078" y="1249171"/>
            <a:ext cx="9911842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44006" y="185165"/>
            <a:ext cx="903986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2708" y="1164716"/>
            <a:ext cx="8601710" cy="1957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photos-images/soren-kierkegaard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refinethemind.com/ki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refinethemind.com/kierkegaard-batman-comic/" TargetMode="Externa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ackpew.com/blog/category/walk-the-talk/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tical-theory.com/kierkegaard-the-dark-knight-of-faith-comic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inethemind.com/kierkegaard-batman-comic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7616" y="1249171"/>
            <a:ext cx="3964304" cy="258635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065" marR="5080" indent="1905" algn="ctr">
              <a:lnSpc>
                <a:spcPts val="6480"/>
              </a:lnSpc>
              <a:spcBef>
                <a:spcPts val="915"/>
              </a:spcBef>
            </a:pPr>
            <a:r>
              <a:rPr sz="6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Etická </a:t>
            </a:r>
            <a:r>
              <a:rPr sz="6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koncepce</a:t>
            </a:r>
            <a:r>
              <a:rPr sz="6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000" b="0" spc="-5" dirty="0">
                <a:solidFill>
                  <a:srgbClr val="FFFFFF"/>
                </a:solidFill>
                <a:latin typeface="Calibri Light"/>
                <a:cs typeface="Calibri Light"/>
              </a:rPr>
              <a:t>S. </a:t>
            </a:r>
            <a:r>
              <a:rPr sz="60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000" b="0" spc="-5" dirty="0">
                <a:solidFill>
                  <a:srgbClr val="FFFFFF"/>
                </a:solidFill>
                <a:latin typeface="Calibri Light"/>
                <a:cs typeface="Calibri Light"/>
              </a:rPr>
              <a:t>Kier</a:t>
            </a:r>
            <a:r>
              <a:rPr sz="6000" b="0" spc="-225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60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60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6000" b="0" dirty="0">
                <a:solidFill>
                  <a:srgbClr val="FFFFFF"/>
                </a:solidFill>
                <a:latin typeface="Calibri Light"/>
                <a:cs typeface="Calibri Light"/>
              </a:rPr>
              <a:t>aa</a:t>
            </a:r>
            <a:r>
              <a:rPr sz="60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6000" b="0" dirty="0">
                <a:solidFill>
                  <a:srgbClr val="FFFFFF"/>
                </a:solidFill>
                <a:latin typeface="Calibri Light"/>
                <a:cs typeface="Calibri Light"/>
              </a:rPr>
              <a:t>da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62747" y="4892116"/>
            <a:ext cx="26155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Slavomír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Lesňák,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PdF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172200" cy="6858000"/>
            <a:chOff x="0" y="0"/>
            <a:chExt cx="61722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172200" cy="6858000"/>
            </a:xfrm>
            <a:custGeom>
              <a:avLst/>
              <a:gdLst/>
              <a:ahLst/>
              <a:cxnLst/>
              <a:rect l="l" t="t" r="r" b="b"/>
              <a:pathLst>
                <a:path w="6172200" h="6858000">
                  <a:moveTo>
                    <a:pt x="610311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764536" y="6857999"/>
                  </a:lnTo>
                  <a:lnTo>
                    <a:pt x="2896362" y="6782205"/>
                  </a:lnTo>
                  <a:lnTo>
                    <a:pt x="2937183" y="6757202"/>
                  </a:lnTo>
                  <a:lnTo>
                    <a:pt x="2977813" y="6731921"/>
                  </a:lnTo>
                  <a:lnTo>
                    <a:pt x="3018253" y="6706364"/>
                  </a:lnTo>
                  <a:lnTo>
                    <a:pt x="3058499" y="6680530"/>
                  </a:lnTo>
                  <a:lnTo>
                    <a:pt x="3098552" y="6654423"/>
                  </a:lnTo>
                  <a:lnTo>
                    <a:pt x="3138409" y="6628042"/>
                  </a:lnTo>
                  <a:lnTo>
                    <a:pt x="3178070" y="6601390"/>
                  </a:lnTo>
                  <a:lnTo>
                    <a:pt x="3217533" y="6574467"/>
                  </a:lnTo>
                  <a:lnTo>
                    <a:pt x="3256797" y="6547275"/>
                  </a:lnTo>
                  <a:lnTo>
                    <a:pt x="3295860" y="6519816"/>
                  </a:lnTo>
                  <a:lnTo>
                    <a:pt x="3334721" y="6492090"/>
                  </a:lnTo>
                  <a:lnTo>
                    <a:pt x="3373378" y="6464099"/>
                  </a:lnTo>
                  <a:lnTo>
                    <a:pt x="3411832" y="6435845"/>
                  </a:lnTo>
                  <a:lnTo>
                    <a:pt x="3450079" y="6407328"/>
                  </a:lnTo>
                  <a:lnTo>
                    <a:pt x="3488119" y="6378550"/>
                  </a:lnTo>
                  <a:lnTo>
                    <a:pt x="3525951" y="6349513"/>
                  </a:lnTo>
                  <a:lnTo>
                    <a:pt x="3563572" y="6320216"/>
                  </a:lnTo>
                  <a:lnTo>
                    <a:pt x="3600983" y="6290663"/>
                  </a:lnTo>
                  <a:lnTo>
                    <a:pt x="3638181" y="6260854"/>
                  </a:lnTo>
                  <a:lnTo>
                    <a:pt x="3675165" y="6230791"/>
                  </a:lnTo>
                  <a:lnTo>
                    <a:pt x="3711934" y="6200475"/>
                  </a:lnTo>
                  <a:lnTo>
                    <a:pt x="3748486" y="6169907"/>
                  </a:lnTo>
                  <a:lnTo>
                    <a:pt x="3784821" y="6139088"/>
                  </a:lnTo>
                  <a:lnTo>
                    <a:pt x="3820936" y="6108020"/>
                  </a:lnTo>
                  <a:lnTo>
                    <a:pt x="3856831" y="6076705"/>
                  </a:lnTo>
                  <a:lnTo>
                    <a:pt x="3892504" y="6045143"/>
                  </a:lnTo>
                  <a:lnTo>
                    <a:pt x="3927954" y="6013336"/>
                  </a:lnTo>
                  <a:lnTo>
                    <a:pt x="3963180" y="5981285"/>
                  </a:lnTo>
                  <a:lnTo>
                    <a:pt x="3998179" y="5948991"/>
                  </a:lnTo>
                  <a:lnTo>
                    <a:pt x="4032952" y="5916457"/>
                  </a:lnTo>
                  <a:lnTo>
                    <a:pt x="4067496" y="5883682"/>
                  </a:lnTo>
                  <a:lnTo>
                    <a:pt x="4101810" y="5850669"/>
                  </a:lnTo>
                  <a:lnTo>
                    <a:pt x="4135894" y="5817419"/>
                  </a:lnTo>
                  <a:lnTo>
                    <a:pt x="4169745" y="5783933"/>
                  </a:lnTo>
                  <a:lnTo>
                    <a:pt x="4203362" y="5750212"/>
                  </a:lnTo>
                  <a:lnTo>
                    <a:pt x="4236744" y="5716259"/>
                  </a:lnTo>
                  <a:lnTo>
                    <a:pt x="4269889" y="5682073"/>
                  </a:lnTo>
                  <a:lnTo>
                    <a:pt x="4302797" y="5647657"/>
                  </a:lnTo>
                  <a:lnTo>
                    <a:pt x="4335466" y="5613011"/>
                  </a:lnTo>
                  <a:lnTo>
                    <a:pt x="4367895" y="5578138"/>
                  </a:lnTo>
                  <a:lnTo>
                    <a:pt x="4400082" y="5543038"/>
                  </a:lnTo>
                  <a:lnTo>
                    <a:pt x="4432025" y="5507713"/>
                  </a:lnTo>
                  <a:lnTo>
                    <a:pt x="4463725" y="5472164"/>
                  </a:lnTo>
                  <a:lnTo>
                    <a:pt x="4495179" y="5436392"/>
                  </a:lnTo>
                  <a:lnTo>
                    <a:pt x="4526385" y="5400399"/>
                  </a:lnTo>
                  <a:lnTo>
                    <a:pt x="4557344" y="5364186"/>
                  </a:lnTo>
                  <a:lnTo>
                    <a:pt x="4588052" y="5327755"/>
                  </a:lnTo>
                  <a:lnTo>
                    <a:pt x="4618510" y="5291106"/>
                  </a:lnTo>
                  <a:lnTo>
                    <a:pt x="4648716" y="5254241"/>
                  </a:lnTo>
                  <a:lnTo>
                    <a:pt x="4678667" y="5217162"/>
                  </a:lnTo>
                  <a:lnTo>
                    <a:pt x="4708364" y="5179869"/>
                  </a:lnTo>
                  <a:lnTo>
                    <a:pt x="4737805" y="5142364"/>
                  </a:lnTo>
                  <a:lnTo>
                    <a:pt x="4766988" y="5104649"/>
                  </a:lnTo>
                  <a:lnTo>
                    <a:pt x="4795912" y="5066724"/>
                  </a:lnTo>
                  <a:lnTo>
                    <a:pt x="4824576" y="5028591"/>
                  </a:lnTo>
                  <a:lnTo>
                    <a:pt x="4852978" y="4990252"/>
                  </a:lnTo>
                  <a:lnTo>
                    <a:pt x="4881117" y="4951707"/>
                  </a:lnTo>
                  <a:lnTo>
                    <a:pt x="4908992" y="4912958"/>
                  </a:lnTo>
                  <a:lnTo>
                    <a:pt x="4936601" y="4874007"/>
                  </a:lnTo>
                  <a:lnTo>
                    <a:pt x="4963944" y="4834854"/>
                  </a:lnTo>
                  <a:lnTo>
                    <a:pt x="4991018" y="4795501"/>
                  </a:lnTo>
                  <a:lnTo>
                    <a:pt x="5017823" y="4755949"/>
                  </a:lnTo>
                  <a:lnTo>
                    <a:pt x="5044357" y="4716200"/>
                  </a:lnTo>
                  <a:lnTo>
                    <a:pt x="5070619" y="4676255"/>
                  </a:lnTo>
                  <a:lnTo>
                    <a:pt x="5096607" y="4636115"/>
                  </a:lnTo>
                  <a:lnTo>
                    <a:pt x="5122320" y="4595782"/>
                  </a:lnTo>
                  <a:lnTo>
                    <a:pt x="5147757" y="4555256"/>
                  </a:lnTo>
                  <a:lnTo>
                    <a:pt x="5172917" y="4514540"/>
                  </a:lnTo>
                  <a:lnTo>
                    <a:pt x="5197798" y="4473634"/>
                  </a:lnTo>
                  <a:lnTo>
                    <a:pt x="5222398" y="4432540"/>
                  </a:lnTo>
                  <a:lnTo>
                    <a:pt x="5246718" y="4391260"/>
                  </a:lnTo>
                  <a:lnTo>
                    <a:pt x="5270754" y="4349794"/>
                  </a:lnTo>
                  <a:lnTo>
                    <a:pt x="5294506" y="4308144"/>
                  </a:lnTo>
                  <a:lnTo>
                    <a:pt x="5317973" y="4266311"/>
                  </a:lnTo>
                  <a:lnTo>
                    <a:pt x="5341153" y="4224296"/>
                  </a:lnTo>
                  <a:lnTo>
                    <a:pt x="5364045" y="4182101"/>
                  </a:lnTo>
                  <a:lnTo>
                    <a:pt x="5386647" y="4139728"/>
                  </a:lnTo>
                  <a:lnTo>
                    <a:pt x="5408959" y="4097177"/>
                  </a:lnTo>
                  <a:lnTo>
                    <a:pt x="5430979" y="4054450"/>
                  </a:lnTo>
                  <a:lnTo>
                    <a:pt x="5452705" y="4011547"/>
                  </a:lnTo>
                  <a:lnTo>
                    <a:pt x="5474136" y="3968472"/>
                  </a:lnTo>
                  <a:lnTo>
                    <a:pt x="5495272" y="3925224"/>
                  </a:lnTo>
                  <a:lnTo>
                    <a:pt x="5516110" y="3881805"/>
                  </a:lnTo>
                  <a:lnTo>
                    <a:pt x="5536649" y="3838217"/>
                  </a:lnTo>
                  <a:lnTo>
                    <a:pt x="5556888" y="3794461"/>
                  </a:lnTo>
                  <a:lnTo>
                    <a:pt x="5576826" y="3750537"/>
                  </a:lnTo>
                  <a:lnTo>
                    <a:pt x="5596461" y="3706448"/>
                  </a:lnTo>
                  <a:lnTo>
                    <a:pt x="5615792" y="3662195"/>
                  </a:lnTo>
                  <a:lnTo>
                    <a:pt x="5634818" y="3617779"/>
                  </a:lnTo>
                  <a:lnTo>
                    <a:pt x="5653537" y="3573201"/>
                  </a:lnTo>
                  <a:lnTo>
                    <a:pt x="5671948" y="3528463"/>
                  </a:lnTo>
                  <a:lnTo>
                    <a:pt x="5690050" y="3483566"/>
                  </a:lnTo>
                  <a:lnTo>
                    <a:pt x="5707841" y="3438512"/>
                  </a:lnTo>
                  <a:lnTo>
                    <a:pt x="5725320" y="3393301"/>
                  </a:lnTo>
                  <a:lnTo>
                    <a:pt x="5742486" y="3347935"/>
                  </a:lnTo>
                  <a:lnTo>
                    <a:pt x="5759337" y="3302415"/>
                  </a:lnTo>
                  <a:lnTo>
                    <a:pt x="5775872" y="3256743"/>
                  </a:lnTo>
                  <a:lnTo>
                    <a:pt x="5792090" y="3210921"/>
                  </a:lnTo>
                  <a:lnTo>
                    <a:pt x="5807990" y="3164948"/>
                  </a:lnTo>
                  <a:lnTo>
                    <a:pt x="5823569" y="3118827"/>
                  </a:lnTo>
                  <a:lnTo>
                    <a:pt x="5838827" y="3072560"/>
                  </a:lnTo>
                  <a:lnTo>
                    <a:pt x="5853763" y="3026146"/>
                  </a:lnTo>
                  <a:lnTo>
                    <a:pt x="5868374" y="2979588"/>
                  </a:lnTo>
                  <a:lnTo>
                    <a:pt x="5882661" y="2932887"/>
                  </a:lnTo>
                  <a:lnTo>
                    <a:pt x="5896621" y="2886045"/>
                  </a:lnTo>
                  <a:lnTo>
                    <a:pt x="5910253" y="2839062"/>
                  </a:lnTo>
                  <a:lnTo>
                    <a:pt x="5923555" y="2791940"/>
                  </a:lnTo>
                  <a:lnTo>
                    <a:pt x="5936528" y="2744680"/>
                  </a:lnTo>
                  <a:lnTo>
                    <a:pt x="5949168" y="2697284"/>
                  </a:lnTo>
                  <a:lnTo>
                    <a:pt x="5961475" y="2649752"/>
                  </a:lnTo>
                  <a:lnTo>
                    <a:pt x="5973448" y="2602087"/>
                  </a:lnTo>
                  <a:lnTo>
                    <a:pt x="5985085" y="2554290"/>
                  </a:lnTo>
                  <a:lnTo>
                    <a:pt x="5996384" y="2506361"/>
                  </a:lnTo>
                  <a:lnTo>
                    <a:pt x="6007345" y="2458303"/>
                  </a:lnTo>
                  <a:lnTo>
                    <a:pt x="6017967" y="2410116"/>
                  </a:lnTo>
                  <a:lnTo>
                    <a:pt x="6028247" y="2361802"/>
                  </a:lnTo>
                  <a:lnTo>
                    <a:pt x="6038184" y="2313363"/>
                  </a:lnTo>
                  <a:lnTo>
                    <a:pt x="6047778" y="2264799"/>
                  </a:lnTo>
                  <a:lnTo>
                    <a:pt x="6057027" y="2216111"/>
                  </a:lnTo>
                  <a:lnTo>
                    <a:pt x="6065929" y="2167302"/>
                  </a:lnTo>
                  <a:lnTo>
                    <a:pt x="6074484" y="2118373"/>
                  </a:lnTo>
                  <a:lnTo>
                    <a:pt x="6082689" y="2069324"/>
                  </a:lnTo>
                  <a:lnTo>
                    <a:pt x="6090544" y="2020157"/>
                  </a:lnTo>
                  <a:lnTo>
                    <a:pt x="6098047" y="1970874"/>
                  </a:lnTo>
                  <a:lnTo>
                    <a:pt x="6105197" y="1921476"/>
                  </a:lnTo>
                  <a:lnTo>
                    <a:pt x="6111993" y="1871964"/>
                  </a:lnTo>
                  <a:lnTo>
                    <a:pt x="6118433" y="1822339"/>
                  </a:lnTo>
                  <a:lnTo>
                    <a:pt x="6124516" y="1772603"/>
                  </a:lnTo>
                  <a:lnTo>
                    <a:pt x="6130240" y="1722757"/>
                  </a:lnTo>
                  <a:lnTo>
                    <a:pt x="6135605" y="1672803"/>
                  </a:lnTo>
                  <a:lnTo>
                    <a:pt x="6140609" y="1622741"/>
                  </a:lnTo>
                  <a:lnTo>
                    <a:pt x="6145250" y="1572574"/>
                  </a:lnTo>
                  <a:lnTo>
                    <a:pt x="6149528" y="1522302"/>
                  </a:lnTo>
                  <a:lnTo>
                    <a:pt x="6153441" y="1471927"/>
                  </a:lnTo>
                  <a:lnTo>
                    <a:pt x="6156987" y="1421449"/>
                  </a:lnTo>
                  <a:lnTo>
                    <a:pt x="6160166" y="1370872"/>
                  </a:lnTo>
                  <a:lnTo>
                    <a:pt x="6162975" y="1320194"/>
                  </a:lnTo>
                  <a:lnTo>
                    <a:pt x="6165415" y="1269419"/>
                  </a:lnTo>
                  <a:lnTo>
                    <a:pt x="6167483" y="1218548"/>
                  </a:lnTo>
                  <a:lnTo>
                    <a:pt x="6169177" y="1167581"/>
                  </a:lnTo>
                  <a:lnTo>
                    <a:pt x="6170498" y="1116520"/>
                  </a:lnTo>
                  <a:lnTo>
                    <a:pt x="6171443" y="1065366"/>
                  </a:lnTo>
                  <a:lnTo>
                    <a:pt x="6172010" y="1014121"/>
                  </a:lnTo>
                  <a:lnTo>
                    <a:pt x="6172200" y="962787"/>
                  </a:lnTo>
                  <a:lnTo>
                    <a:pt x="6172017" y="912510"/>
                  </a:lnTo>
                  <a:lnTo>
                    <a:pt x="6171471" y="862320"/>
                  </a:lnTo>
                  <a:lnTo>
                    <a:pt x="6170562" y="812217"/>
                  </a:lnTo>
                  <a:lnTo>
                    <a:pt x="6169291" y="762203"/>
                  </a:lnTo>
                  <a:lnTo>
                    <a:pt x="6167661" y="712277"/>
                  </a:lnTo>
                  <a:lnTo>
                    <a:pt x="6165672" y="662441"/>
                  </a:lnTo>
                  <a:lnTo>
                    <a:pt x="6163326" y="612695"/>
                  </a:lnTo>
                  <a:lnTo>
                    <a:pt x="6160624" y="563041"/>
                  </a:lnTo>
                  <a:lnTo>
                    <a:pt x="6157568" y="513479"/>
                  </a:lnTo>
                  <a:lnTo>
                    <a:pt x="6154159" y="464010"/>
                  </a:lnTo>
                  <a:lnTo>
                    <a:pt x="6150398" y="414635"/>
                  </a:lnTo>
                  <a:lnTo>
                    <a:pt x="6146288" y="365354"/>
                  </a:lnTo>
                  <a:lnTo>
                    <a:pt x="6141828" y="316169"/>
                  </a:lnTo>
                  <a:lnTo>
                    <a:pt x="6137021" y="267080"/>
                  </a:lnTo>
                  <a:lnTo>
                    <a:pt x="610311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24371" cy="68579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165475" y="6561531"/>
            <a:ext cx="4709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Obr.:</a:t>
            </a:r>
            <a:r>
              <a:rPr sz="1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www.dreamstime.com/photos-images/soren-kierkegaard.html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59" y="321563"/>
            <a:ext cx="4142740" cy="6213475"/>
          </a:xfrm>
          <a:prstGeom prst="rect">
            <a:avLst/>
          </a:prstGeom>
          <a:solidFill>
            <a:srgbClr val="4471C4">
              <a:alpha val="949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 marL="287655" marR="574675">
              <a:lnSpc>
                <a:spcPts val="4760"/>
              </a:lnSpc>
              <a:spcBef>
                <a:spcPts val="3650"/>
              </a:spcBef>
            </a:pP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Christendom</a:t>
            </a:r>
            <a:r>
              <a:rPr sz="44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4400" b="0" spc="-9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Christenbed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29911" y="321563"/>
            <a:ext cx="7240905" cy="6215380"/>
          </a:xfrm>
          <a:custGeom>
            <a:avLst/>
            <a:gdLst/>
            <a:ahLst/>
            <a:cxnLst/>
            <a:rect l="l" t="t" r="r" b="b"/>
            <a:pathLst>
              <a:path w="7240905" h="6215380">
                <a:moveTo>
                  <a:pt x="7240524" y="0"/>
                </a:moveTo>
                <a:lnTo>
                  <a:pt x="0" y="0"/>
                </a:lnTo>
                <a:lnTo>
                  <a:pt x="0" y="6214872"/>
                </a:lnTo>
                <a:lnTo>
                  <a:pt x="7240524" y="6214872"/>
                </a:lnTo>
                <a:lnTo>
                  <a:pt x="724052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31994" y="1015060"/>
            <a:ext cx="6408420" cy="50558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První: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křesťanství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své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původnosti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Nový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zákon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Druhé: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oficiální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křesťanství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První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autentické,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vnitřní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Druhé: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formální,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navenek</a:t>
            </a:r>
            <a:endParaRPr sz="2800">
              <a:latin typeface="Calibri"/>
              <a:cs typeface="Calibri"/>
            </a:endParaRPr>
          </a:p>
          <a:p>
            <a:pPr marL="241300" marR="6350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Křesťanská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Evropa?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narození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křesťana?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Nesmysl</a:t>
            </a:r>
            <a:endParaRPr sz="2800">
              <a:latin typeface="Calibri"/>
              <a:cs typeface="Calibri"/>
            </a:endParaRPr>
          </a:p>
          <a:p>
            <a:pPr marL="241300" marR="64643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Konflikt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oficiálním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křesťanstvím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neznamená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odmítnutí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křesťanství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jako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takového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Návrat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původnímu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křesťanství!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61772"/>
            <a:ext cx="2148840" cy="1870075"/>
          </a:xfrm>
          <a:custGeom>
            <a:avLst/>
            <a:gdLst/>
            <a:ahLst/>
            <a:cxnLst/>
            <a:rect l="l" t="t" r="r" b="b"/>
            <a:pathLst>
              <a:path w="2148840" h="1870075">
                <a:moveTo>
                  <a:pt x="2148840" y="0"/>
                </a:moveTo>
                <a:lnTo>
                  <a:pt x="0" y="0"/>
                </a:lnTo>
                <a:lnTo>
                  <a:pt x="0" y="1869948"/>
                </a:lnTo>
                <a:lnTo>
                  <a:pt x="2148840" y="1869948"/>
                </a:lnTo>
                <a:lnTo>
                  <a:pt x="2148840" y="0"/>
                </a:lnTo>
                <a:close/>
              </a:path>
            </a:pathLst>
          </a:custGeom>
          <a:solidFill>
            <a:srgbClr val="5B9BD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344" y="454151"/>
            <a:ext cx="6675120" cy="1877695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70" dirty="0"/>
              <a:t>Teorie</a:t>
            </a:r>
            <a:r>
              <a:rPr spc="-20" dirty="0"/>
              <a:t> </a:t>
            </a:r>
            <a:r>
              <a:rPr dirty="0"/>
              <a:t>tří</a:t>
            </a:r>
            <a:r>
              <a:rPr spc="-15" dirty="0"/>
              <a:t> </a:t>
            </a:r>
            <a:r>
              <a:rPr spc="-25" dirty="0"/>
              <a:t>etap</a:t>
            </a:r>
            <a:r>
              <a:rPr spc="-15" dirty="0"/>
              <a:t> </a:t>
            </a:r>
            <a:r>
              <a:rPr spc="-20" dirty="0"/>
              <a:t>života</a:t>
            </a:r>
          </a:p>
        </p:txBody>
      </p:sp>
      <p:sp>
        <p:nvSpPr>
          <p:cNvPr id="4" name="object 4"/>
          <p:cNvSpPr/>
          <p:nvPr/>
        </p:nvSpPr>
        <p:spPr>
          <a:xfrm>
            <a:off x="9573768" y="452627"/>
            <a:ext cx="2148840" cy="1879600"/>
          </a:xfrm>
          <a:custGeom>
            <a:avLst/>
            <a:gdLst/>
            <a:ahLst/>
            <a:cxnLst/>
            <a:rect l="l" t="t" r="r" b="b"/>
            <a:pathLst>
              <a:path w="2148840" h="1879600">
                <a:moveTo>
                  <a:pt x="2148839" y="0"/>
                </a:moveTo>
                <a:lnTo>
                  <a:pt x="0" y="0"/>
                </a:lnTo>
                <a:lnTo>
                  <a:pt x="0" y="1879092"/>
                </a:lnTo>
                <a:lnTo>
                  <a:pt x="2148839" y="1879092"/>
                </a:lnTo>
                <a:lnTo>
                  <a:pt x="2148839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58723" y="2481072"/>
            <a:ext cx="11264265" cy="3918585"/>
            <a:chOff x="458723" y="2481072"/>
            <a:chExt cx="11264265" cy="3918585"/>
          </a:xfrm>
        </p:grpSpPr>
        <p:sp>
          <p:nvSpPr>
            <p:cNvPr id="6" name="object 6"/>
            <p:cNvSpPr/>
            <p:nvPr/>
          </p:nvSpPr>
          <p:spPr>
            <a:xfrm>
              <a:off x="458723" y="2481072"/>
              <a:ext cx="11264265" cy="3918585"/>
            </a:xfrm>
            <a:custGeom>
              <a:avLst/>
              <a:gdLst/>
              <a:ahLst/>
              <a:cxnLst/>
              <a:rect l="l" t="t" r="r" b="b"/>
              <a:pathLst>
                <a:path w="11264265" h="3918585">
                  <a:moveTo>
                    <a:pt x="11263884" y="0"/>
                  </a:moveTo>
                  <a:lnTo>
                    <a:pt x="0" y="0"/>
                  </a:lnTo>
                  <a:lnTo>
                    <a:pt x="0" y="3918204"/>
                  </a:lnTo>
                  <a:lnTo>
                    <a:pt x="11263884" y="3918204"/>
                  </a:lnTo>
                  <a:lnTo>
                    <a:pt x="11263884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9431" y="3336036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2791714" y="0"/>
                  </a:moveTo>
                  <a:lnTo>
                    <a:pt x="189280" y="0"/>
                  </a:lnTo>
                  <a:lnTo>
                    <a:pt x="138963" y="6758"/>
                  </a:lnTo>
                  <a:lnTo>
                    <a:pt x="93748" y="25832"/>
                  </a:lnTo>
                  <a:lnTo>
                    <a:pt x="55440" y="55419"/>
                  </a:lnTo>
                  <a:lnTo>
                    <a:pt x="25843" y="93716"/>
                  </a:lnTo>
                  <a:lnTo>
                    <a:pt x="6761" y="138920"/>
                  </a:lnTo>
                  <a:lnTo>
                    <a:pt x="0" y="189229"/>
                  </a:lnTo>
                  <a:lnTo>
                    <a:pt x="0" y="1703577"/>
                  </a:lnTo>
                  <a:lnTo>
                    <a:pt x="6761" y="1753887"/>
                  </a:lnTo>
                  <a:lnTo>
                    <a:pt x="25843" y="1799091"/>
                  </a:lnTo>
                  <a:lnTo>
                    <a:pt x="55440" y="1837388"/>
                  </a:lnTo>
                  <a:lnTo>
                    <a:pt x="93748" y="1866975"/>
                  </a:lnTo>
                  <a:lnTo>
                    <a:pt x="138963" y="1886049"/>
                  </a:lnTo>
                  <a:lnTo>
                    <a:pt x="189280" y="1892808"/>
                  </a:lnTo>
                  <a:lnTo>
                    <a:pt x="2791714" y="1892808"/>
                  </a:lnTo>
                  <a:lnTo>
                    <a:pt x="2842023" y="1886049"/>
                  </a:lnTo>
                  <a:lnTo>
                    <a:pt x="2887227" y="1866975"/>
                  </a:lnTo>
                  <a:lnTo>
                    <a:pt x="2925524" y="1837388"/>
                  </a:lnTo>
                  <a:lnTo>
                    <a:pt x="2955111" y="1799091"/>
                  </a:lnTo>
                  <a:lnTo>
                    <a:pt x="2974185" y="1753887"/>
                  </a:lnTo>
                  <a:lnTo>
                    <a:pt x="2980944" y="1703577"/>
                  </a:lnTo>
                  <a:lnTo>
                    <a:pt x="2980944" y="189229"/>
                  </a:lnTo>
                  <a:lnTo>
                    <a:pt x="2974185" y="138920"/>
                  </a:lnTo>
                  <a:lnTo>
                    <a:pt x="2955111" y="93716"/>
                  </a:lnTo>
                  <a:lnTo>
                    <a:pt x="2925524" y="55419"/>
                  </a:lnTo>
                  <a:lnTo>
                    <a:pt x="2887227" y="25832"/>
                  </a:lnTo>
                  <a:lnTo>
                    <a:pt x="2842023" y="6758"/>
                  </a:lnTo>
                  <a:lnTo>
                    <a:pt x="27917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9431" y="3336036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0" y="189229"/>
                  </a:moveTo>
                  <a:lnTo>
                    <a:pt x="6761" y="138920"/>
                  </a:lnTo>
                  <a:lnTo>
                    <a:pt x="25843" y="93716"/>
                  </a:lnTo>
                  <a:lnTo>
                    <a:pt x="55440" y="55419"/>
                  </a:lnTo>
                  <a:lnTo>
                    <a:pt x="93748" y="25832"/>
                  </a:lnTo>
                  <a:lnTo>
                    <a:pt x="138963" y="6758"/>
                  </a:lnTo>
                  <a:lnTo>
                    <a:pt x="189280" y="0"/>
                  </a:lnTo>
                  <a:lnTo>
                    <a:pt x="2791714" y="0"/>
                  </a:lnTo>
                  <a:lnTo>
                    <a:pt x="2842023" y="6758"/>
                  </a:lnTo>
                  <a:lnTo>
                    <a:pt x="2887227" y="25832"/>
                  </a:lnTo>
                  <a:lnTo>
                    <a:pt x="2925524" y="55419"/>
                  </a:lnTo>
                  <a:lnTo>
                    <a:pt x="2955111" y="93716"/>
                  </a:lnTo>
                  <a:lnTo>
                    <a:pt x="2974185" y="138920"/>
                  </a:lnTo>
                  <a:lnTo>
                    <a:pt x="2980944" y="189229"/>
                  </a:lnTo>
                  <a:lnTo>
                    <a:pt x="2980944" y="1703577"/>
                  </a:lnTo>
                  <a:lnTo>
                    <a:pt x="2974185" y="1753887"/>
                  </a:lnTo>
                  <a:lnTo>
                    <a:pt x="2955111" y="1799091"/>
                  </a:lnTo>
                  <a:lnTo>
                    <a:pt x="2925524" y="1837388"/>
                  </a:lnTo>
                  <a:lnTo>
                    <a:pt x="2887227" y="1866975"/>
                  </a:lnTo>
                  <a:lnTo>
                    <a:pt x="2842023" y="1886049"/>
                  </a:lnTo>
                  <a:lnTo>
                    <a:pt x="2791714" y="1892808"/>
                  </a:lnTo>
                  <a:lnTo>
                    <a:pt x="189280" y="1892808"/>
                  </a:lnTo>
                  <a:lnTo>
                    <a:pt x="138963" y="1886049"/>
                  </a:lnTo>
                  <a:lnTo>
                    <a:pt x="93748" y="1866975"/>
                  </a:lnTo>
                  <a:lnTo>
                    <a:pt x="55440" y="1837388"/>
                  </a:lnTo>
                  <a:lnTo>
                    <a:pt x="25843" y="1799091"/>
                  </a:lnTo>
                  <a:lnTo>
                    <a:pt x="6761" y="1753887"/>
                  </a:lnTo>
                  <a:lnTo>
                    <a:pt x="0" y="1703577"/>
                  </a:lnTo>
                  <a:lnTo>
                    <a:pt x="0" y="18922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140" y="3651504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2791714" y="0"/>
                  </a:moveTo>
                  <a:lnTo>
                    <a:pt x="189229" y="0"/>
                  </a:lnTo>
                  <a:lnTo>
                    <a:pt x="138934" y="6758"/>
                  </a:lnTo>
                  <a:lnTo>
                    <a:pt x="93733" y="25832"/>
                  </a:lnTo>
                  <a:lnTo>
                    <a:pt x="55433" y="55419"/>
                  </a:lnTo>
                  <a:lnTo>
                    <a:pt x="25841" y="93716"/>
                  </a:lnTo>
                  <a:lnTo>
                    <a:pt x="6761" y="138920"/>
                  </a:lnTo>
                  <a:lnTo>
                    <a:pt x="0" y="189230"/>
                  </a:lnTo>
                  <a:lnTo>
                    <a:pt x="0" y="1703578"/>
                  </a:lnTo>
                  <a:lnTo>
                    <a:pt x="6761" y="1753887"/>
                  </a:lnTo>
                  <a:lnTo>
                    <a:pt x="25841" y="1799091"/>
                  </a:lnTo>
                  <a:lnTo>
                    <a:pt x="55433" y="1837388"/>
                  </a:lnTo>
                  <a:lnTo>
                    <a:pt x="93733" y="1866975"/>
                  </a:lnTo>
                  <a:lnTo>
                    <a:pt x="138934" y="1886049"/>
                  </a:lnTo>
                  <a:lnTo>
                    <a:pt x="189229" y="1892808"/>
                  </a:lnTo>
                  <a:lnTo>
                    <a:pt x="2791714" y="1892808"/>
                  </a:lnTo>
                  <a:lnTo>
                    <a:pt x="2842023" y="1886049"/>
                  </a:lnTo>
                  <a:lnTo>
                    <a:pt x="2887227" y="1866975"/>
                  </a:lnTo>
                  <a:lnTo>
                    <a:pt x="2925524" y="1837388"/>
                  </a:lnTo>
                  <a:lnTo>
                    <a:pt x="2955111" y="1799091"/>
                  </a:lnTo>
                  <a:lnTo>
                    <a:pt x="2974185" y="1753887"/>
                  </a:lnTo>
                  <a:lnTo>
                    <a:pt x="2980944" y="1703578"/>
                  </a:lnTo>
                  <a:lnTo>
                    <a:pt x="2980944" y="189230"/>
                  </a:lnTo>
                  <a:lnTo>
                    <a:pt x="2974185" y="138920"/>
                  </a:lnTo>
                  <a:lnTo>
                    <a:pt x="2955111" y="93716"/>
                  </a:lnTo>
                  <a:lnTo>
                    <a:pt x="2925524" y="55419"/>
                  </a:lnTo>
                  <a:lnTo>
                    <a:pt x="2887227" y="25832"/>
                  </a:lnTo>
                  <a:lnTo>
                    <a:pt x="2842023" y="6758"/>
                  </a:lnTo>
                  <a:lnTo>
                    <a:pt x="279171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0140" y="3651504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0" y="189230"/>
                  </a:moveTo>
                  <a:lnTo>
                    <a:pt x="6761" y="138920"/>
                  </a:lnTo>
                  <a:lnTo>
                    <a:pt x="25841" y="93716"/>
                  </a:lnTo>
                  <a:lnTo>
                    <a:pt x="55433" y="55419"/>
                  </a:lnTo>
                  <a:lnTo>
                    <a:pt x="93733" y="25832"/>
                  </a:lnTo>
                  <a:lnTo>
                    <a:pt x="138934" y="6758"/>
                  </a:lnTo>
                  <a:lnTo>
                    <a:pt x="189229" y="0"/>
                  </a:lnTo>
                  <a:lnTo>
                    <a:pt x="2791714" y="0"/>
                  </a:lnTo>
                  <a:lnTo>
                    <a:pt x="2842023" y="6758"/>
                  </a:lnTo>
                  <a:lnTo>
                    <a:pt x="2887227" y="25832"/>
                  </a:lnTo>
                  <a:lnTo>
                    <a:pt x="2925524" y="55419"/>
                  </a:lnTo>
                  <a:lnTo>
                    <a:pt x="2955111" y="93716"/>
                  </a:lnTo>
                  <a:lnTo>
                    <a:pt x="2974185" y="138920"/>
                  </a:lnTo>
                  <a:lnTo>
                    <a:pt x="2980944" y="189230"/>
                  </a:lnTo>
                  <a:lnTo>
                    <a:pt x="2980944" y="1703578"/>
                  </a:lnTo>
                  <a:lnTo>
                    <a:pt x="2974185" y="1753887"/>
                  </a:lnTo>
                  <a:lnTo>
                    <a:pt x="2955111" y="1799091"/>
                  </a:lnTo>
                  <a:lnTo>
                    <a:pt x="2925524" y="1837388"/>
                  </a:lnTo>
                  <a:lnTo>
                    <a:pt x="2887227" y="1866975"/>
                  </a:lnTo>
                  <a:lnTo>
                    <a:pt x="2842023" y="1886049"/>
                  </a:lnTo>
                  <a:lnTo>
                    <a:pt x="2791714" y="1892808"/>
                  </a:lnTo>
                  <a:lnTo>
                    <a:pt x="189229" y="1892808"/>
                  </a:lnTo>
                  <a:lnTo>
                    <a:pt x="138934" y="1886049"/>
                  </a:lnTo>
                  <a:lnTo>
                    <a:pt x="93733" y="1866975"/>
                  </a:lnTo>
                  <a:lnTo>
                    <a:pt x="55433" y="1837388"/>
                  </a:lnTo>
                  <a:lnTo>
                    <a:pt x="25841" y="1799091"/>
                  </a:lnTo>
                  <a:lnTo>
                    <a:pt x="6761" y="1753887"/>
                  </a:lnTo>
                  <a:lnTo>
                    <a:pt x="0" y="1703578"/>
                  </a:lnTo>
                  <a:lnTo>
                    <a:pt x="0" y="18923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31791" y="3336036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2791714" y="0"/>
                  </a:moveTo>
                  <a:lnTo>
                    <a:pt x="189230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29"/>
                  </a:lnTo>
                  <a:lnTo>
                    <a:pt x="0" y="1703577"/>
                  </a:lnTo>
                  <a:lnTo>
                    <a:pt x="6758" y="1753887"/>
                  </a:lnTo>
                  <a:lnTo>
                    <a:pt x="25832" y="1799091"/>
                  </a:lnTo>
                  <a:lnTo>
                    <a:pt x="55419" y="1837388"/>
                  </a:lnTo>
                  <a:lnTo>
                    <a:pt x="93716" y="1866975"/>
                  </a:lnTo>
                  <a:lnTo>
                    <a:pt x="138920" y="1886049"/>
                  </a:lnTo>
                  <a:lnTo>
                    <a:pt x="189230" y="1892808"/>
                  </a:lnTo>
                  <a:lnTo>
                    <a:pt x="2791714" y="1892808"/>
                  </a:lnTo>
                  <a:lnTo>
                    <a:pt x="2842023" y="1886049"/>
                  </a:lnTo>
                  <a:lnTo>
                    <a:pt x="2887227" y="1866975"/>
                  </a:lnTo>
                  <a:lnTo>
                    <a:pt x="2925524" y="1837388"/>
                  </a:lnTo>
                  <a:lnTo>
                    <a:pt x="2955111" y="1799091"/>
                  </a:lnTo>
                  <a:lnTo>
                    <a:pt x="2974185" y="1753887"/>
                  </a:lnTo>
                  <a:lnTo>
                    <a:pt x="2980943" y="1703577"/>
                  </a:lnTo>
                  <a:lnTo>
                    <a:pt x="2980943" y="189229"/>
                  </a:lnTo>
                  <a:lnTo>
                    <a:pt x="2974185" y="138920"/>
                  </a:lnTo>
                  <a:lnTo>
                    <a:pt x="2955111" y="93716"/>
                  </a:lnTo>
                  <a:lnTo>
                    <a:pt x="2925524" y="55419"/>
                  </a:lnTo>
                  <a:lnTo>
                    <a:pt x="2887227" y="25832"/>
                  </a:lnTo>
                  <a:lnTo>
                    <a:pt x="2842023" y="6758"/>
                  </a:lnTo>
                  <a:lnTo>
                    <a:pt x="27917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1791" y="3336036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0" y="189229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30" y="0"/>
                  </a:lnTo>
                  <a:lnTo>
                    <a:pt x="2791714" y="0"/>
                  </a:lnTo>
                  <a:lnTo>
                    <a:pt x="2842023" y="6758"/>
                  </a:lnTo>
                  <a:lnTo>
                    <a:pt x="2887227" y="25832"/>
                  </a:lnTo>
                  <a:lnTo>
                    <a:pt x="2925524" y="55419"/>
                  </a:lnTo>
                  <a:lnTo>
                    <a:pt x="2955111" y="93716"/>
                  </a:lnTo>
                  <a:lnTo>
                    <a:pt x="2974185" y="138920"/>
                  </a:lnTo>
                  <a:lnTo>
                    <a:pt x="2980943" y="189229"/>
                  </a:lnTo>
                  <a:lnTo>
                    <a:pt x="2980943" y="1703577"/>
                  </a:lnTo>
                  <a:lnTo>
                    <a:pt x="2974185" y="1753887"/>
                  </a:lnTo>
                  <a:lnTo>
                    <a:pt x="2955111" y="1799091"/>
                  </a:lnTo>
                  <a:lnTo>
                    <a:pt x="2925524" y="1837388"/>
                  </a:lnTo>
                  <a:lnTo>
                    <a:pt x="2887227" y="1866975"/>
                  </a:lnTo>
                  <a:lnTo>
                    <a:pt x="2842023" y="1886049"/>
                  </a:lnTo>
                  <a:lnTo>
                    <a:pt x="2791714" y="1892808"/>
                  </a:lnTo>
                  <a:lnTo>
                    <a:pt x="189230" y="1892808"/>
                  </a:lnTo>
                  <a:lnTo>
                    <a:pt x="138920" y="1886049"/>
                  </a:lnTo>
                  <a:lnTo>
                    <a:pt x="93716" y="1866975"/>
                  </a:lnTo>
                  <a:lnTo>
                    <a:pt x="55419" y="1837388"/>
                  </a:lnTo>
                  <a:lnTo>
                    <a:pt x="25832" y="1799091"/>
                  </a:lnTo>
                  <a:lnTo>
                    <a:pt x="6758" y="1753887"/>
                  </a:lnTo>
                  <a:lnTo>
                    <a:pt x="0" y="1703577"/>
                  </a:lnTo>
                  <a:lnTo>
                    <a:pt x="0" y="18922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4023" y="3651504"/>
              <a:ext cx="2979420" cy="1892935"/>
            </a:xfrm>
            <a:custGeom>
              <a:avLst/>
              <a:gdLst/>
              <a:ahLst/>
              <a:cxnLst/>
              <a:rect l="l" t="t" r="r" b="b"/>
              <a:pathLst>
                <a:path w="2979420" h="1892935">
                  <a:moveTo>
                    <a:pt x="2790190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1703578"/>
                  </a:lnTo>
                  <a:lnTo>
                    <a:pt x="6758" y="1753887"/>
                  </a:lnTo>
                  <a:lnTo>
                    <a:pt x="25832" y="1799091"/>
                  </a:lnTo>
                  <a:lnTo>
                    <a:pt x="55419" y="1837388"/>
                  </a:lnTo>
                  <a:lnTo>
                    <a:pt x="93716" y="1866975"/>
                  </a:lnTo>
                  <a:lnTo>
                    <a:pt x="138920" y="1886049"/>
                  </a:lnTo>
                  <a:lnTo>
                    <a:pt x="189229" y="1892808"/>
                  </a:lnTo>
                  <a:lnTo>
                    <a:pt x="2790190" y="1892808"/>
                  </a:lnTo>
                  <a:lnTo>
                    <a:pt x="2840499" y="1886049"/>
                  </a:lnTo>
                  <a:lnTo>
                    <a:pt x="2885703" y="1866975"/>
                  </a:lnTo>
                  <a:lnTo>
                    <a:pt x="2924000" y="1837388"/>
                  </a:lnTo>
                  <a:lnTo>
                    <a:pt x="2953587" y="1799091"/>
                  </a:lnTo>
                  <a:lnTo>
                    <a:pt x="2972661" y="1753887"/>
                  </a:lnTo>
                  <a:lnTo>
                    <a:pt x="2979420" y="1703578"/>
                  </a:lnTo>
                  <a:lnTo>
                    <a:pt x="2979420" y="189230"/>
                  </a:lnTo>
                  <a:lnTo>
                    <a:pt x="2972661" y="138920"/>
                  </a:lnTo>
                  <a:lnTo>
                    <a:pt x="2953587" y="93716"/>
                  </a:lnTo>
                  <a:lnTo>
                    <a:pt x="2924000" y="55419"/>
                  </a:lnTo>
                  <a:lnTo>
                    <a:pt x="2885703" y="25832"/>
                  </a:lnTo>
                  <a:lnTo>
                    <a:pt x="2840499" y="6758"/>
                  </a:lnTo>
                  <a:lnTo>
                    <a:pt x="279019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4023" y="3651504"/>
              <a:ext cx="2979420" cy="1892935"/>
            </a:xfrm>
            <a:custGeom>
              <a:avLst/>
              <a:gdLst/>
              <a:ahLst/>
              <a:cxnLst/>
              <a:rect l="l" t="t" r="r" b="b"/>
              <a:pathLst>
                <a:path w="2979420" h="1892935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790190" y="0"/>
                  </a:lnTo>
                  <a:lnTo>
                    <a:pt x="2840499" y="6758"/>
                  </a:lnTo>
                  <a:lnTo>
                    <a:pt x="2885703" y="25832"/>
                  </a:lnTo>
                  <a:lnTo>
                    <a:pt x="2924000" y="55419"/>
                  </a:lnTo>
                  <a:lnTo>
                    <a:pt x="2953587" y="93716"/>
                  </a:lnTo>
                  <a:lnTo>
                    <a:pt x="2972661" y="138920"/>
                  </a:lnTo>
                  <a:lnTo>
                    <a:pt x="2979420" y="189230"/>
                  </a:lnTo>
                  <a:lnTo>
                    <a:pt x="2979420" y="1703578"/>
                  </a:lnTo>
                  <a:lnTo>
                    <a:pt x="2972661" y="1753887"/>
                  </a:lnTo>
                  <a:lnTo>
                    <a:pt x="2953587" y="1799091"/>
                  </a:lnTo>
                  <a:lnTo>
                    <a:pt x="2924000" y="1837388"/>
                  </a:lnTo>
                  <a:lnTo>
                    <a:pt x="2885703" y="1866975"/>
                  </a:lnTo>
                  <a:lnTo>
                    <a:pt x="2840499" y="1886049"/>
                  </a:lnTo>
                  <a:lnTo>
                    <a:pt x="2790190" y="1892808"/>
                  </a:lnTo>
                  <a:lnTo>
                    <a:pt x="189229" y="1892808"/>
                  </a:lnTo>
                  <a:lnTo>
                    <a:pt x="138920" y="1886049"/>
                  </a:lnTo>
                  <a:lnTo>
                    <a:pt x="93716" y="1866975"/>
                  </a:lnTo>
                  <a:lnTo>
                    <a:pt x="55419" y="1837388"/>
                  </a:lnTo>
                  <a:lnTo>
                    <a:pt x="25832" y="1799091"/>
                  </a:lnTo>
                  <a:lnTo>
                    <a:pt x="6758" y="1753887"/>
                  </a:lnTo>
                  <a:lnTo>
                    <a:pt x="0" y="1703578"/>
                  </a:lnTo>
                  <a:lnTo>
                    <a:pt x="0" y="18923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75676" y="3336036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2791714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29"/>
                  </a:lnTo>
                  <a:lnTo>
                    <a:pt x="0" y="1703577"/>
                  </a:lnTo>
                  <a:lnTo>
                    <a:pt x="6758" y="1753887"/>
                  </a:lnTo>
                  <a:lnTo>
                    <a:pt x="25832" y="1799091"/>
                  </a:lnTo>
                  <a:lnTo>
                    <a:pt x="55419" y="1837388"/>
                  </a:lnTo>
                  <a:lnTo>
                    <a:pt x="93716" y="1866975"/>
                  </a:lnTo>
                  <a:lnTo>
                    <a:pt x="138920" y="1886049"/>
                  </a:lnTo>
                  <a:lnTo>
                    <a:pt x="189229" y="1892808"/>
                  </a:lnTo>
                  <a:lnTo>
                    <a:pt x="2791714" y="1892808"/>
                  </a:lnTo>
                  <a:lnTo>
                    <a:pt x="2842023" y="1886049"/>
                  </a:lnTo>
                  <a:lnTo>
                    <a:pt x="2887227" y="1866975"/>
                  </a:lnTo>
                  <a:lnTo>
                    <a:pt x="2925524" y="1837388"/>
                  </a:lnTo>
                  <a:lnTo>
                    <a:pt x="2955111" y="1799091"/>
                  </a:lnTo>
                  <a:lnTo>
                    <a:pt x="2974185" y="1753887"/>
                  </a:lnTo>
                  <a:lnTo>
                    <a:pt x="2980944" y="1703577"/>
                  </a:lnTo>
                  <a:lnTo>
                    <a:pt x="2980944" y="189229"/>
                  </a:lnTo>
                  <a:lnTo>
                    <a:pt x="2974185" y="138920"/>
                  </a:lnTo>
                  <a:lnTo>
                    <a:pt x="2955111" y="93716"/>
                  </a:lnTo>
                  <a:lnTo>
                    <a:pt x="2925524" y="55419"/>
                  </a:lnTo>
                  <a:lnTo>
                    <a:pt x="2887227" y="25832"/>
                  </a:lnTo>
                  <a:lnTo>
                    <a:pt x="2842023" y="6758"/>
                  </a:lnTo>
                  <a:lnTo>
                    <a:pt x="27917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75676" y="3336036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0" y="189229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791714" y="0"/>
                  </a:lnTo>
                  <a:lnTo>
                    <a:pt x="2842023" y="6758"/>
                  </a:lnTo>
                  <a:lnTo>
                    <a:pt x="2887227" y="25832"/>
                  </a:lnTo>
                  <a:lnTo>
                    <a:pt x="2925524" y="55419"/>
                  </a:lnTo>
                  <a:lnTo>
                    <a:pt x="2955111" y="93716"/>
                  </a:lnTo>
                  <a:lnTo>
                    <a:pt x="2974185" y="138920"/>
                  </a:lnTo>
                  <a:lnTo>
                    <a:pt x="2980944" y="189229"/>
                  </a:lnTo>
                  <a:lnTo>
                    <a:pt x="2980944" y="1703577"/>
                  </a:lnTo>
                  <a:lnTo>
                    <a:pt x="2974185" y="1753887"/>
                  </a:lnTo>
                  <a:lnTo>
                    <a:pt x="2955111" y="1799091"/>
                  </a:lnTo>
                  <a:lnTo>
                    <a:pt x="2925524" y="1837388"/>
                  </a:lnTo>
                  <a:lnTo>
                    <a:pt x="2887227" y="1866975"/>
                  </a:lnTo>
                  <a:lnTo>
                    <a:pt x="2842023" y="1886049"/>
                  </a:lnTo>
                  <a:lnTo>
                    <a:pt x="2791714" y="1892808"/>
                  </a:lnTo>
                  <a:lnTo>
                    <a:pt x="189229" y="1892808"/>
                  </a:lnTo>
                  <a:lnTo>
                    <a:pt x="138920" y="1886049"/>
                  </a:lnTo>
                  <a:lnTo>
                    <a:pt x="93716" y="1866975"/>
                  </a:lnTo>
                  <a:lnTo>
                    <a:pt x="55419" y="1837388"/>
                  </a:lnTo>
                  <a:lnTo>
                    <a:pt x="25832" y="1799091"/>
                  </a:lnTo>
                  <a:lnTo>
                    <a:pt x="6758" y="1753887"/>
                  </a:lnTo>
                  <a:lnTo>
                    <a:pt x="0" y="1703577"/>
                  </a:lnTo>
                  <a:lnTo>
                    <a:pt x="0" y="18922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06383" y="3651504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2791714" y="0"/>
                  </a:moveTo>
                  <a:lnTo>
                    <a:pt x="189230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1703578"/>
                  </a:lnTo>
                  <a:lnTo>
                    <a:pt x="6758" y="1753887"/>
                  </a:lnTo>
                  <a:lnTo>
                    <a:pt x="25832" y="1799091"/>
                  </a:lnTo>
                  <a:lnTo>
                    <a:pt x="55419" y="1837388"/>
                  </a:lnTo>
                  <a:lnTo>
                    <a:pt x="93716" y="1866975"/>
                  </a:lnTo>
                  <a:lnTo>
                    <a:pt x="138920" y="1886049"/>
                  </a:lnTo>
                  <a:lnTo>
                    <a:pt x="189230" y="1892808"/>
                  </a:lnTo>
                  <a:lnTo>
                    <a:pt x="2791714" y="1892808"/>
                  </a:lnTo>
                  <a:lnTo>
                    <a:pt x="2842023" y="1886049"/>
                  </a:lnTo>
                  <a:lnTo>
                    <a:pt x="2887227" y="1866975"/>
                  </a:lnTo>
                  <a:lnTo>
                    <a:pt x="2925524" y="1837388"/>
                  </a:lnTo>
                  <a:lnTo>
                    <a:pt x="2955111" y="1799091"/>
                  </a:lnTo>
                  <a:lnTo>
                    <a:pt x="2974185" y="1753887"/>
                  </a:lnTo>
                  <a:lnTo>
                    <a:pt x="2980944" y="1703578"/>
                  </a:lnTo>
                  <a:lnTo>
                    <a:pt x="2980944" y="189230"/>
                  </a:lnTo>
                  <a:lnTo>
                    <a:pt x="2974185" y="138920"/>
                  </a:lnTo>
                  <a:lnTo>
                    <a:pt x="2955111" y="93716"/>
                  </a:lnTo>
                  <a:lnTo>
                    <a:pt x="2925524" y="55419"/>
                  </a:lnTo>
                  <a:lnTo>
                    <a:pt x="2887227" y="25832"/>
                  </a:lnTo>
                  <a:lnTo>
                    <a:pt x="2842023" y="6758"/>
                  </a:lnTo>
                  <a:lnTo>
                    <a:pt x="279171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06383" y="3651504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30" y="0"/>
                  </a:lnTo>
                  <a:lnTo>
                    <a:pt x="2791714" y="0"/>
                  </a:lnTo>
                  <a:lnTo>
                    <a:pt x="2842023" y="6758"/>
                  </a:lnTo>
                  <a:lnTo>
                    <a:pt x="2887227" y="25832"/>
                  </a:lnTo>
                  <a:lnTo>
                    <a:pt x="2925524" y="55419"/>
                  </a:lnTo>
                  <a:lnTo>
                    <a:pt x="2955111" y="93716"/>
                  </a:lnTo>
                  <a:lnTo>
                    <a:pt x="2974185" y="138920"/>
                  </a:lnTo>
                  <a:lnTo>
                    <a:pt x="2980944" y="189230"/>
                  </a:lnTo>
                  <a:lnTo>
                    <a:pt x="2980944" y="1703578"/>
                  </a:lnTo>
                  <a:lnTo>
                    <a:pt x="2974185" y="1753887"/>
                  </a:lnTo>
                  <a:lnTo>
                    <a:pt x="2955111" y="1799091"/>
                  </a:lnTo>
                  <a:lnTo>
                    <a:pt x="2925524" y="1837388"/>
                  </a:lnTo>
                  <a:lnTo>
                    <a:pt x="2887227" y="1866975"/>
                  </a:lnTo>
                  <a:lnTo>
                    <a:pt x="2842023" y="1886049"/>
                  </a:lnTo>
                  <a:lnTo>
                    <a:pt x="2791714" y="1892808"/>
                  </a:lnTo>
                  <a:lnTo>
                    <a:pt x="189230" y="1892808"/>
                  </a:lnTo>
                  <a:lnTo>
                    <a:pt x="138920" y="1886049"/>
                  </a:lnTo>
                  <a:lnTo>
                    <a:pt x="93716" y="1866975"/>
                  </a:lnTo>
                  <a:lnTo>
                    <a:pt x="55419" y="1837388"/>
                  </a:lnTo>
                  <a:lnTo>
                    <a:pt x="25832" y="1799091"/>
                  </a:lnTo>
                  <a:lnTo>
                    <a:pt x="6758" y="1753887"/>
                  </a:lnTo>
                  <a:lnTo>
                    <a:pt x="0" y="1703578"/>
                  </a:lnTo>
                  <a:lnTo>
                    <a:pt x="0" y="18923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8723" y="2481072"/>
            <a:ext cx="11264265" cy="391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Times New Roman"/>
              <a:cs typeface="Times New Roman"/>
            </a:endParaRPr>
          </a:p>
          <a:p>
            <a:pPr marL="1216025">
              <a:lnSpc>
                <a:spcPct val="100000"/>
              </a:lnSpc>
              <a:tabLst>
                <a:tab pos="5174615" algn="l"/>
                <a:tab pos="8169275" algn="l"/>
              </a:tabLst>
            </a:pPr>
            <a:r>
              <a:rPr sz="4100" spc="-25" dirty="0">
                <a:latin typeface="Calibri"/>
                <a:cs typeface="Calibri"/>
              </a:rPr>
              <a:t>Estetická	Etická	</a:t>
            </a:r>
            <a:r>
              <a:rPr sz="4100" spc="-20" dirty="0">
                <a:latin typeface="Calibri"/>
                <a:cs typeface="Calibri"/>
              </a:rPr>
              <a:t>Náboženská</a:t>
            </a:r>
            <a:endParaRPr sz="4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0">
              <a:latin typeface="Times New Roman"/>
              <a:cs typeface="Times New Roman"/>
            </a:endParaRPr>
          </a:p>
          <a:p>
            <a:pPr marL="401955" marR="1289050">
              <a:lnSpc>
                <a:spcPts val="4100"/>
              </a:lnSpc>
            </a:pP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tic</a:t>
            </a:r>
            <a:r>
              <a:rPr sz="38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é  </a:t>
            </a:r>
            <a:r>
              <a:rPr sz="3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stádium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4471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4696" y="448055"/>
            <a:ext cx="7688580" cy="5953125"/>
          </a:xfrm>
          <a:custGeom>
            <a:avLst/>
            <a:gdLst/>
            <a:ahLst/>
            <a:cxnLst/>
            <a:rect l="l" t="t" r="r" b="b"/>
            <a:pathLst>
              <a:path w="7688580" h="5953125">
                <a:moveTo>
                  <a:pt x="7688580" y="0"/>
                </a:moveTo>
                <a:lnTo>
                  <a:pt x="0" y="0"/>
                </a:lnTo>
                <a:lnTo>
                  <a:pt x="0" y="5952744"/>
                </a:lnTo>
                <a:lnTo>
                  <a:pt x="7688580" y="5952744"/>
                </a:lnTo>
                <a:lnTo>
                  <a:pt x="7688580" y="0"/>
                </a:lnTo>
                <a:close/>
              </a:path>
            </a:pathLst>
          </a:custGeom>
          <a:solidFill>
            <a:srgbClr val="7E7E7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58970" y="485648"/>
            <a:ext cx="6568440" cy="571436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Nejnižší: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hédonismus, </a:t>
            </a:r>
            <a:r>
              <a:rPr sz="2400" spc="-20" dirty="0">
                <a:latin typeface="Calibri"/>
                <a:cs typeface="Calibri"/>
              </a:rPr>
              <a:t>horáciovské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Carpe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diem!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Sbírání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největší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sumy </a:t>
            </a:r>
            <a:r>
              <a:rPr sz="2400" spc="-5" dirty="0">
                <a:latin typeface="Calibri"/>
                <a:cs typeface="Calibri"/>
              </a:rPr>
              <a:t>příjemného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Žije </a:t>
            </a:r>
            <a:r>
              <a:rPr sz="2400" spc="-15" dirty="0">
                <a:latin typeface="Calibri"/>
                <a:cs typeface="Calibri"/>
              </a:rPr>
              <a:t>pro </a:t>
            </a:r>
            <a:r>
              <a:rPr sz="2400" spc="-10" dirty="0">
                <a:latin typeface="Calibri"/>
                <a:cs typeface="Calibri"/>
              </a:rPr>
              <a:t>bezprostřední okamžik: </a:t>
            </a:r>
            <a:r>
              <a:rPr sz="2400" spc="-50" dirty="0">
                <a:latin typeface="Calibri"/>
                <a:cs typeface="Calibri"/>
              </a:rPr>
              <a:t>Tady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teď </a:t>
            </a:r>
            <a:r>
              <a:rPr sz="2400" dirty="0">
                <a:latin typeface="Calibri"/>
                <a:cs typeface="Calibri"/>
              </a:rPr>
              <a:t>chci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to!</a:t>
            </a:r>
            <a:endParaRPr sz="2400">
              <a:latin typeface="Calibri"/>
              <a:cs typeface="Calibri"/>
            </a:endParaRPr>
          </a:p>
          <a:p>
            <a:pPr marL="241300" marR="403860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Kategorie: </a:t>
            </a:r>
            <a:r>
              <a:rPr sz="2400" dirty="0">
                <a:latin typeface="Calibri"/>
                <a:cs typeface="Calibri"/>
              </a:rPr>
              <a:t>příjemné, nepříjemné, </a:t>
            </a:r>
            <a:r>
              <a:rPr sz="2400" spc="-5" dirty="0">
                <a:latin typeface="Calibri"/>
                <a:cs typeface="Calibri"/>
              </a:rPr>
              <a:t>osud, náhoda,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štěstí,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neštěstí</a:t>
            </a:r>
            <a:endParaRPr sz="2400">
              <a:latin typeface="Calibri"/>
              <a:cs typeface="Calibri"/>
            </a:endParaRPr>
          </a:p>
          <a:p>
            <a:pPr marL="241300" marR="170815" indent="-2286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Životní</a:t>
            </a:r>
            <a:r>
              <a:rPr sz="2400" spc="-5" dirty="0">
                <a:latin typeface="Calibri"/>
                <a:cs typeface="Calibri"/>
              </a:rPr>
              <a:t> směr </a:t>
            </a:r>
            <a:r>
              <a:rPr sz="2400" dirty="0">
                <a:latin typeface="Calibri"/>
                <a:cs typeface="Calibri"/>
              </a:rPr>
              <a:t>mění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podle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nálady,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příležitostí,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podle </a:t>
            </a:r>
            <a:r>
              <a:rPr sz="2400" spc="-15" dirty="0">
                <a:latin typeface="Calibri"/>
                <a:cs typeface="Calibri"/>
              </a:rPr>
              <a:t>názorů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ostatních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Nemá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žádnou </a:t>
            </a:r>
            <a:r>
              <a:rPr sz="2400" spc="-15" dirty="0">
                <a:latin typeface="Calibri"/>
                <a:cs typeface="Calibri"/>
              </a:rPr>
              <a:t>kontinuitu</a:t>
            </a:r>
            <a:r>
              <a:rPr sz="2400" dirty="0">
                <a:latin typeface="Calibri"/>
                <a:cs typeface="Calibri"/>
              </a:rPr>
              <a:t> a </a:t>
            </a:r>
            <a:r>
              <a:rPr sz="2400" spc="-10" dirty="0">
                <a:latin typeface="Calibri"/>
                <a:cs typeface="Calibri"/>
              </a:rPr>
              <a:t>stabilitu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nesvoboda</a:t>
            </a:r>
            <a:endParaRPr sz="2400">
              <a:latin typeface="Calibri"/>
              <a:cs typeface="Calibri"/>
            </a:endParaRPr>
          </a:p>
          <a:p>
            <a:pPr marL="241300" marR="598170" indent="-228600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Nuda </a:t>
            </a:r>
            <a:r>
              <a:rPr sz="2400" spc="-5" dirty="0">
                <a:latin typeface="Calibri"/>
                <a:cs typeface="Calibri"/>
              </a:rPr>
              <a:t>(po </a:t>
            </a:r>
            <a:r>
              <a:rPr sz="2400" spc="-10" dirty="0">
                <a:latin typeface="Calibri"/>
                <a:cs typeface="Calibri"/>
              </a:rPr>
              <a:t>jistém </a:t>
            </a:r>
            <a:r>
              <a:rPr sz="2400" spc="-5" dirty="0">
                <a:latin typeface="Calibri"/>
                <a:cs typeface="Calibri"/>
              </a:rPr>
              <a:t>čase </a:t>
            </a:r>
            <a:r>
              <a:rPr sz="2400" spc="-20" dirty="0">
                <a:latin typeface="Calibri"/>
                <a:cs typeface="Calibri"/>
              </a:rPr>
              <a:t>každá zábava </a:t>
            </a:r>
            <a:r>
              <a:rPr sz="2400" spc="-5" dirty="0">
                <a:latin typeface="Calibri"/>
                <a:cs typeface="Calibri"/>
              </a:rPr>
              <a:t>nudnou)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zoufalství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Příležitost</a:t>
            </a:r>
            <a:r>
              <a:rPr sz="2400" spc="-15" dirty="0">
                <a:latin typeface="Calibri"/>
                <a:cs typeface="Calibri"/>
              </a:rPr>
              <a:t> pro rozhodnutí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anebo!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ts val="2735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Zůstat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5" dirty="0">
                <a:latin typeface="Calibri"/>
                <a:cs typeface="Calibri"/>
              </a:rPr>
              <a:t>estetickém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stádiu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(nebo)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posun do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etického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1839830"/>
            <a:ext cx="5326380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http</a:t>
            </a:r>
            <a:r>
              <a:rPr sz="2800" spc="-15" dirty="0">
                <a:latin typeface="Calibri"/>
                <a:cs typeface="Calibri"/>
                <a:hlinkClick r:id="rId2"/>
              </a:rPr>
              <a:t>s://w</a:t>
            </a:r>
            <a:r>
              <a:rPr sz="2800" spc="-15" dirty="0">
                <a:latin typeface="Calibri"/>
                <a:cs typeface="Calibri"/>
              </a:rPr>
              <a:t>ww.r</a:t>
            </a:r>
            <a:r>
              <a:rPr sz="2800" spc="-15" dirty="0">
                <a:latin typeface="Calibri"/>
                <a:cs typeface="Calibri"/>
                <a:hlinkClick r:id="rId2"/>
              </a:rPr>
              <a:t>efinethemind.com/ki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5722" y="1894967"/>
            <a:ext cx="375285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-b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tma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c/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52630" cy="6840220"/>
            <a:chOff x="0" y="0"/>
            <a:chExt cx="12152630" cy="68402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245351" cy="46009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5352" y="1162810"/>
              <a:ext cx="5907024" cy="56769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8363" y="6489293"/>
            <a:ext cx="5720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</a:t>
            </a:r>
            <a:r>
              <a:rPr sz="1800" spc="-10" dirty="0">
                <a:latin typeface="Calibri"/>
                <a:cs typeface="Calibri"/>
                <a:hlinkClick r:id="rId5"/>
              </a:rPr>
              <a:t>s://w</a:t>
            </a:r>
            <a:r>
              <a:rPr sz="1800" spc="-10" dirty="0">
                <a:latin typeface="Calibri"/>
                <a:cs typeface="Calibri"/>
              </a:rPr>
              <a:t>ww.r</a:t>
            </a:r>
            <a:r>
              <a:rPr sz="1800" spc="-10" dirty="0">
                <a:latin typeface="Calibri"/>
                <a:cs typeface="Calibri"/>
                <a:hlinkClick r:id="rId5"/>
              </a:rPr>
              <a:t>efinethemind.com/kierkegaard-batman-comic/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23" y="454151"/>
            <a:ext cx="6675120" cy="1877695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363855">
              <a:lnSpc>
                <a:spcPct val="100000"/>
              </a:lnSpc>
              <a:spcBef>
                <a:spcPts val="5"/>
              </a:spcBef>
            </a:pPr>
            <a:r>
              <a:rPr spc="-35" dirty="0"/>
              <a:t>Etické </a:t>
            </a:r>
            <a:r>
              <a:rPr spc="-15" dirty="0"/>
              <a:t>stádium</a:t>
            </a:r>
          </a:p>
        </p:txBody>
      </p:sp>
      <p:sp>
        <p:nvSpPr>
          <p:cNvPr id="3" name="object 3"/>
          <p:cNvSpPr/>
          <p:nvPr/>
        </p:nvSpPr>
        <p:spPr>
          <a:xfrm>
            <a:off x="7277100" y="461772"/>
            <a:ext cx="2148840" cy="1870075"/>
          </a:xfrm>
          <a:custGeom>
            <a:avLst/>
            <a:gdLst/>
            <a:ahLst/>
            <a:cxnLst/>
            <a:rect l="l" t="t" r="r" b="b"/>
            <a:pathLst>
              <a:path w="2148840" h="1870075">
                <a:moveTo>
                  <a:pt x="2148840" y="0"/>
                </a:moveTo>
                <a:lnTo>
                  <a:pt x="0" y="0"/>
                </a:lnTo>
                <a:lnTo>
                  <a:pt x="0" y="1869948"/>
                </a:lnTo>
                <a:lnTo>
                  <a:pt x="2148840" y="1869948"/>
                </a:lnTo>
                <a:lnTo>
                  <a:pt x="2148840" y="0"/>
                </a:lnTo>
                <a:close/>
              </a:path>
            </a:pathLst>
          </a:custGeom>
          <a:solidFill>
            <a:srgbClr val="4471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3768" y="452627"/>
            <a:ext cx="2148840" cy="1879600"/>
          </a:xfrm>
          <a:custGeom>
            <a:avLst/>
            <a:gdLst/>
            <a:ahLst/>
            <a:cxnLst/>
            <a:rect l="l" t="t" r="r" b="b"/>
            <a:pathLst>
              <a:path w="2148840" h="1879600">
                <a:moveTo>
                  <a:pt x="2148839" y="0"/>
                </a:moveTo>
                <a:lnTo>
                  <a:pt x="0" y="0"/>
                </a:lnTo>
                <a:lnTo>
                  <a:pt x="0" y="1879092"/>
                </a:lnTo>
                <a:lnTo>
                  <a:pt x="2148839" y="1879092"/>
                </a:lnTo>
                <a:lnTo>
                  <a:pt x="2148839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723" y="2481072"/>
            <a:ext cx="11264265" cy="3918585"/>
          </a:xfrm>
          <a:custGeom>
            <a:avLst/>
            <a:gdLst/>
            <a:ahLst/>
            <a:cxnLst/>
            <a:rect l="l" t="t" r="r" b="b"/>
            <a:pathLst>
              <a:path w="11264265" h="3918585">
                <a:moveTo>
                  <a:pt x="11263884" y="0"/>
                </a:moveTo>
                <a:lnTo>
                  <a:pt x="0" y="0"/>
                </a:lnTo>
                <a:lnTo>
                  <a:pt x="0" y="3918204"/>
                </a:lnTo>
                <a:lnTo>
                  <a:pt x="11263884" y="3918204"/>
                </a:lnTo>
                <a:lnTo>
                  <a:pt x="11263884" y="0"/>
                </a:lnTo>
                <a:close/>
              </a:path>
            </a:pathLst>
          </a:custGeom>
          <a:solidFill>
            <a:srgbClr val="7E7E7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7031" y="2403817"/>
            <a:ext cx="9836785" cy="397993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každé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volbě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 </a:t>
            </a:r>
            <a:r>
              <a:rPr sz="2800" spc="-10" dirty="0">
                <a:latin typeface="Calibri"/>
                <a:cs typeface="Calibri"/>
              </a:rPr>
              <a:t>volbu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vlastního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já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etické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stádium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volba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sebe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5" dirty="0" err="1">
                <a:latin typeface="Calibri"/>
                <a:cs typeface="Calibri"/>
              </a:rPr>
              <a:t>místo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okolností,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příležitostí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venku,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20" dirty="0">
                <a:latin typeface="Calibri"/>
                <a:cs typeface="Calibri"/>
              </a:rPr>
              <a:t>ostatní,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hédonismu,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náhody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...)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Pokud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člověk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rozhodne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jednou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má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setrvat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Být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konzistentní,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kontinuita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tvoří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osobnost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9135" algn="l"/>
              </a:tabLst>
            </a:pPr>
            <a:r>
              <a:rPr sz="2800" spc="-20" dirty="0">
                <a:latin typeface="Calibri"/>
                <a:cs typeface="Calibri"/>
              </a:rPr>
              <a:t>(Estetická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volba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bezprostřední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proto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není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volbou)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Dobro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/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zlo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rozdíl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pozná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člověk,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až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pokud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zvolí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(tz.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spozná)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sebe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rovině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estetické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rozdíl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zahalen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dále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temnoty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401955">
              <a:lnSpc>
                <a:spcPct val="100000"/>
              </a:lnSpc>
            </a:pP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První</a:t>
            </a:r>
            <a:r>
              <a:rPr sz="3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volba: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44696" y="448055"/>
            <a:ext cx="7688580" cy="5953125"/>
          </a:xfrm>
          <a:custGeom>
            <a:avLst/>
            <a:gdLst/>
            <a:ahLst/>
            <a:cxnLst/>
            <a:rect l="l" t="t" r="r" b="b"/>
            <a:pathLst>
              <a:path w="7688580" h="5953125">
                <a:moveTo>
                  <a:pt x="7688580" y="0"/>
                </a:moveTo>
                <a:lnTo>
                  <a:pt x="0" y="0"/>
                </a:lnTo>
                <a:lnTo>
                  <a:pt x="0" y="5952744"/>
                </a:lnTo>
                <a:lnTo>
                  <a:pt x="7688580" y="5952744"/>
                </a:lnTo>
                <a:lnTo>
                  <a:pt x="7688580" y="0"/>
                </a:lnTo>
                <a:close/>
              </a:path>
            </a:pathLst>
          </a:custGeom>
          <a:solidFill>
            <a:srgbClr val="7E7E7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57776" y="1133347"/>
            <a:ext cx="6842759" cy="462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965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Volba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základ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existencialismu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(přežití </a:t>
            </a:r>
            <a:r>
              <a:rPr sz="2600" spc="-40" dirty="0">
                <a:latin typeface="Calibri"/>
                <a:cs typeface="Calibri"/>
              </a:rPr>
              <a:t>volby,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965"/>
              </a:lnSpc>
            </a:pPr>
            <a:r>
              <a:rPr sz="2600" spc="-10" dirty="0">
                <a:latin typeface="Calibri"/>
                <a:cs typeface="Calibri"/>
              </a:rPr>
              <a:t>sebepotvrzení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Nietzsche)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965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Každé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další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"buď-anebo"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odvozené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první</a:t>
            </a:r>
            <a:r>
              <a:rPr sz="2600" spc="-10" dirty="0">
                <a:latin typeface="Calibri"/>
                <a:cs typeface="Calibri"/>
              </a:rPr>
              <a:t> volby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965"/>
              </a:lnSpc>
            </a:pPr>
            <a:r>
              <a:rPr sz="2600" spc="-10" dirty="0">
                <a:latin typeface="Calibri"/>
                <a:cs typeface="Calibri"/>
              </a:rPr>
              <a:t>vymezení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vlastního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Já</a:t>
            </a:r>
            <a:endParaRPr sz="2600">
              <a:latin typeface="Calibri"/>
              <a:cs typeface="Calibri"/>
            </a:endParaRPr>
          </a:p>
          <a:p>
            <a:pPr marL="241300" marR="996315" indent="-228600">
              <a:lnSpc>
                <a:spcPts val="281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Etik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obrací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pozornost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dovnitř (na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rozdíl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od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estetika)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 </a:t>
            </a:r>
            <a:r>
              <a:rPr sz="2600" spc="-5" dirty="0">
                <a:latin typeface="Calibri"/>
                <a:cs typeface="Calibri"/>
              </a:rPr>
              <a:t>vlastnímu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charakteru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965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Sebeuvědomění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</a:t>
            </a:r>
            <a:r>
              <a:rPr sz="2600" spc="-15" dirty="0">
                <a:latin typeface="Calibri"/>
                <a:cs typeface="Calibri"/>
              </a:rPr>
              <a:t> kontemplací,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ale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965"/>
              </a:lnSpc>
            </a:pPr>
            <a:r>
              <a:rPr sz="2600" spc="-10" dirty="0">
                <a:latin typeface="Calibri"/>
                <a:cs typeface="Calibri"/>
              </a:rPr>
              <a:t>sebeuskutečnění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činem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Člověk </a:t>
            </a:r>
            <a:r>
              <a:rPr sz="2600" spc="-20" dirty="0">
                <a:latin typeface="Calibri"/>
                <a:cs typeface="Calibri"/>
              </a:rPr>
              <a:t>poznává,</a:t>
            </a:r>
            <a:r>
              <a:rPr sz="2600" dirty="0">
                <a:latin typeface="Calibri"/>
                <a:cs typeface="Calibri"/>
              </a:rPr>
              <a:t> čím </a:t>
            </a:r>
            <a:r>
              <a:rPr sz="2600" spc="-5" dirty="0">
                <a:latin typeface="Calibri"/>
                <a:cs typeface="Calibri"/>
              </a:rPr>
              <a:t>je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čím se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chce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(má)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stát</a:t>
            </a:r>
            <a:endParaRPr sz="2600">
              <a:latin typeface="Calibri"/>
              <a:cs typeface="Calibri"/>
            </a:endParaRPr>
          </a:p>
          <a:p>
            <a:pPr marL="241300" marR="813435" indent="-228600">
              <a:lnSpc>
                <a:spcPts val="281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Osobnostní </a:t>
            </a:r>
            <a:r>
              <a:rPr sz="2600" spc="-20" dirty="0">
                <a:latin typeface="Calibri"/>
                <a:cs typeface="Calibri"/>
              </a:rPr>
              <a:t>rysy </a:t>
            </a:r>
            <a:r>
              <a:rPr sz="2600" dirty="0">
                <a:latin typeface="Calibri"/>
                <a:cs typeface="Calibri"/>
              </a:rPr>
              <a:t>- </a:t>
            </a:r>
            <a:r>
              <a:rPr sz="2600" spc="-5" dirty="0">
                <a:latin typeface="Calibri"/>
                <a:cs typeface="Calibri"/>
              </a:rPr>
              <a:t>ne </a:t>
            </a:r>
            <a:r>
              <a:rPr sz="2600" spc="-10" dirty="0">
                <a:latin typeface="Calibri"/>
                <a:cs typeface="Calibri"/>
              </a:rPr>
              <a:t>nezmeniteľné- </a:t>
            </a:r>
            <a:r>
              <a:rPr sz="2600" spc="-15" dirty="0">
                <a:latin typeface="Calibri"/>
                <a:cs typeface="Calibri"/>
              </a:rPr>
              <a:t>přebírá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rozhodnutí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344" y="4419600"/>
            <a:ext cx="3413760" cy="1979930"/>
          </a:xfrm>
          <a:prstGeom prst="rect">
            <a:avLst/>
          </a:prstGeom>
          <a:solidFill>
            <a:srgbClr val="4471C4">
              <a:alpha val="94900"/>
            </a:srgbClr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Times New Roman"/>
              <a:cs typeface="Times New Roman"/>
            </a:endParaRPr>
          </a:p>
          <a:p>
            <a:pPr marL="300990">
              <a:lnSpc>
                <a:spcPct val="100000"/>
              </a:lnSpc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volba</a:t>
            </a:r>
            <a:r>
              <a:rPr sz="4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sebe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7290" y="609676"/>
            <a:ext cx="2216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0000"/>
                </a:solidFill>
              </a:rPr>
              <a:t>Charakter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2357627"/>
            <a:ext cx="10515600" cy="600710"/>
          </a:xfrm>
          <a:custGeom>
            <a:avLst/>
            <a:gdLst/>
            <a:ahLst/>
            <a:cxnLst/>
            <a:rect l="l" t="t" r="r" b="b"/>
            <a:pathLst>
              <a:path w="10515600" h="600710">
                <a:moveTo>
                  <a:pt x="10415524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5"/>
                </a:lnTo>
                <a:lnTo>
                  <a:pt x="0" y="500380"/>
                </a:lnTo>
                <a:lnTo>
                  <a:pt x="7864" y="539323"/>
                </a:lnTo>
                <a:lnTo>
                  <a:pt x="29311" y="571134"/>
                </a:lnTo>
                <a:lnTo>
                  <a:pt x="61121" y="592587"/>
                </a:lnTo>
                <a:lnTo>
                  <a:pt x="100075" y="600456"/>
                </a:lnTo>
                <a:lnTo>
                  <a:pt x="10415524" y="600456"/>
                </a:lnTo>
                <a:lnTo>
                  <a:pt x="10454467" y="592587"/>
                </a:lnTo>
                <a:lnTo>
                  <a:pt x="10486278" y="571134"/>
                </a:lnTo>
                <a:lnTo>
                  <a:pt x="10507731" y="539323"/>
                </a:lnTo>
                <a:lnTo>
                  <a:pt x="10515600" y="500380"/>
                </a:lnTo>
                <a:lnTo>
                  <a:pt x="10515600" y="100075"/>
                </a:lnTo>
                <a:lnTo>
                  <a:pt x="10507731" y="61132"/>
                </a:lnTo>
                <a:lnTo>
                  <a:pt x="10486278" y="29321"/>
                </a:lnTo>
                <a:lnTo>
                  <a:pt x="10454467" y="7868"/>
                </a:lnTo>
                <a:lnTo>
                  <a:pt x="1041552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3029711"/>
            <a:ext cx="10515600" cy="600710"/>
          </a:xfrm>
          <a:custGeom>
            <a:avLst/>
            <a:gdLst/>
            <a:ahLst/>
            <a:cxnLst/>
            <a:rect l="l" t="t" r="r" b="b"/>
            <a:pathLst>
              <a:path w="10515600" h="600710">
                <a:moveTo>
                  <a:pt x="10415524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5"/>
                </a:lnTo>
                <a:lnTo>
                  <a:pt x="0" y="500379"/>
                </a:lnTo>
                <a:lnTo>
                  <a:pt x="7864" y="539323"/>
                </a:lnTo>
                <a:lnTo>
                  <a:pt x="29311" y="571134"/>
                </a:lnTo>
                <a:lnTo>
                  <a:pt x="61121" y="592587"/>
                </a:lnTo>
                <a:lnTo>
                  <a:pt x="100075" y="600456"/>
                </a:lnTo>
                <a:lnTo>
                  <a:pt x="10415524" y="600456"/>
                </a:lnTo>
                <a:lnTo>
                  <a:pt x="10454467" y="592587"/>
                </a:lnTo>
                <a:lnTo>
                  <a:pt x="10486278" y="571134"/>
                </a:lnTo>
                <a:lnTo>
                  <a:pt x="10507731" y="539323"/>
                </a:lnTo>
                <a:lnTo>
                  <a:pt x="10515600" y="500379"/>
                </a:lnTo>
                <a:lnTo>
                  <a:pt x="10515600" y="100075"/>
                </a:lnTo>
                <a:lnTo>
                  <a:pt x="10507731" y="61132"/>
                </a:lnTo>
                <a:lnTo>
                  <a:pt x="10486278" y="29321"/>
                </a:lnTo>
                <a:lnTo>
                  <a:pt x="10454467" y="7868"/>
                </a:lnTo>
                <a:lnTo>
                  <a:pt x="1041552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3701796"/>
            <a:ext cx="10515600" cy="599440"/>
          </a:xfrm>
          <a:custGeom>
            <a:avLst/>
            <a:gdLst/>
            <a:ahLst/>
            <a:cxnLst/>
            <a:rect l="l" t="t" r="r" b="b"/>
            <a:pathLst>
              <a:path w="10515600" h="599439">
                <a:moveTo>
                  <a:pt x="10415778" y="0"/>
                </a:moveTo>
                <a:lnTo>
                  <a:pt x="99822" y="0"/>
                </a:lnTo>
                <a:lnTo>
                  <a:pt x="60966" y="7846"/>
                </a:lnTo>
                <a:lnTo>
                  <a:pt x="29236" y="29241"/>
                </a:lnTo>
                <a:lnTo>
                  <a:pt x="7844" y="60971"/>
                </a:lnTo>
                <a:lnTo>
                  <a:pt x="0" y="99821"/>
                </a:lnTo>
                <a:lnTo>
                  <a:pt x="0" y="499109"/>
                </a:lnTo>
                <a:lnTo>
                  <a:pt x="7844" y="537960"/>
                </a:lnTo>
                <a:lnTo>
                  <a:pt x="29236" y="569690"/>
                </a:lnTo>
                <a:lnTo>
                  <a:pt x="60966" y="591085"/>
                </a:lnTo>
                <a:lnTo>
                  <a:pt x="99822" y="598931"/>
                </a:lnTo>
                <a:lnTo>
                  <a:pt x="10415778" y="598931"/>
                </a:lnTo>
                <a:lnTo>
                  <a:pt x="10454628" y="591085"/>
                </a:lnTo>
                <a:lnTo>
                  <a:pt x="10486358" y="569690"/>
                </a:lnTo>
                <a:lnTo>
                  <a:pt x="10507753" y="537960"/>
                </a:lnTo>
                <a:lnTo>
                  <a:pt x="10515600" y="499109"/>
                </a:lnTo>
                <a:lnTo>
                  <a:pt x="10515600" y="99821"/>
                </a:lnTo>
                <a:lnTo>
                  <a:pt x="10507753" y="60971"/>
                </a:lnTo>
                <a:lnTo>
                  <a:pt x="10486358" y="29241"/>
                </a:lnTo>
                <a:lnTo>
                  <a:pt x="10454628" y="7846"/>
                </a:lnTo>
                <a:lnTo>
                  <a:pt x="1041577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4372355"/>
            <a:ext cx="10515600" cy="600710"/>
          </a:xfrm>
          <a:custGeom>
            <a:avLst/>
            <a:gdLst/>
            <a:ahLst/>
            <a:cxnLst/>
            <a:rect l="l" t="t" r="r" b="b"/>
            <a:pathLst>
              <a:path w="10515600" h="600710">
                <a:moveTo>
                  <a:pt x="10415524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6"/>
                </a:lnTo>
                <a:lnTo>
                  <a:pt x="0" y="500380"/>
                </a:lnTo>
                <a:lnTo>
                  <a:pt x="7864" y="539323"/>
                </a:lnTo>
                <a:lnTo>
                  <a:pt x="29311" y="571134"/>
                </a:lnTo>
                <a:lnTo>
                  <a:pt x="61121" y="592587"/>
                </a:lnTo>
                <a:lnTo>
                  <a:pt x="100075" y="600456"/>
                </a:lnTo>
                <a:lnTo>
                  <a:pt x="10415524" y="600456"/>
                </a:lnTo>
                <a:lnTo>
                  <a:pt x="10454467" y="592587"/>
                </a:lnTo>
                <a:lnTo>
                  <a:pt x="10486278" y="571134"/>
                </a:lnTo>
                <a:lnTo>
                  <a:pt x="10507731" y="539323"/>
                </a:lnTo>
                <a:lnTo>
                  <a:pt x="10515600" y="500380"/>
                </a:lnTo>
                <a:lnTo>
                  <a:pt x="10515600" y="100076"/>
                </a:lnTo>
                <a:lnTo>
                  <a:pt x="10507731" y="61132"/>
                </a:lnTo>
                <a:lnTo>
                  <a:pt x="10486278" y="29321"/>
                </a:lnTo>
                <a:lnTo>
                  <a:pt x="10454467" y="7868"/>
                </a:lnTo>
                <a:lnTo>
                  <a:pt x="1041552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5044440"/>
            <a:ext cx="10515600" cy="600710"/>
          </a:xfrm>
          <a:custGeom>
            <a:avLst/>
            <a:gdLst/>
            <a:ahLst/>
            <a:cxnLst/>
            <a:rect l="l" t="t" r="r" b="b"/>
            <a:pathLst>
              <a:path w="10515600" h="600710">
                <a:moveTo>
                  <a:pt x="10415524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6"/>
                </a:lnTo>
                <a:lnTo>
                  <a:pt x="0" y="500380"/>
                </a:lnTo>
                <a:lnTo>
                  <a:pt x="7864" y="539334"/>
                </a:lnTo>
                <a:lnTo>
                  <a:pt x="29311" y="571144"/>
                </a:lnTo>
                <a:lnTo>
                  <a:pt x="61121" y="592591"/>
                </a:lnTo>
                <a:lnTo>
                  <a:pt x="100075" y="600456"/>
                </a:lnTo>
                <a:lnTo>
                  <a:pt x="10415524" y="600456"/>
                </a:lnTo>
                <a:lnTo>
                  <a:pt x="10454467" y="592591"/>
                </a:lnTo>
                <a:lnTo>
                  <a:pt x="10486278" y="571144"/>
                </a:lnTo>
                <a:lnTo>
                  <a:pt x="10507731" y="539334"/>
                </a:lnTo>
                <a:lnTo>
                  <a:pt x="10515600" y="500380"/>
                </a:lnTo>
                <a:lnTo>
                  <a:pt x="10515600" y="100076"/>
                </a:lnTo>
                <a:lnTo>
                  <a:pt x="10507731" y="61132"/>
                </a:lnTo>
                <a:lnTo>
                  <a:pt x="10486278" y="29321"/>
                </a:lnTo>
                <a:lnTo>
                  <a:pt x="10454467" y="7868"/>
                </a:lnTo>
                <a:lnTo>
                  <a:pt x="1041552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0163" y="2417775"/>
            <a:ext cx="10035540" cy="309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Podřízení</a:t>
            </a:r>
            <a:r>
              <a:rPr sz="2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života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 err="1">
                <a:solidFill>
                  <a:srgbClr val="FFFFFF"/>
                </a:solidFill>
                <a:latin typeface="Calibri"/>
                <a:cs typeface="Calibri"/>
              </a:rPr>
              <a:t>vnitřně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 err="1">
                <a:solidFill>
                  <a:srgbClr val="FFFFFF"/>
                </a:solidFill>
                <a:latin typeface="Calibri"/>
                <a:cs typeface="Calibri"/>
              </a:rPr>
              <a:t>koherentní</a:t>
            </a:r>
            <a:r>
              <a:rPr lang="cs-CZ" sz="2500" spc="-20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paradigmatu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(Sokrates)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Cílem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jeho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etického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snažení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nejen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Já</a:t>
            </a:r>
            <a:r>
              <a:rPr sz="2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osobní</a:t>
            </a:r>
            <a:endParaRPr sz="2500" dirty="0">
              <a:latin typeface="Calibri"/>
              <a:cs typeface="Calibri"/>
            </a:endParaRPr>
          </a:p>
          <a:p>
            <a:pPr marL="12700" marR="5080">
              <a:lnSpc>
                <a:spcPct val="176300"/>
              </a:lnSpc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Ale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také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já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sociální a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já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občanské</a:t>
            </a:r>
            <a:r>
              <a:rPr sz="2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etik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vstupuje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hlubších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vztahů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ostatními </a:t>
            </a:r>
            <a:r>
              <a:rPr sz="2500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Stálé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závazné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vůči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jiným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povinnost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 err="1">
                <a:solidFill>
                  <a:srgbClr val="FFFFFF"/>
                </a:solidFill>
                <a:latin typeface="Calibri"/>
                <a:cs typeface="Calibri"/>
              </a:rPr>
              <a:t>všelidský</a:t>
            </a:r>
            <a:r>
              <a:rPr lang="cs-CZ" sz="25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univerzálním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hodnotám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5" dirty="0" err="1">
                <a:solidFill>
                  <a:srgbClr val="FFFFFF"/>
                </a:solidFill>
                <a:latin typeface="Calibri"/>
                <a:cs typeface="Calibri"/>
              </a:rPr>
              <a:t>Nicméně</a:t>
            </a:r>
            <a:r>
              <a:rPr lang="cs-CZ" sz="25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zase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nedokonalost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neschopnost</a:t>
            </a:r>
            <a:r>
              <a:rPr sz="2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setrvat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buď-anebo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0">
              <a:latin typeface="Times New Roman"/>
              <a:cs typeface="Times New Roman"/>
            </a:endParaRPr>
          </a:p>
          <a:p>
            <a:pPr marL="401955" marR="662940">
              <a:lnSpc>
                <a:spcPts val="4100"/>
              </a:lnSpc>
            </a:pP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Nábožens</a:t>
            </a:r>
            <a:r>
              <a:rPr sz="38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é  </a:t>
            </a:r>
            <a:r>
              <a:rPr sz="3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stádium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4471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4696" y="448055"/>
            <a:ext cx="7688580" cy="5953125"/>
          </a:xfrm>
          <a:custGeom>
            <a:avLst/>
            <a:gdLst/>
            <a:ahLst/>
            <a:cxnLst/>
            <a:rect l="l" t="t" r="r" b="b"/>
            <a:pathLst>
              <a:path w="7688580" h="5953125">
                <a:moveTo>
                  <a:pt x="7688580" y="0"/>
                </a:moveTo>
                <a:lnTo>
                  <a:pt x="0" y="0"/>
                </a:lnTo>
                <a:lnTo>
                  <a:pt x="0" y="5952744"/>
                </a:lnTo>
                <a:lnTo>
                  <a:pt x="7688580" y="5952744"/>
                </a:lnTo>
                <a:lnTo>
                  <a:pt x="7688580" y="0"/>
                </a:lnTo>
                <a:close/>
              </a:path>
            </a:pathLst>
          </a:custGeom>
          <a:solidFill>
            <a:srgbClr val="7E7E7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58970" y="747575"/>
            <a:ext cx="6834505" cy="5232586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  <a:tab pos="1764030" algn="l"/>
              </a:tabLst>
            </a:pPr>
            <a:r>
              <a:rPr sz="3200" spc="-5" dirty="0">
                <a:latin typeface="Calibri"/>
                <a:cs typeface="Calibri"/>
              </a:rPr>
              <a:t>Nejvyšší	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nejzřídkavější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stádium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Základní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kategorie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víra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Bůh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osobní</a:t>
            </a:r>
            <a:r>
              <a:rPr sz="3200" dirty="0">
                <a:latin typeface="Calibri"/>
                <a:cs typeface="Calibri"/>
              </a:rPr>
              <a:t> 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transcendentální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bytost</a:t>
            </a:r>
            <a:endParaRPr sz="3200" dirty="0">
              <a:latin typeface="Calibri"/>
              <a:cs typeface="Calibri"/>
            </a:endParaRPr>
          </a:p>
          <a:p>
            <a:pPr marL="241300" marR="1118235" indent="-228600">
              <a:lnSpc>
                <a:spcPts val="346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K </a:t>
            </a:r>
            <a:r>
              <a:rPr sz="3200" spc="-10" dirty="0">
                <a:latin typeface="Calibri"/>
                <a:cs typeface="Calibri"/>
              </a:rPr>
              <a:t>životu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víře: </a:t>
            </a:r>
            <a:r>
              <a:rPr sz="3200" spc="-5" dirty="0">
                <a:latin typeface="Calibri"/>
                <a:cs typeface="Calibri"/>
              </a:rPr>
              <a:t>ne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pozvolna,</a:t>
            </a:r>
            <a:r>
              <a:rPr sz="3200" dirty="0">
                <a:latin typeface="Calibri"/>
                <a:cs typeface="Calibri"/>
              </a:rPr>
              <a:t> ale: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skokem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(per </a:t>
            </a:r>
            <a:r>
              <a:rPr lang="cs-CZ" sz="3200" spc="-5" dirty="0">
                <a:latin typeface="Calibri"/>
                <a:cs typeface="Calibri"/>
              </a:rPr>
              <a:t>s</a:t>
            </a:r>
            <a:r>
              <a:rPr sz="3200" spc="-5" dirty="0" err="1">
                <a:latin typeface="Calibri"/>
                <a:cs typeface="Calibri"/>
              </a:rPr>
              <a:t>altum</a:t>
            </a:r>
            <a:r>
              <a:rPr sz="3200" spc="-5" dirty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241300" marR="982980" indent="-228600">
              <a:lnSpc>
                <a:spcPct val="90000"/>
              </a:lnSpc>
              <a:spcBef>
                <a:spcPts val="94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libri"/>
                <a:cs typeface="Calibri"/>
              </a:rPr>
              <a:t>Člověk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stává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odpovědným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před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Bohem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(více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než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etik, je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větší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závazek)</a:t>
            </a:r>
            <a:endParaRPr sz="32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46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20" dirty="0">
                <a:latin typeface="Calibri"/>
                <a:cs typeface="Calibri"/>
              </a:rPr>
              <a:t>Víra</a:t>
            </a:r>
            <a:r>
              <a:rPr sz="3200" spc="-5" dirty="0">
                <a:latin typeface="Calibri"/>
                <a:cs typeface="Calibri"/>
              </a:rPr>
              <a:t> se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nedědí: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každá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generace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musí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vydobýt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znovu,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začít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od </a:t>
            </a:r>
            <a:r>
              <a:rPr sz="3200" spc="-25" dirty="0">
                <a:latin typeface="Calibri"/>
                <a:cs typeface="Calibri"/>
              </a:rPr>
              <a:t>začátku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4923" y="563880"/>
            <a:ext cx="681355" cy="5979160"/>
            <a:chOff x="534923" y="563880"/>
            <a:chExt cx="681355" cy="5979160"/>
          </a:xfrm>
        </p:grpSpPr>
        <p:sp>
          <p:nvSpPr>
            <p:cNvPr id="3" name="object 3"/>
            <p:cNvSpPr/>
            <p:nvPr/>
          </p:nvSpPr>
          <p:spPr>
            <a:xfrm>
              <a:off x="534923" y="832104"/>
              <a:ext cx="680085" cy="5710555"/>
            </a:xfrm>
            <a:custGeom>
              <a:avLst/>
              <a:gdLst/>
              <a:ahLst/>
              <a:cxnLst/>
              <a:rect l="l" t="t" r="r" b="b"/>
              <a:pathLst>
                <a:path w="680085" h="5710555">
                  <a:moveTo>
                    <a:pt x="679704" y="0"/>
                  </a:moveTo>
                  <a:lnTo>
                    <a:pt x="0" y="466725"/>
                  </a:lnTo>
                  <a:lnTo>
                    <a:pt x="0" y="5710428"/>
                  </a:lnTo>
                  <a:lnTo>
                    <a:pt x="679704" y="5243703"/>
                  </a:lnTo>
                  <a:lnTo>
                    <a:pt x="679704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0767" y="563880"/>
              <a:ext cx="405765" cy="5521960"/>
            </a:xfrm>
            <a:custGeom>
              <a:avLst/>
              <a:gdLst/>
              <a:ahLst/>
              <a:cxnLst/>
              <a:rect l="l" t="t" r="r" b="b"/>
              <a:pathLst>
                <a:path w="405765" h="5521960">
                  <a:moveTo>
                    <a:pt x="0" y="0"/>
                  </a:moveTo>
                  <a:lnTo>
                    <a:pt x="0" y="5259197"/>
                  </a:lnTo>
                  <a:lnTo>
                    <a:pt x="405384" y="5521452"/>
                  </a:lnTo>
                  <a:lnTo>
                    <a:pt x="405384" y="259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15339" y="565404"/>
            <a:ext cx="3839210" cy="525208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900">
              <a:latin typeface="Times New Roman"/>
              <a:cs typeface="Times New Roman"/>
            </a:endParaRPr>
          </a:p>
          <a:p>
            <a:pPr marL="374015" marR="1541780">
              <a:lnSpc>
                <a:spcPts val="4750"/>
              </a:lnSpc>
            </a:pP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Víra</a:t>
            </a:r>
            <a:r>
              <a:rPr sz="44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jako </a:t>
            </a:r>
            <a:r>
              <a:rPr sz="4400" b="0" spc="-9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vášeň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1826" y="379298"/>
            <a:ext cx="6061075" cy="62083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20078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Oproti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racionalistické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tendenci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z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objektivity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Víra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emoce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oproti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chladu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(ratio)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vlažnosti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(formální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křesťanství)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Skok: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přetrhnutí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starých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pout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svazujících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jedince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bezprostředností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(estét)</a:t>
            </a:r>
            <a:endParaRPr sz="2800" dirty="0">
              <a:latin typeface="Calibri"/>
              <a:cs typeface="Calibri"/>
            </a:endParaRPr>
          </a:p>
          <a:p>
            <a:pPr marL="241300" marR="241300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3395979" algn="l"/>
              </a:tabLst>
            </a:pPr>
            <a:r>
              <a:rPr sz="2800" spc="-30" dirty="0">
                <a:latin typeface="Calibri"/>
                <a:cs typeface="Calibri"/>
              </a:rPr>
              <a:t>Skok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víry: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skok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	</a:t>
            </a:r>
            <a:r>
              <a:rPr sz="2800" spc="-15" dirty="0">
                <a:latin typeface="Calibri"/>
                <a:cs typeface="Calibri"/>
              </a:rPr>
              <a:t>absurdity (oproti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předchozímu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stádiu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etika)</a:t>
            </a:r>
            <a:r>
              <a:rPr sz="2800" spc="-5" dirty="0">
                <a:latin typeface="Calibri"/>
                <a:cs typeface="Calibri"/>
              </a:rPr>
              <a:t> -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potřebuje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veškerou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energii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vášeň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člověka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ts val="3195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800" spc="-15" dirty="0">
                <a:latin typeface="Calibri"/>
                <a:cs typeface="Calibri"/>
              </a:rPr>
              <a:t>A</a:t>
            </a:r>
            <a:r>
              <a:rPr sz="2800" spc="-15" dirty="0" err="1">
                <a:latin typeface="Calibri"/>
                <a:cs typeface="Calibri"/>
              </a:rPr>
              <a:t>bsurdní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předmět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křesťanské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víry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spc="-10" dirty="0">
                <a:latin typeface="Calibri"/>
                <a:cs typeface="Calibri"/>
              </a:rPr>
              <a:t>(absolutní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paradox)</a:t>
            </a:r>
            <a:endParaRPr sz="2800" dirty="0">
              <a:latin typeface="Calibri"/>
              <a:cs typeface="Calibri"/>
            </a:endParaRPr>
          </a:p>
          <a:p>
            <a:pPr marL="698500" marR="1223645" lvl="1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Tertullian</a:t>
            </a:r>
            <a:r>
              <a:rPr sz="2800" spc="-5" dirty="0">
                <a:latin typeface="Calibri"/>
                <a:cs typeface="Calibri"/>
              </a:rPr>
              <a:t> -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nelze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najít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racionální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zdůvodnění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Víra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mění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absurdnost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smysl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244" y="109726"/>
            <a:ext cx="6367272" cy="66385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95125" y="837435"/>
            <a:ext cx="254000" cy="57384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http</a:t>
            </a:r>
            <a:r>
              <a:rPr sz="1800" spc="-10" dirty="0">
                <a:latin typeface="Calibri"/>
                <a:cs typeface="Calibri"/>
                <a:hlinkClick r:id="rId3"/>
              </a:rPr>
              <a:t>s://w</a:t>
            </a:r>
            <a:r>
              <a:rPr sz="1800" spc="-10" dirty="0">
                <a:latin typeface="Calibri"/>
                <a:cs typeface="Calibri"/>
              </a:rPr>
              <a:t>ww.</a:t>
            </a:r>
            <a:r>
              <a:rPr sz="1800" spc="-10" dirty="0">
                <a:latin typeface="Calibri"/>
                <a:cs typeface="Calibri"/>
                <a:hlinkClick r:id="rId3"/>
              </a:rPr>
              <a:t>thebackpe</a:t>
            </a:r>
            <a:r>
              <a:rPr sz="1800" spc="-1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  <a:hlinkClick r:id="rId3"/>
              </a:rPr>
              <a:t>.com/blog/category/walk-the-talk/6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51830" cy="6858000"/>
            <a:chOff x="0" y="0"/>
            <a:chExt cx="575183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404360" cy="6858000"/>
            </a:xfrm>
            <a:custGeom>
              <a:avLst/>
              <a:gdLst/>
              <a:ahLst/>
              <a:cxnLst/>
              <a:rect l="l" t="t" r="r" b="b"/>
              <a:pathLst>
                <a:path w="4404360" h="6858000">
                  <a:moveTo>
                    <a:pt x="4102480" y="0"/>
                  </a:moveTo>
                  <a:lnTo>
                    <a:pt x="3224403" y="0"/>
                  </a:lnTo>
                  <a:lnTo>
                    <a:pt x="0" y="0"/>
                  </a:lnTo>
                  <a:lnTo>
                    <a:pt x="0" y="6857999"/>
                  </a:lnTo>
                  <a:lnTo>
                    <a:pt x="4404360" y="6857999"/>
                  </a:lnTo>
                  <a:lnTo>
                    <a:pt x="3255391" y="5263896"/>
                  </a:lnTo>
                  <a:lnTo>
                    <a:pt x="3255391" y="5258689"/>
                  </a:lnTo>
                  <a:lnTo>
                    <a:pt x="410248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21023" y="0"/>
              <a:ext cx="1123315" cy="5329555"/>
            </a:xfrm>
            <a:custGeom>
              <a:avLst/>
              <a:gdLst/>
              <a:ahLst/>
              <a:cxnLst/>
              <a:rect l="l" t="t" r="r" b="b"/>
              <a:pathLst>
                <a:path w="1123314" h="5329555">
                  <a:moveTo>
                    <a:pt x="1123188" y="0"/>
                  </a:moveTo>
                  <a:lnTo>
                    <a:pt x="869061" y="0"/>
                  </a:lnTo>
                  <a:lnTo>
                    <a:pt x="0" y="5286502"/>
                  </a:lnTo>
                  <a:lnTo>
                    <a:pt x="247776" y="5329428"/>
                  </a:lnTo>
                  <a:lnTo>
                    <a:pt x="11231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4700" y="0"/>
              <a:ext cx="1118870" cy="5278120"/>
            </a:xfrm>
            <a:custGeom>
              <a:avLst/>
              <a:gdLst/>
              <a:ahLst/>
              <a:cxnLst/>
              <a:rect l="l" t="t" r="r" b="b"/>
              <a:pathLst>
                <a:path w="1118870" h="5278120">
                  <a:moveTo>
                    <a:pt x="1118615" y="0"/>
                  </a:moveTo>
                  <a:lnTo>
                    <a:pt x="866013" y="0"/>
                  </a:lnTo>
                  <a:lnTo>
                    <a:pt x="0" y="5239512"/>
                  </a:lnTo>
                  <a:lnTo>
                    <a:pt x="249427" y="5277612"/>
                  </a:lnTo>
                  <a:lnTo>
                    <a:pt x="111861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4700" y="5239511"/>
              <a:ext cx="1229995" cy="1618615"/>
            </a:xfrm>
            <a:custGeom>
              <a:avLst/>
              <a:gdLst/>
              <a:ahLst/>
              <a:cxnLst/>
              <a:rect l="l" t="t" r="r" b="b"/>
              <a:pathLst>
                <a:path w="1229995" h="1618615">
                  <a:moveTo>
                    <a:pt x="0" y="0"/>
                  </a:moveTo>
                  <a:lnTo>
                    <a:pt x="1175892" y="1618487"/>
                  </a:lnTo>
                  <a:lnTo>
                    <a:pt x="1229867" y="1618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21023" y="5291328"/>
              <a:ext cx="1496695" cy="1567180"/>
            </a:xfrm>
            <a:custGeom>
              <a:avLst/>
              <a:gdLst/>
              <a:ahLst/>
              <a:cxnLst/>
              <a:rect l="l" t="t" r="r" b="b"/>
              <a:pathLst>
                <a:path w="1496695" h="1567179">
                  <a:moveTo>
                    <a:pt x="0" y="0"/>
                  </a:moveTo>
                  <a:lnTo>
                    <a:pt x="1444116" y="1566672"/>
                  </a:lnTo>
                  <a:lnTo>
                    <a:pt x="1496567" y="156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1023" y="5286755"/>
              <a:ext cx="2131060" cy="1571625"/>
            </a:xfrm>
            <a:custGeom>
              <a:avLst/>
              <a:gdLst/>
              <a:ahLst/>
              <a:cxnLst/>
              <a:rect l="l" t="t" r="r" b="b"/>
              <a:pathLst>
                <a:path w="2131060" h="1571625">
                  <a:moveTo>
                    <a:pt x="0" y="0"/>
                  </a:moveTo>
                  <a:lnTo>
                    <a:pt x="0" y="4699"/>
                  </a:lnTo>
                  <a:lnTo>
                    <a:pt x="1495552" y="1571243"/>
                  </a:lnTo>
                  <a:lnTo>
                    <a:pt x="2130552" y="1571243"/>
                  </a:lnTo>
                  <a:lnTo>
                    <a:pt x="247650" y="42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14700" y="5239511"/>
              <a:ext cx="1696720" cy="1618615"/>
            </a:xfrm>
            <a:custGeom>
              <a:avLst/>
              <a:gdLst/>
              <a:ahLst/>
              <a:cxnLst/>
              <a:rect l="l" t="t" r="r" b="b"/>
              <a:pathLst>
                <a:path w="1696720" h="1618615">
                  <a:moveTo>
                    <a:pt x="0" y="0"/>
                  </a:moveTo>
                  <a:lnTo>
                    <a:pt x="1229233" y="1618487"/>
                  </a:lnTo>
                  <a:lnTo>
                    <a:pt x="1696212" y="1618487"/>
                  </a:lnTo>
                  <a:lnTo>
                    <a:pt x="292226" y="95250"/>
                  </a:lnTo>
                  <a:lnTo>
                    <a:pt x="244601" y="42799"/>
                  </a:lnTo>
                  <a:lnTo>
                    <a:pt x="249300" y="42799"/>
                  </a:lnTo>
                  <a:lnTo>
                    <a:pt x="249300" y="38100"/>
                  </a:lnTo>
                  <a:lnTo>
                    <a:pt x="244601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3968" y="2859404"/>
            <a:ext cx="1022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Ži</a:t>
            </a:r>
            <a:r>
              <a:rPr sz="4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4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ot</a:t>
            </a:r>
            <a:endParaRPr sz="40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04561" y="679450"/>
            <a:ext cx="6504940" cy="1715135"/>
            <a:chOff x="5004561" y="679450"/>
            <a:chExt cx="6504940" cy="1715135"/>
          </a:xfrm>
        </p:grpSpPr>
        <p:sp>
          <p:nvSpPr>
            <p:cNvPr id="12" name="object 12"/>
            <p:cNvSpPr/>
            <p:nvPr/>
          </p:nvSpPr>
          <p:spPr>
            <a:xfrm>
              <a:off x="5010911" y="685800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0911" y="1254251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E17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0911" y="1821180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D779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0911" y="2388107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CE7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047615" y="695960"/>
            <a:ext cx="6455536" cy="22974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1813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-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1855,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5" dirty="0" err="1">
                <a:latin typeface="Calibri"/>
                <a:cs typeface="Calibri"/>
              </a:rPr>
              <a:t>Dánsko</a:t>
            </a:r>
            <a:r>
              <a:rPr lang="cs-CZ" sz="1300" spc="-15" dirty="0">
                <a:latin typeface="Calibri"/>
                <a:cs typeface="Calibri"/>
              </a:rPr>
              <a:t>: na straně Napoleona: zajetí flotil, ztráta Norska, bankrot státu – ale i zlatý věk kultury Dánska (Andersen, Hans Christian </a:t>
            </a:r>
            <a:r>
              <a:rPr lang="cs-CZ" sz="1300" spc="-15" dirty="0" err="1">
                <a:latin typeface="Calibri"/>
                <a:cs typeface="Calibri"/>
              </a:rPr>
              <a:t>Ørsted</a:t>
            </a:r>
            <a:r>
              <a:rPr lang="cs-CZ" sz="1300" spc="-15" dirty="0">
                <a:latin typeface="Calibri"/>
                <a:cs typeface="Calibri"/>
              </a:rPr>
              <a:t> – elektromagnetismus; </a:t>
            </a:r>
            <a:r>
              <a:rPr lang="cs-CZ" sz="1300" spc="-15" dirty="0" err="1">
                <a:latin typeface="Calibri"/>
                <a:cs typeface="Calibri"/>
              </a:rPr>
              <a:t>Bertel</a:t>
            </a:r>
            <a:r>
              <a:rPr lang="cs-CZ" sz="1300" spc="-15" dirty="0">
                <a:latin typeface="Calibri"/>
                <a:cs typeface="Calibri"/>
              </a:rPr>
              <a:t> </a:t>
            </a:r>
            <a:r>
              <a:rPr lang="cs-CZ" sz="1300" spc="-15" dirty="0" err="1">
                <a:latin typeface="Calibri"/>
                <a:cs typeface="Calibri"/>
              </a:rPr>
              <a:t>Thorvaldsen</a:t>
            </a:r>
            <a:r>
              <a:rPr lang="cs-CZ" sz="1300" spc="-15" dirty="0">
                <a:latin typeface="Calibri"/>
                <a:cs typeface="Calibri"/>
              </a:rPr>
              <a:t> – nejvýznamnější sochař, S. Kierkegaard)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alibri"/>
                <a:cs typeface="Calibri"/>
              </a:rPr>
              <a:t>Přísná </a:t>
            </a:r>
            <a:r>
              <a:rPr sz="1300" spc="-10" dirty="0">
                <a:latin typeface="Calibri"/>
                <a:cs typeface="Calibri"/>
              </a:rPr>
              <a:t>pietistická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výchova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(jako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Kant)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Svěřování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se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otce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– </a:t>
            </a:r>
            <a:r>
              <a:rPr sz="1300" spc="-10" dirty="0">
                <a:latin typeface="Calibri"/>
                <a:cs typeface="Calibri"/>
              </a:rPr>
              <a:t>prokletí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boha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-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melancholie, přenos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viny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latin typeface="Calibri"/>
                <a:cs typeface="Calibri"/>
              </a:rPr>
              <a:t>Smrt pěti </a:t>
            </a:r>
            <a:r>
              <a:rPr sz="1300" spc="-10" dirty="0">
                <a:latin typeface="Calibri"/>
                <a:cs typeface="Calibri"/>
              </a:rPr>
              <a:t>sourozenců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a </a:t>
            </a:r>
            <a:r>
              <a:rPr sz="1300" spc="-10" dirty="0">
                <a:latin typeface="Calibri"/>
                <a:cs typeface="Calibri"/>
              </a:rPr>
              <a:t>matky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10911" y="295503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40" y="0"/>
                </a:lnTo>
              </a:path>
            </a:pathLst>
          </a:custGeom>
          <a:ln w="12192">
            <a:solidFill>
              <a:srgbClr val="C48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47615" y="2965195"/>
            <a:ext cx="34823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Studium </a:t>
            </a:r>
            <a:r>
              <a:rPr sz="1300" spc="-15" dirty="0">
                <a:latin typeface="Calibri"/>
                <a:cs typeface="Calibri"/>
              </a:rPr>
              <a:t>luteránské </a:t>
            </a:r>
            <a:r>
              <a:rPr sz="1300" spc="-5" dirty="0">
                <a:latin typeface="Calibri"/>
                <a:cs typeface="Calibri"/>
              </a:rPr>
              <a:t>teologie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na </a:t>
            </a:r>
            <a:r>
              <a:rPr sz="1300" spc="-15" dirty="0">
                <a:latin typeface="Calibri"/>
                <a:cs typeface="Calibri"/>
              </a:rPr>
              <a:t>Kodaňské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univerzitě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10911" y="3515867"/>
            <a:ext cx="6492240" cy="1713230"/>
            <a:chOff x="5010911" y="3515867"/>
            <a:chExt cx="6492240" cy="1713230"/>
          </a:xfrm>
        </p:grpSpPr>
        <p:sp>
          <p:nvSpPr>
            <p:cNvPr id="20" name="object 20"/>
            <p:cNvSpPr/>
            <p:nvPr/>
          </p:nvSpPr>
          <p:spPr>
            <a:xfrm>
              <a:off x="5010911" y="3521963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BB86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10911" y="4088891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B490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10911" y="4655819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AC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10911" y="5222747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47615" y="3532378"/>
            <a:ext cx="4458970" cy="2176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Calibri"/>
                <a:cs typeface="Calibri"/>
              </a:rPr>
              <a:t>Vzdal</a:t>
            </a:r>
            <a:r>
              <a:rPr sz="1300" spc="-5" dirty="0">
                <a:latin typeface="Calibri"/>
                <a:cs typeface="Calibri"/>
              </a:rPr>
              <a:t> se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snoubenky,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věrný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celý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život,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úděl-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cítí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jako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jeden z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milionu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latin typeface="Calibri"/>
                <a:cs typeface="Calibri"/>
              </a:rPr>
              <a:t>Spor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dánskou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luteránskou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církví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alibri"/>
                <a:cs typeface="Calibri"/>
              </a:rPr>
              <a:t>Zesměšnění v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bulváru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-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utrpení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za pravdu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alibri"/>
                <a:cs typeface="Calibri"/>
              </a:rPr>
              <a:t>1855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vyčerpaný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padá na ulici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-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do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bezvědomí, </a:t>
            </a:r>
            <a:r>
              <a:rPr sz="1300" spc="-5" dirty="0">
                <a:latin typeface="Arial"/>
                <a:cs typeface="Arial"/>
              </a:rPr>
              <a:t>┼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300" spc="-10" dirty="0">
                <a:latin typeface="Calibri"/>
                <a:cs typeface="Calibri"/>
              </a:rPr>
              <a:t>Vyčerpal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celé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otcovo</a:t>
            </a:r>
            <a:r>
              <a:rPr sz="1300" spc="-5" dirty="0">
                <a:latin typeface="Calibri"/>
                <a:cs typeface="Calibri"/>
              </a:rPr>
              <a:t> jmění</a:t>
            </a: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0">
              <a:latin typeface="Times New Roman"/>
              <a:cs typeface="Times New Roman"/>
            </a:endParaRPr>
          </a:p>
          <a:p>
            <a:pPr marL="401955" marR="1513840">
              <a:lnSpc>
                <a:spcPts val="4100"/>
              </a:lnSpc>
            </a:pPr>
            <a:r>
              <a:rPr sz="3800" spc="-25" dirty="0"/>
              <a:t>Bázeň</a:t>
            </a:r>
            <a:r>
              <a:rPr sz="3800" spc="-85" dirty="0"/>
              <a:t> </a:t>
            </a:r>
            <a:r>
              <a:rPr sz="3800" dirty="0"/>
              <a:t>a </a:t>
            </a:r>
            <a:r>
              <a:rPr sz="3800" spc="-840" dirty="0"/>
              <a:t> </a:t>
            </a:r>
            <a:r>
              <a:rPr sz="3800" spc="-10" dirty="0"/>
              <a:t>chvění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4471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44696" y="448055"/>
            <a:ext cx="7688580" cy="5953125"/>
          </a:xfrm>
          <a:prstGeom prst="rect">
            <a:avLst/>
          </a:prstGeom>
          <a:solidFill>
            <a:srgbClr val="7E7E7E">
              <a:alpha val="1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655320" indent="-229235">
              <a:lnSpc>
                <a:spcPct val="100000"/>
              </a:lnSpc>
              <a:spcBef>
                <a:spcPts val="2190"/>
              </a:spcBef>
              <a:buFont typeface="Arial"/>
              <a:buChar char="•"/>
              <a:tabLst>
                <a:tab pos="655955" algn="l"/>
              </a:tabLst>
            </a:pPr>
            <a:r>
              <a:rPr sz="2600" spc="-10" dirty="0">
                <a:latin typeface="Calibri"/>
                <a:cs typeface="Calibri"/>
              </a:rPr>
              <a:t>Abrahamova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dilema: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oběť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Izáka</a:t>
            </a:r>
            <a:endParaRPr sz="2600">
              <a:latin typeface="Calibri"/>
              <a:cs typeface="Calibri"/>
            </a:endParaRPr>
          </a:p>
          <a:p>
            <a:pPr marL="655320" indent="-229235">
              <a:lnSpc>
                <a:spcPts val="2965"/>
              </a:lnSpc>
              <a:spcBef>
                <a:spcPts val="685"/>
              </a:spcBef>
              <a:buFont typeface="Arial"/>
              <a:buChar char="•"/>
              <a:tabLst>
                <a:tab pos="655955" algn="l"/>
              </a:tabLst>
            </a:pPr>
            <a:r>
              <a:rPr sz="2600" dirty="0">
                <a:latin typeface="Calibri"/>
                <a:cs typeface="Calibri"/>
              </a:rPr>
              <a:t>Nejen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nejdražší,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 </a:t>
            </a:r>
            <a:r>
              <a:rPr sz="2600" spc="-10" dirty="0">
                <a:latin typeface="Calibri"/>
                <a:cs typeface="Calibri"/>
              </a:rPr>
              <a:t>oběť </a:t>
            </a:r>
            <a:r>
              <a:rPr sz="2600" spc="-5" dirty="0">
                <a:latin typeface="Calibri"/>
                <a:cs typeface="Calibri"/>
              </a:rPr>
              <a:t>morálního </a:t>
            </a:r>
            <a:r>
              <a:rPr sz="2600" spc="-25" dirty="0">
                <a:latin typeface="Calibri"/>
                <a:cs typeface="Calibri"/>
              </a:rPr>
              <a:t>závazku</a:t>
            </a:r>
            <a:endParaRPr sz="2600">
              <a:latin typeface="Calibri"/>
              <a:cs typeface="Calibri"/>
            </a:endParaRPr>
          </a:p>
          <a:p>
            <a:pPr marL="655320">
              <a:lnSpc>
                <a:spcPts val="2965"/>
              </a:lnSpc>
            </a:pPr>
            <a:r>
              <a:rPr sz="2600" spc="-5" dirty="0">
                <a:latin typeface="Calibri"/>
                <a:cs typeface="Calibri"/>
              </a:rPr>
              <a:t>(Etik)</a:t>
            </a:r>
            <a:endParaRPr sz="2600">
              <a:latin typeface="Calibri"/>
              <a:cs typeface="Calibri"/>
            </a:endParaRPr>
          </a:p>
          <a:p>
            <a:pPr marL="655320" indent="-22923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655955" algn="l"/>
              </a:tabLst>
            </a:pPr>
            <a:r>
              <a:rPr sz="2600" spc="-15" dirty="0">
                <a:latin typeface="Calibri"/>
                <a:cs typeface="Calibri"/>
              </a:rPr>
              <a:t>Víra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mimo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etickou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oblast</a:t>
            </a:r>
            <a:endParaRPr sz="2600">
              <a:latin typeface="Calibri"/>
              <a:cs typeface="Calibri"/>
            </a:endParaRPr>
          </a:p>
          <a:p>
            <a:pPr marL="65532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655955" algn="l"/>
              </a:tabLst>
            </a:pPr>
            <a:r>
              <a:rPr sz="2600" spc="-15" dirty="0">
                <a:latin typeface="Calibri"/>
                <a:cs typeface="Calibri"/>
              </a:rPr>
              <a:t>Jaká </a:t>
            </a:r>
            <a:r>
              <a:rPr sz="2600" spc="-10" dirty="0">
                <a:latin typeface="Calibri"/>
                <a:cs typeface="Calibri"/>
              </a:rPr>
              <a:t>víra </a:t>
            </a:r>
            <a:r>
              <a:rPr sz="2600" spc="-5" dirty="0">
                <a:latin typeface="Calibri"/>
                <a:cs typeface="Calibri"/>
              </a:rPr>
              <a:t>je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správná?</a:t>
            </a:r>
            <a:endParaRPr sz="2600">
              <a:latin typeface="Calibri"/>
              <a:cs typeface="Calibri"/>
            </a:endParaRPr>
          </a:p>
          <a:p>
            <a:pPr marL="65532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655955" algn="l"/>
              </a:tabLst>
            </a:pPr>
            <a:r>
              <a:rPr sz="2600" spc="-15" dirty="0">
                <a:latin typeface="Calibri"/>
                <a:cs typeface="Calibri"/>
              </a:rPr>
              <a:t>Chvění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nebo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stabilita?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2D6100-FED7-4F1C-8FB9-4A1D611A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cs-CZ" sz="3200" dirty="0">
                <a:solidFill>
                  <a:srgbClr val="595959"/>
                </a:solidFill>
              </a:rPr>
              <a:t>Kierkegaardova volba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04E301-19C6-4639-8894-7C48FB605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dirty="0">
                <a:solidFill>
                  <a:srgbClr val="595959"/>
                </a:solidFill>
              </a:rPr>
              <a:t>mezi etickým stadiem a náboženským: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dirty="0">
                <a:solidFill>
                  <a:srgbClr val="595959"/>
                </a:solidFill>
              </a:rPr>
              <a:t>vzdaní se snoubenky: pobouření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05FBDFD-781E-4B41-BEF2-350D12947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47" y="685799"/>
            <a:ext cx="4255363" cy="553197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5D3309F-E005-42AF-811B-1EC526F23E25}"/>
              </a:ext>
            </a:extLst>
          </p:cNvPr>
          <p:cNvSpPr txBox="1"/>
          <p:nvPr/>
        </p:nvSpPr>
        <p:spPr>
          <a:xfrm>
            <a:off x="762000" y="631997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http://www.skandinavskydum.cz/regine-olsen/</a:t>
            </a:r>
          </a:p>
        </p:txBody>
      </p:sp>
    </p:spTree>
    <p:extLst>
      <p:ext uri="{BB962C8B-B14F-4D97-AF65-F5344CB8AC3E}">
        <p14:creationId xmlns:p14="http://schemas.microsoft.com/office/powerpoint/2010/main" val="1769810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401955">
              <a:lnSpc>
                <a:spcPct val="100000"/>
              </a:lnSpc>
            </a:pPr>
            <a:r>
              <a:rPr sz="3800" spc="-10" dirty="0"/>
              <a:t>Existence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5B9BD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44696" y="448055"/>
            <a:ext cx="7688580" cy="5953125"/>
            <a:chOff x="4044696" y="448055"/>
            <a:chExt cx="7688580" cy="5953125"/>
          </a:xfrm>
        </p:grpSpPr>
        <p:sp>
          <p:nvSpPr>
            <p:cNvPr id="5" name="object 5"/>
            <p:cNvSpPr/>
            <p:nvPr/>
          </p:nvSpPr>
          <p:spPr>
            <a:xfrm>
              <a:off x="4044696" y="448055"/>
              <a:ext cx="7688580" cy="5953125"/>
            </a:xfrm>
            <a:custGeom>
              <a:avLst/>
              <a:gdLst/>
              <a:ahLst/>
              <a:cxnLst/>
              <a:rect l="l" t="t" r="r" b="b"/>
              <a:pathLst>
                <a:path w="7688580" h="5953125">
                  <a:moveTo>
                    <a:pt x="7688580" y="0"/>
                  </a:moveTo>
                  <a:lnTo>
                    <a:pt x="0" y="0"/>
                  </a:lnTo>
                  <a:lnTo>
                    <a:pt x="0" y="5952744"/>
                  </a:lnTo>
                  <a:lnTo>
                    <a:pt x="7688580" y="5952744"/>
                  </a:lnTo>
                  <a:lnTo>
                    <a:pt x="7688580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79976" y="687323"/>
              <a:ext cx="7038340" cy="4692650"/>
            </a:xfrm>
            <a:custGeom>
              <a:avLst/>
              <a:gdLst/>
              <a:ahLst/>
              <a:cxnLst/>
              <a:rect l="l" t="t" r="r" b="b"/>
              <a:pathLst>
                <a:path w="7038340" h="4692650">
                  <a:moveTo>
                    <a:pt x="0" y="0"/>
                  </a:moveTo>
                  <a:lnTo>
                    <a:pt x="7037832" y="0"/>
                  </a:lnTo>
                </a:path>
                <a:path w="7038340" h="4692650">
                  <a:moveTo>
                    <a:pt x="0" y="783336"/>
                  </a:moveTo>
                  <a:lnTo>
                    <a:pt x="7037832" y="783336"/>
                  </a:lnTo>
                </a:path>
                <a:path w="7038340" h="4692650">
                  <a:moveTo>
                    <a:pt x="0" y="1565148"/>
                  </a:moveTo>
                  <a:lnTo>
                    <a:pt x="7037832" y="1565148"/>
                  </a:lnTo>
                </a:path>
                <a:path w="7038340" h="4692650">
                  <a:moveTo>
                    <a:pt x="0" y="2346960"/>
                  </a:moveTo>
                  <a:lnTo>
                    <a:pt x="7037832" y="2346960"/>
                  </a:lnTo>
                </a:path>
                <a:path w="7038340" h="4692650">
                  <a:moveTo>
                    <a:pt x="0" y="3128772"/>
                  </a:moveTo>
                  <a:lnTo>
                    <a:pt x="7037832" y="3128772"/>
                  </a:lnTo>
                </a:path>
                <a:path w="7038340" h="4692650">
                  <a:moveTo>
                    <a:pt x="0" y="3910583"/>
                  </a:moveTo>
                  <a:lnTo>
                    <a:pt x="7037832" y="3910583"/>
                  </a:lnTo>
                </a:path>
                <a:path w="7038340" h="4692650">
                  <a:moveTo>
                    <a:pt x="0" y="4692396"/>
                  </a:moveTo>
                  <a:lnTo>
                    <a:pt x="7037832" y="4692396"/>
                  </a:lnTo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44696" y="448055"/>
            <a:ext cx="7688580" cy="56294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Lat: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Ex-Sister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vystoupit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z,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vycházet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z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...</a:t>
            </a:r>
            <a:endParaRPr sz="2200" dirty="0">
              <a:latin typeface="Calibri"/>
              <a:cs typeface="Calibri"/>
            </a:endParaRPr>
          </a:p>
          <a:p>
            <a:pPr marL="419100" marR="2101215">
              <a:lnSpc>
                <a:spcPct val="233300"/>
              </a:lnSpc>
            </a:pPr>
            <a:r>
              <a:rPr sz="2200" spc="-5" dirty="0">
                <a:latin typeface="Calibri"/>
                <a:cs typeface="Calibri"/>
              </a:rPr>
              <a:t>V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 err="1">
                <a:latin typeface="Calibri"/>
                <a:cs typeface="Calibri"/>
              </a:rPr>
              <a:t>klasické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latině</a:t>
            </a:r>
            <a:r>
              <a:rPr lang="cs-CZ" sz="2200" spc="-10" dirty="0">
                <a:latin typeface="Calibri"/>
                <a:cs typeface="Calibri"/>
              </a:rPr>
              <a:t>: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exsistere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esse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být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Existovat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být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neustálém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stávání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Akt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existování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nekonečné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snažení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Akt </a:t>
            </a:r>
            <a:r>
              <a:rPr sz="2200" spc="-35" dirty="0">
                <a:latin typeface="Calibri"/>
                <a:cs typeface="Calibri"/>
              </a:rPr>
              <a:t>volby,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indiferentní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vnějšímu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Bytí </a:t>
            </a:r>
            <a:r>
              <a:rPr sz="2200" spc="-15" dirty="0">
                <a:latin typeface="Calibri"/>
                <a:cs typeface="Calibri"/>
              </a:rPr>
              <a:t>člověka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"existuje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", </a:t>
            </a:r>
            <a:r>
              <a:rPr sz="2200" spc="-15" dirty="0">
                <a:latin typeface="Calibri"/>
                <a:cs typeface="Calibri"/>
              </a:rPr>
              <a:t>ostatní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neexistuje,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pouze"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je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Calibri"/>
              <a:cs typeface="Calibri"/>
            </a:endParaRPr>
          </a:p>
          <a:p>
            <a:pPr marL="419100">
              <a:lnSpc>
                <a:spcPts val="2530"/>
              </a:lnSpc>
            </a:pPr>
            <a:r>
              <a:rPr sz="2200" b="1" spc="-10" dirty="0" err="1">
                <a:latin typeface="Calibri"/>
                <a:cs typeface="Calibri"/>
              </a:rPr>
              <a:t>Nejde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to,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co</a:t>
            </a:r>
            <a:r>
              <a:rPr sz="2200" b="1" spc="-10" dirty="0">
                <a:latin typeface="Calibri"/>
                <a:cs typeface="Calibri"/>
              </a:rPr>
              <a:t> znamená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být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lidskou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bytostí,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ale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</a:t>
            </a:r>
            <a:endParaRPr sz="2200" dirty="0">
              <a:latin typeface="Calibri"/>
              <a:cs typeface="Calibri"/>
            </a:endParaRPr>
          </a:p>
          <a:p>
            <a:pPr marL="419100">
              <a:lnSpc>
                <a:spcPts val="2530"/>
              </a:lnSpc>
            </a:pPr>
            <a:r>
              <a:rPr sz="2200" b="1" spc="-10" dirty="0">
                <a:latin typeface="Calibri"/>
                <a:cs typeface="Calibri"/>
              </a:rPr>
              <a:t>znamená,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že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já, </a:t>
            </a:r>
            <a:r>
              <a:rPr sz="2200" b="1" spc="-50" dirty="0">
                <a:latin typeface="Calibri"/>
                <a:cs typeface="Calibri"/>
              </a:rPr>
              <a:t>ty,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jsme </a:t>
            </a:r>
            <a:r>
              <a:rPr sz="2200" b="1" spc="-15" dirty="0" err="1">
                <a:latin typeface="Calibri"/>
                <a:cs typeface="Calibri"/>
              </a:rPr>
              <a:t>lidskou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 err="1">
                <a:latin typeface="Calibri"/>
                <a:cs typeface="Calibri"/>
              </a:rPr>
              <a:t>bytostí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52705" algn="ctr">
              <a:lnSpc>
                <a:spcPct val="100000"/>
              </a:lnSpc>
            </a:pPr>
            <a:r>
              <a:rPr sz="3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Pojem</a:t>
            </a:r>
            <a:r>
              <a:rPr sz="3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úzkosti</a:t>
            </a:r>
            <a:endParaRPr sz="3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44696" y="448055"/>
            <a:ext cx="7688580" cy="5953125"/>
            <a:chOff x="4044696" y="448055"/>
            <a:chExt cx="7688580" cy="5953125"/>
          </a:xfrm>
        </p:grpSpPr>
        <p:sp>
          <p:nvSpPr>
            <p:cNvPr id="4" name="object 4"/>
            <p:cNvSpPr/>
            <p:nvPr/>
          </p:nvSpPr>
          <p:spPr>
            <a:xfrm>
              <a:off x="4044696" y="448055"/>
              <a:ext cx="7688580" cy="5953125"/>
            </a:xfrm>
            <a:custGeom>
              <a:avLst/>
              <a:gdLst/>
              <a:ahLst/>
              <a:cxnLst/>
              <a:rect l="l" t="t" r="r" b="b"/>
              <a:pathLst>
                <a:path w="7688580" h="5953125">
                  <a:moveTo>
                    <a:pt x="7688580" y="0"/>
                  </a:moveTo>
                  <a:lnTo>
                    <a:pt x="0" y="0"/>
                  </a:lnTo>
                  <a:lnTo>
                    <a:pt x="0" y="5952744"/>
                  </a:lnTo>
                  <a:lnTo>
                    <a:pt x="7688580" y="5952744"/>
                  </a:lnTo>
                  <a:lnTo>
                    <a:pt x="7688580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79976" y="687323"/>
              <a:ext cx="7038340" cy="4692650"/>
            </a:xfrm>
            <a:custGeom>
              <a:avLst/>
              <a:gdLst/>
              <a:ahLst/>
              <a:cxnLst/>
              <a:rect l="l" t="t" r="r" b="b"/>
              <a:pathLst>
                <a:path w="7038340" h="4692650">
                  <a:moveTo>
                    <a:pt x="0" y="0"/>
                  </a:moveTo>
                  <a:lnTo>
                    <a:pt x="7037832" y="0"/>
                  </a:lnTo>
                </a:path>
                <a:path w="7038340" h="4692650">
                  <a:moveTo>
                    <a:pt x="0" y="783336"/>
                  </a:moveTo>
                  <a:lnTo>
                    <a:pt x="7037832" y="783336"/>
                  </a:lnTo>
                </a:path>
                <a:path w="7038340" h="4692650">
                  <a:moveTo>
                    <a:pt x="0" y="1565148"/>
                  </a:moveTo>
                  <a:lnTo>
                    <a:pt x="7037832" y="1565148"/>
                  </a:lnTo>
                </a:path>
                <a:path w="7038340" h="4692650">
                  <a:moveTo>
                    <a:pt x="0" y="2346960"/>
                  </a:moveTo>
                  <a:lnTo>
                    <a:pt x="7037832" y="2346960"/>
                  </a:lnTo>
                </a:path>
                <a:path w="7038340" h="4692650">
                  <a:moveTo>
                    <a:pt x="0" y="3128772"/>
                  </a:moveTo>
                  <a:lnTo>
                    <a:pt x="7037832" y="3128772"/>
                  </a:lnTo>
                </a:path>
                <a:path w="7038340" h="4692650">
                  <a:moveTo>
                    <a:pt x="0" y="3910583"/>
                  </a:moveTo>
                  <a:lnTo>
                    <a:pt x="7037832" y="3910583"/>
                  </a:lnTo>
                </a:path>
                <a:path w="7038340" h="4692650">
                  <a:moveTo>
                    <a:pt x="0" y="4692396"/>
                  </a:moveTo>
                  <a:lnTo>
                    <a:pt x="7037832" y="4692396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44696" y="448055"/>
            <a:ext cx="7688580" cy="52104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</a:pPr>
            <a:r>
              <a:rPr sz="2200" spc="-50" dirty="0">
                <a:latin typeface="Calibri"/>
                <a:cs typeface="Calibri"/>
              </a:rPr>
              <a:t>Tělo,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duše,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duch: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duch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syntézou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předchozích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Člověk</a:t>
            </a:r>
            <a:r>
              <a:rPr sz="2200" spc="-5" dirty="0">
                <a:latin typeface="Calibri"/>
                <a:cs typeface="Calibri"/>
              </a:rPr>
              <a:t> -</a:t>
            </a:r>
            <a:r>
              <a:rPr sz="2200" spc="-10" dirty="0">
                <a:latin typeface="Calibri"/>
                <a:cs typeface="Calibri"/>
              </a:rPr>
              <a:t> duch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ja: </a:t>
            </a:r>
            <a:r>
              <a:rPr sz="2200" spc="-10" dirty="0">
                <a:latin typeface="Calibri"/>
                <a:cs typeface="Calibri"/>
              </a:rPr>
              <a:t>"Být</a:t>
            </a:r>
            <a:r>
              <a:rPr sz="2200" spc="-5" dirty="0">
                <a:latin typeface="Calibri"/>
                <a:cs typeface="Calibri"/>
              </a:rPr>
              <a:t> v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poměru 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sobě </a:t>
            </a:r>
            <a:r>
              <a:rPr sz="2200" spc="-10" dirty="0">
                <a:latin typeface="Calibri"/>
                <a:cs typeface="Calibri"/>
              </a:rPr>
              <a:t>samému"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00" dirty="0">
              <a:latin typeface="Calibri"/>
              <a:cs typeface="Calibri"/>
            </a:endParaRPr>
          </a:p>
          <a:p>
            <a:pPr marL="419100" marR="1586230">
              <a:lnSpc>
                <a:spcPts val="2420"/>
              </a:lnSpc>
            </a:pPr>
            <a:r>
              <a:rPr lang="cs-CZ" sz="2200" spc="-20" dirty="0">
                <a:latin typeface="Calibri"/>
                <a:cs typeface="Calibri"/>
              </a:rPr>
              <a:t>T</a:t>
            </a:r>
            <a:r>
              <a:rPr sz="2200" spc="-20" dirty="0" err="1">
                <a:latin typeface="Calibri"/>
                <a:cs typeface="Calibri"/>
              </a:rPr>
              <a:t>ento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poměr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umožnil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Bůh →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svoboda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(poměru)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odpovědnost</a:t>
            </a:r>
            <a:endParaRPr sz="2200" dirty="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  <a:spcBef>
                <a:spcPts val="1055"/>
              </a:spcBef>
            </a:pPr>
            <a:r>
              <a:rPr sz="2200" spc="-15" dirty="0">
                <a:latin typeface="Calibri"/>
                <a:cs typeface="Calibri"/>
              </a:rPr>
              <a:t>Svoboda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-10" dirty="0">
                <a:latin typeface="Calibri"/>
                <a:cs typeface="Calibri"/>
              </a:rPr>
              <a:t> možnost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možnosti</a:t>
            </a:r>
            <a:r>
              <a:rPr sz="2200" spc="-5" dirty="0">
                <a:latin typeface="Calibri"/>
                <a:cs typeface="Calibri"/>
              </a:rPr>
              <a:t> →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úzkost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Strach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z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něčeho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určitého</a:t>
            </a:r>
            <a:endParaRPr sz="2200" dirty="0">
              <a:latin typeface="Calibri"/>
              <a:cs typeface="Calibri"/>
            </a:endParaRPr>
          </a:p>
          <a:p>
            <a:pPr marL="419100" marR="2769870">
              <a:lnSpc>
                <a:spcPct val="233300"/>
              </a:lnSpc>
            </a:pPr>
            <a:r>
              <a:rPr sz="2200" spc="-20" dirty="0">
                <a:latin typeface="Calibri"/>
                <a:cs typeface="Calibri"/>
              </a:rPr>
              <a:t>Úzkost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z </a:t>
            </a:r>
            <a:r>
              <a:rPr sz="2200" spc="-15" dirty="0">
                <a:latin typeface="Calibri"/>
                <a:cs typeface="Calibri"/>
              </a:rPr>
              <a:t>neurčitého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(brána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možností)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Antipatická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sympatie, </a:t>
            </a:r>
            <a:r>
              <a:rPr sz="2200" spc="-25" dirty="0">
                <a:latin typeface="Calibri"/>
                <a:cs typeface="Calibri"/>
              </a:rPr>
              <a:t>závrať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ze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svobody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344" y="4419600"/>
            <a:ext cx="3413760" cy="1979930"/>
          </a:xfrm>
          <a:prstGeom prst="rect">
            <a:avLst/>
          </a:prstGeom>
          <a:solidFill>
            <a:srgbClr val="5B9BD4">
              <a:alpha val="949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50">
              <a:latin typeface="Times New Roman"/>
              <a:cs typeface="Times New Roman"/>
            </a:endParaRPr>
          </a:p>
          <a:p>
            <a:pPr marL="193040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Nemoc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smrti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361F34F-BFFF-448B-B398-99295F805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5" t="33333" r="40625" b="25556"/>
          <a:stretch/>
        </p:blipFill>
        <p:spPr>
          <a:xfrm>
            <a:off x="1295400" y="609600"/>
            <a:ext cx="9220200" cy="473815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4CB517A-3A41-4CCB-97E5-2187E0D5FA1D}"/>
              </a:ext>
            </a:extLst>
          </p:cNvPr>
          <p:cNvSpPr txBox="1"/>
          <p:nvPr/>
        </p:nvSpPr>
        <p:spPr>
          <a:xfrm>
            <a:off x="1295400" y="6324600"/>
            <a:ext cx="990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https://www.pastemagazine.com/comics/existential-comics-the-best-and-funniest-way-to-le/</a:t>
            </a:r>
          </a:p>
        </p:txBody>
      </p:sp>
    </p:spTree>
    <p:extLst>
      <p:ext uri="{BB962C8B-B14F-4D97-AF65-F5344CB8AC3E}">
        <p14:creationId xmlns:p14="http://schemas.microsoft.com/office/powerpoint/2010/main" val="450870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D449305-D4FD-4B97-89E9-14E772717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49" t="40000" r="36251" b="21111"/>
          <a:stretch/>
        </p:blipFill>
        <p:spPr>
          <a:xfrm>
            <a:off x="2484641" y="838200"/>
            <a:ext cx="6705600" cy="5334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A66FE28-2E9A-4F69-AC4B-0E5D6FFCC7FC}"/>
              </a:ext>
            </a:extLst>
          </p:cNvPr>
          <p:cNvSpPr txBox="1"/>
          <p:nvPr/>
        </p:nvSpPr>
        <p:spPr>
          <a:xfrm>
            <a:off x="3505200" y="6324600"/>
            <a:ext cx="466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Kniha Filozofie. Univerzum, Praha, 2013, s. 194. </a:t>
            </a:r>
          </a:p>
        </p:txBody>
      </p:sp>
    </p:spTree>
    <p:extLst>
      <p:ext uri="{BB962C8B-B14F-4D97-AF65-F5344CB8AC3E}">
        <p14:creationId xmlns:p14="http://schemas.microsoft.com/office/powerpoint/2010/main" val="4236085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89DD0-53E7-4D15-8129-BA8BE68F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3806750"/>
            <a:ext cx="457200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dirty="0">
                <a:solidFill>
                  <a:schemeClr val="tx1"/>
                </a:solidFill>
                <a:latin typeface="+mj-lt"/>
                <a:cs typeface="+mj-cs"/>
              </a:rPr>
              <a:t>50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cs typeface="+mj-cs"/>
              </a:rPr>
              <a:t>variací</a:t>
            </a:r>
            <a:r>
              <a:rPr lang="en-US" sz="5400" kern="12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cs typeface="+mj-cs"/>
              </a:rPr>
              <a:t>na</a:t>
            </a:r>
            <a:r>
              <a:rPr lang="en-US" sz="5400" kern="12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cs typeface="+mj-cs"/>
              </a:rPr>
              <a:t>téma</a:t>
            </a:r>
            <a:r>
              <a:rPr lang="en-US" sz="5400" kern="12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cs typeface="+mj-cs"/>
              </a:rPr>
              <a:t>úzkost</a:t>
            </a:r>
            <a:r>
              <a:rPr lang="en-US" sz="5400" kern="1200" dirty="0">
                <a:solidFill>
                  <a:schemeClr val="tx1"/>
                </a:solidFill>
                <a:latin typeface="+mj-lt"/>
                <a:cs typeface="+mj-cs"/>
              </a:rPr>
              <a:t>: </a:t>
            </a:r>
            <a:b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cs typeface="+mj-cs"/>
              </a:rPr>
              <a:t>E. Munch</a:t>
            </a:r>
            <a:b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  <a:t>Křik, 1910</a:t>
            </a:r>
            <a:b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  <a:t>- umění na pokraji zhroucení</a:t>
            </a:r>
            <a:endParaRPr lang="en-US" sz="54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20B9CB96-9EE9-466B-89EB-8685236AD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r="1" b="1525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EC5AF9-3B80-46A2-9486-363ED510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708" y="1164716"/>
            <a:ext cx="8601710" cy="147732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75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10749533" cy="53802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79772" y="6489293"/>
            <a:ext cx="383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https://existentialcomics.com/comic/306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000">
              <a:latin typeface="Times New Roman"/>
              <a:cs typeface="Times New Roman"/>
            </a:endParaRPr>
          </a:p>
          <a:p>
            <a:pPr marL="401955">
              <a:lnSpc>
                <a:spcPts val="4330"/>
              </a:lnSpc>
            </a:pPr>
            <a:r>
              <a:rPr sz="3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Prvořadá</a:t>
            </a:r>
            <a:endParaRPr sz="3800">
              <a:latin typeface="Calibri Light"/>
              <a:cs typeface="Calibri Light"/>
            </a:endParaRPr>
          </a:p>
          <a:p>
            <a:pPr marL="401955">
              <a:lnSpc>
                <a:spcPts val="4330"/>
              </a:lnSpc>
            </a:pPr>
            <a:r>
              <a:rPr sz="3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povinnost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5B9BD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44696" y="448055"/>
            <a:ext cx="7688580" cy="5953125"/>
            <a:chOff x="4044696" y="448055"/>
            <a:chExt cx="7688580" cy="5953125"/>
          </a:xfrm>
        </p:grpSpPr>
        <p:sp>
          <p:nvSpPr>
            <p:cNvPr id="5" name="object 5"/>
            <p:cNvSpPr/>
            <p:nvPr/>
          </p:nvSpPr>
          <p:spPr>
            <a:xfrm>
              <a:off x="4044696" y="448055"/>
              <a:ext cx="7688580" cy="5953125"/>
            </a:xfrm>
            <a:custGeom>
              <a:avLst/>
              <a:gdLst/>
              <a:ahLst/>
              <a:cxnLst/>
              <a:rect l="l" t="t" r="r" b="b"/>
              <a:pathLst>
                <a:path w="7688580" h="5953125">
                  <a:moveTo>
                    <a:pt x="7688580" y="0"/>
                  </a:moveTo>
                  <a:lnTo>
                    <a:pt x="0" y="0"/>
                  </a:lnTo>
                  <a:lnTo>
                    <a:pt x="0" y="5952744"/>
                  </a:lnTo>
                  <a:lnTo>
                    <a:pt x="7688580" y="5952744"/>
                  </a:lnTo>
                  <a:lnTo>
                    <a:pt x="7688580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79976" y="690371"/>
              <a:ext cx="7038340" cy="3647440"/>
            </a:xfrm>
            <a:custGeom>
              <a:avLst/>
              <a:gdLst/>
              <a:ahLst/>
              <a:cxnLst/>
              <a:rect l="l" t="t" r="r" b="b"/>
              <a:pathLst>
                <a:path w="7038340" h="3647440">
                  <a:moveTo>
                    <a:pt x="0" y="0"/>
                  </a:moveTo>
                  <a:lnTo>
                    <a:pt x="7037832" y="0"/>
                  </a:lnTo>
                </a:path>
                <a:path w="7038340" h="3647440">
                  <a:moveTo>
                    <a:pt x="0" y="1822703"/>
                  </a:moveTo>
                  <a:lnTo>
                    <a:pt x="7037832" y="1822703"/>
                  </a:lnTo>
                </a:path>
                <a:path w="7038340" h="3647440">
                  <a:moveTo>
                    <a:pt x="0" y="3646931"/>
                  </a:moveTo>
                  <a:lnTo>
                    <a:pt x="7037832" y="3646931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44696" y="448055"/>
            <a:ext cx="7688580" cy="5538055"/>
          </a:xfrm>
          <a:prstGeom prst="rect">
            <a:avLst/>
          </a:prstGeom>
        </p:spPr>
        <p:txBody>
          <a:bodyPr vert="horz" wrap="square" lIns="0" tIns="356235" rIns="0" bIns="0" rtlCol="0">
            <a:spAutoFit/>
          </a:bodyPr>
          <a:lstStyle/>
          <a:p>
            <a:pPr marL="473075" marR="1995170">
              <a:lnSpc>
                <a:spcPts val="3960"/>
              </a:lnSpc>
              <a:spcBef>
                <a:spcPts val="2805"/>
              </a:spcBef>
            </a:pPr>
            <a:r>
              <a:rPr sz="3600" spc="-25" dirty="0">
                <a:latin typeface="Calibri"/>
                <a:cs typeface="Calibri"/>
              </a:rPr>
              <a:t>Stát </a:t>
            </a:r>
            <a:r>
              <a:rPr sz="3600" spc="-5" dirty="0">
                <a:latin typeface="Calibri"/>
                <a:cs typeface="Calibri"/>
              </a:rPr>
              <a:t>se sebou </a:t>
            </a:r>
            <a:r>
              <a:rPr sz="3600" spc="-15" dirty="0">
                <a:latin typeface="Calibri"/>
                <a:cs typeface="Calibri"/>
              </a:rPr>
              <a:t>samým, </a:t>
            </a:r>
            <a:r>
              <a:rPr sz="3600" dirty="0">
                <a:latin typeface="Calibri"/>
                <a:cs typeface="Calibri"/>
              </a:rPr>
              <a:t>celým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člověkem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</a:t>
            </a:r>
            <a:r>
              <a:rPr sz="3600" spc="-10" dirty="0">
                <a:latin typeface="Calibri"/>
                <a:cs typeface="Calibri"/>
              </a:rPr>
              <a:t> "věřit</a:t>
            </a:r>
            <a:r>
              <a:rPr sz="3600" spc="-5" dirty="0">
                <a:latin typeface="Calibri"/>
                <a:cs typeface="Calibri"/>
              </a:rPr>
              <a:t> je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být")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250" dirty="0">
              <a:latin typeface="Calibri"/>
              <a:cs typeface="Calibri"/>
            </a:endParaRPr>
          </a:p>
          <a:p>
            <a:pPr marL="473075" marR="1609090">
              <a:lnSpc>
                <a:spcPts val="3960"/>
              </a:lnSpc>
            </a:pPr>
            <a:r>
              <a:rPr sz="3600" spc="-25" dirty="0">
                <a:latin typeface="Calibri"/>
                <a:cs typeface="Calibri"/>
              </a:rPr>
              <a:t>Stát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subjektem, </a:t>
            </a:r>
            <a:r>
              <a:rPr sz="3600" spc="-25" dirty="0" err="1">
                <a:latin typeface="Calibri"/>
                <a:cs typeface="Calibri"/>
              </a:rPr>
              <a:t>rozhodovat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795" dirty="0">
                <a:latin typeface="Calibri"/>
                <a:cs typeface="Calibri"/>
              </a:rPr>
              <a:t> </a:t>
            </a:r>
            <a:r>
              <a:rPr sz="3600" spc="-5" dirty="0" err="1">
                <a:latin typeface="Calibri"/>
                <a:cs typeface="Calibri"/>
              </a:rPr>
              <a:t>subjektivně</a:t>
            </a:r>
            <a:endParaRPr lang="cs-CZ" sz="3600" spc="-5" dirty="0">
              <a:latin typeface="Calibri"/>
              <a:cs typeface="Calibri"/>
            </a:endParaRPr>
          </a:p>
          <a:p>
            <a:pPr marL="473075" marR="1609090">
              <a:lnSpc>
                <a:spcPts val="3960"/>
              </a:lnSpc>
            </a:pPr>
            <a:r>
              <a:rPr lang="cs-CZ" sz="2800" spc="-5" dirty="0">
                <a:latin typeface="Calibri"/>
                <a:cs typeface="Calibri"/>
              </a:rPr>
              <a:t>(postmodernější než postmoderna)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900" dirty="0">
              <a:latin typeface="Calibri"/>
              <a:cs typeface="Calibri"/>
            </a:endParaRPr>
          </a:p>
          <a:p>
            <a:pPr marL="473075">
              <a:lnSpc>
                <a:spcPts val="4140"/>
              </a:lnSpc>
            </a:pPr>
            <a:r>
              <a:rPr sz="3600" spc="-10" dirty="0">
                <a:latin typeface="Calibri"/>
                <a:cs typeface="Calibri"/>
              </a:rPr>
              <a:t>Zaujetí </a:t>
            </a:r>
            <a:r>
              <a:rPr sz="3600" dirty="0">
                <a:latin typeface="Calibri"/>
                <a:cs typeface="Calibri"/>
              </a:rPr>
              <a:t>celé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osobnosti</a:t>
            </a:r>
            <a:r>
              <a:rPr sz="3600" dirty="0">
                <a:latin typeface="Calibri"/>
                <a:cs typeface="Calibri"/>
              </a:rPr>
              <a:t> -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existovat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</a:t>
            </a:r>
          </a:p>
          <a:p>
            <a:pPr marL="473075">
              <a:lnSpc>
                <a:spcPts val="4140"/>
              </a:lnSpc>
            </a:pPr>
            <a:r>
              <a:rPr sz="3600" spc="-10" dirty="0">
                <a:latin typeface="Calibri"/>
                <a:cs typeface="Calibri"/>
              </a:rPr>
              <a:t>vášní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(vášeň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zaujme </a:t>
            </a:r>
            <a:r>
              <a:rPr sz="3600" spc="-5" dirty="0">
                <a:latin typeface="Calibri"/>
                <a:cs typeface="Calibri"/>
              </a:rPr>
              <a:t>celou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osobnost)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348" y="409955"/>
            <a:ext cx="8423148" cy="6128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0782" y="6507886"/>
            <a:ext cx="940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https://philsnider.wordpress.com/2014/08/05/how-to-ruin-your-life-according-to-soren-kierkegaard/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478C1-2563-432F-A1FB-CDB793A6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805" y="302942"/>
            <a:ext cx="7848600" cy="135421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Jméno a procházky - hřbitov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377E1F-5C5F-4A9F-A48D-C0C6533A4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708" y="1164716"/>
            <a:ext cx="8601710" cy="49244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text, budova, tráva, exteriér&#10;&#10;Popis byl vytvořen automaticky">
            <a:extLst>
              <a:ext uri="{FF2B5EF4-FFF2-40B4-BE49-F238E27FC236}">
                <a16:creationId xmlns:a16="http://schemas.microsoft.com/office/drawing/2014/main" id="{E904EE2D-1CAD-4350-A2B3-12C930C25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80050"/>
            <a:ext cx="7594694" cy="56388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50735AF-C012-4FDF-9470-E4A48D3489C7}"/>
              </a:ext>
            </a:extLst>
          </p:cNvPr>
          <p:cNvSpPr txBox="1"/>
          <p:nvPr/>
        </p:nvSpPr>
        <p:spPr>
          <a:xfrm rot="16200000">
            <a:off x="7910156" y="2122627"/>
            <a:ext cx="81182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https://en.wikipedia.org/wiki/Assistens_Cemetery_(Copenhagen)#/media/File:Liighuset_paa_Assistents_Kierkegaard_d._21._Aug._1823.png</a:t>
            </a:r>
          </a:p>
        </p:txBody>
      </p:sp>
    </p:spTree>
    <p:extLst>
      <p:ext uri="{BB962C8B-B14F-4D97-AF65-F5344CB8AC3E}">
        <p14:creationId xmlns:p14="http://schemas.microsoft.com/office/powerpoint/2010/main" val="3017426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51E9D-47AF-46B5-B7A2-C81A38C0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85165"/>
            <a:ext cx="5486400" cy="677108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Individualismus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7BDDAD-FAA5-453E-8FD4-B3BD29E7F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45" y="931798"/>
            <a:ext cx="8601710" cy="49244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Epitaf: onen jednotlivec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874893-290A-42AA-AD60-6A16A1D6F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5" t="12573" r="16875" b="6666"/>
          <a:stretch/>
        </p:blipFill>
        <p:spPr>
          <a:xfrm>
            <a:off x="2706611" y="1424241"/>
            <a:ext cx="6778778" cy="464820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518BD3D-3996-40F6-97BA-75B56B43D785}"/>
              </a:ext>
            </a:extLst>
          </p:cNvPr>
          <p:cNvSpPr txBox="1"/>
          <p:nvPr/>
        </p:nvSpPr>
        <p:spPr>
          <a:xfrm>
            <a:off x="1143000" y="6211669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Satira z dobového humoristického časopisu : </a:t>
            </a:r>
          </a:p>
          <a:p>
            <a:r>
              <a:rPr lang="cs-CZ" dirty="0"/>
              <a:t> https://www.ceskatelevize.cz/porady/10123417216-svetci-a-svedci/208562211000014-soren-kierkegaard/</a:t>
            </a:r>
          </a:p>
        </p:txBody>
      </p:sp>
    </p:spTree>
    <p:extLst>
      <p:ext uri="{BB962C8B-B14F-4D97-AF65-F5344CB8AC3E}">
        <p14:creationId xmlns:p14="http://schemas.microsoft.com/office/powerpoint/2010/main" val="1698940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401955">
              <a:lnSpc>
                <a:spcPct val="100000"/>
              </a:lnSpc>
            </a:pPr>
            <a:r>
              <a:rPr sz="3800" spc="-20" dirty="0"/>
              <a:t>Kritika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5B9BD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44696" y="448055"/>
            <a:ext cx="7688580" cy="5953125"/>
            <a:chOff x="4044696" y="448055"/>
            <a:chExt cx="7688580" cy="5953125"/>
          </a:xfrm>
        </p:grpSpPr>
        <p:sp>
          <p:nvSpPr>
            <p:cNvPr id="5" name="object 5"/>
            <p:cNvSpPr/>
            <p:nvPr/>
          </p:nvSpPr>
          <p:spPr>
            <a:xfrm>
              <a:off x="4044696" y="448055"/>
              <a:ext cx="7688580" cy="5953125"/>
            </a:xfrm>
            <a:custGeom>
              <a:avLst/>
              <a:gdLst/>
              <a:ahLst/>
              <a:cxnLst/>
              <a:rect l="l" t="t" r="r" b="b"/>
              <a:pathLst>
                <a:path w="7688580" h="5953125">
                  <a:moveTo>
                    <a:pt x="7688580" y="0"/>
                  </a:moveTo>
                  <a:lnTo>
                    <a:pt x="0" y="0"/>
                  </a:lnTo>
                  <a:lnTo>
                    <a:pt x="0" y="5952744"/>
                  </a:lnTo>
                  <a:lnTo>
                    <a:pt x="7688580" y="5952744"/>
                  </a:lnTo>
                  <a:lnTo>
                    <a:pt x="7688580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79976" y="687323"/>
              <a:ext cx="7038340" cy="4380230"/>
            </a:xfrm>
            <a:custGeom>
              <a:avLst/>
              <a:gdLst/>
              <a:ahLst/>
              <a:cxnLst/>
              <a:rect l="l" t="t" r="r" b="b"/>
              <a:pathLst>
                <a:path w="7038340" h="4380230">
                  <a:moveTo>
                    <a:pt x="0" y="0"/>
                  </a:moveTo>
                  <a:lnTo>
                    <a:pt x="7037832" y="0"/>
                  </a:lnTo>
                </a:path>
                <a:path w="7038340" h="4380230">
                  <a:moveTo>
                    <a:pt x="0" y="1095755"/>
                  </a:moveTo>
                  <a:lnTo>
                    <a:pt x="7037832" y="1095755"/>
                  </a:lnTo>
                </a:path>
                <a:path w="7038340" h="4380230">
                  <a:moveTo>
                    <a:pt x="0" y="2189988"/>
                  </a:moveTo>
                  <a:lnTo>
                    <a:pt x="7037832" y="2189988"/>
                  </a:lnTo>
                </a:path>
                <a:path w="7038340" h="4380230">
                  <a:moveTo>
                    <a:pt x="0" y="3285744"/>
                  </a:moveTo>
                  <a:lnTo>
                    <a:pt x="7037832" y="3285744"/>
                  </a:lnTo>
                </a:path>
                <a:path w="7038340" h="4380230">
                  <a:moveTo>
                    <a:pt x="0" y="4379976"/>
                  </a:moveTo>
                  <a:lnTo>
                    <a:pt x="7037832" y="4379976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44696" y="448055"/>
            <a:ext cx="7688580" cy="595312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422909">
              <a:lnSpc>
                <a:spcPct val="100000"/>
              </a:lnSpc>
            </a:pPr>
            <a:r>
              <a:rPr sz="2300" spc="-10" dirty="0">
                <a:latin typeface="Calibri"/>
                <a:cs typeface="Calibri"/>
              </a:rPr>
              <a:t>Osamělost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"já"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před</a:t>
            </a:r>
            <a:r>
              <a:rPr sz="2300" spc="-5" dirty="0">
                <a:latin typeface="Calibri"/>
                <a:cs typeface="Calibri"/>
              </a:rPr>
              <a:t> Bohem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422909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Absence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"já"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k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druhému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422909">
              <a:lnSpc>
                <a:spcPct val="100000"/>
              </a:lnSpc>
            </a:pPr>
            <a:r>
              <a:rPr sz="2300" spc="-15" dirty="0">
                <a:latin typeface="Calibri"/>
                <a:cs typeface="Calibri"/>
              </a:rPr>
              <a:t>Fanatická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nábožnost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Calibri"/>
              <a:cs typeface="Calibri"/>
            </a:endParaRPr>
          </a:p>
          <a:p>
            <a:pPr marL="422909" marR="1524000">
              <a:lnSpc>
                <a:spcPts val="2530"/>
              </a:lnSpc>
            </a:pPr>
            <a:r>
              <a:rPr sz="2300" spc="-10" dirty="0">
                <a:latin typeface="Calibri"/>
                <a:cs typeface="Calibri"/>
              </a:rPr>
              <a:t>Milován</a:t>
            </a:r>
            <a:r>
              <a:rPr sz="2300" spc="-5" dirty="0">
                <a:latin typeface="Calibri"/>
                <a:cs typeface="Calibri"/>
              </a:rPr>
              <a:t> nebo</a:t>
            </a:r>
            <a:r>
              <a:rPr sz="2300" spc="-20" dirty="0">
                <a:latin typeface="Calibri"/>
                <a:cs typeface="Calibri"/>
              </a:rPr>
              <a:t> zatracován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(ve</a:t>
            </a:r>
            <a:r>
              <a:rPr sz="2300" spc="-15" dirty="0">
                <a:latin typeface="Calibri"/>
                <a:cs typeface="Calibri"/>
              </a:rPr>
              <a:t> smyslu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"volím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sebe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samého!")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Calibri"/>
              <a:cs typeface="Calibri"/>
            </a:endParaRPr>
          </a:p>
          <a:p>
            <a:pPr marL="422909" marR="554355">
              <a:lnSpc>
                <a:spcPts val="2530"/>
              </a:lnSpc>
            </a:pPr>
            <a:r>
              <a:rPr sz="2300" spc="-10" dirty="0">
                <a:latin typeface="Calibri"/>
                <a:cs typeface="Calibri"/>
              </a:rPr>
              <a:t>Petkanič, </a:t>
            </a:r>
            <a:r>
              <a:rPr sz="2300" dirty="0">
                <a:latin typeface="Calibri"/>
                <a:cs typeface="Calibri"/>
              </a:rPr>
              <a:t>Milan: </a:t>
            </a:r>
            <a:r>
              <a:rPr sz="2300" spc="-5" dirty="0">
                <a:latin typeface="Calibri"/>
                <a:cs typeface="Calibri"/>
              </a:rPr>
              <a:t>Existenciálna </a:t>
            </a:r>
            <a:r>
              <a:rPr sz="2300" spc="-15" dirty="0">
                <a:latin typeface="Calibri"/>
                <a:cs typeface="Calibri"/>
              </a:rPr>
              <a:t>etika </a:t>
            </a:r>
            <a:r>
              <a:rPr sz="2300" spc="-5" dirty="0">
                <a:latin typeface="Calibri"/>
                <a:cs typeface="Calibri"/>
              </a:rPr>
              <a:t>Sørena </a:t>
            </a:r>
            <a:r>
              <a:rPr sz="2300" spc="-15" dirty="0">
                <a:latin typeface="Calibri"/>
                <a:cs typeface="Calibri"/>
              </a:rPr>
              <a:t>Kierkegaarda.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 </a:t>
            </a:r>
            <a:r>
              <a:rPr sz="2300" spc="-10" dirty="0">
                <a:latin typeface="Calibri"/>
                <a:cs typeface="Calibri"/>
              </a:rPr>
              <a:t>Dejiny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etických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teórií,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Bratislava:</a:t>
            </a:r>
            <a:r>
              <a:rPr sz="2300" spc="-10" dirty="0">
                <a:latin typeface="Calibri"/>
                <a:cs typeface="Calibri"/>
              </a:rPr>
              <a:t> Kalligram,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2008.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23" y="454151"/>
            <a:ext cx="6675120" cy="1877695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36385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Vliv</a:t>
            </a:r>
          </a:p>
        </p:txBody>
      </p:sp>
      <p:sp>
        <p:nvSpPr>
          <p:cNvPr id="3" name="object 3"/>
          <p:cNvSpPr/>
          <p:nvPr/>
        </p:nvSpPr>
        <p:spPr>
          <a:xfrm>
            <a:off x="7277100" y="461772"/>
            <a:ext cx="2148840" cy="1870075"/>
          </a:xfrm>
          <a:custGeom>
            <a:avLst/>
            <a:gdLst/>
            <a:ahLst/>
            <a:cxnLst/>
            <a:rect l="l" t="t" r="r" b="b"/>
            <a:pathLst>
              <a:path w="2148840" h="1870075">
                <a:moveTo>
                  <a:pt x="2148840" y="0"/>
                </a:moveTo>
                <a:lnTo>
                  <a:pt x="0" y="0"/>
                </a:lnTo>
                <a:lnTo>
                  <a:pt x="0" y="1869948"/>
                </a:lnTo>
                <a:lnTo>
                  <a:pt x="2148840" y="1869948"/>
                </a:lnTo>
                <a:lnTo>
                  <a:pt x="2148840" y="0"/>
                </a:lnTo>
                <a:close/>
              </a:path>
            </a:pathLst>
          </a:custGeom>
          <a:solidFill>
            <a:srgbClr val="4471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3768" y="452627"/>
            <a:ext cx="2148840" cy="1879600"/>
          </a:xfrm>
          <a:custGeom>
            <a:avLst/>
            <a:gdLst/>
            <a:ahLst/>
            <a:cxnLst/>
            <a:rect l="l" t="t" r="r" b="b"/>
            <a:pathLst>
              <a:path w="2148840" h="1879600">
                <a:moveTo>
                  <a:pt x="2148839" y="0"/>
                </a:moveTo>
                <a:lnTo>
                  <a:pt x="0" y="0"/>
                </a:lnTo>
                <a:lnTo>
                  <a:pt x="0" y="1879092"/>
                </a:lnTo>
                <a:lnTo>
                  <a:pt x="2148839" y="1879092"/>
                </a:lnTo>
                <a:lnTo>
                  <a:pt x="2148839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8723" y="2481072"/>
            <a:ext cx="11264265" cy="4271682"/>
          </a:xfrm>
          <a:prstGeom prst="rect">
            <a:avLst/>
          </a:prstGeom>
          <a:solidFill>
            <a:srgbClr val="7E7E7E">
              <a:alpha val="19999"/>
            </a:srgbClr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650875" indent="-229870">
              <a:lnSpc>
                <a:spcPct val="100000"/>
              </a:lnSpc>
              <a:buFont typeface="Arial"/>
              <a:buChar char="•"/>
              <a:tabLst>
                <a:tab pos="651510" algn="l"/>
              </a:tabLst>
            </a:pPr>
            <a:r>
              <a:rPr sz="2700" spc="-5" dirty="0">
                <a:latin typeface="Calibri"/>
                <a:cs typeface="Calibri"/>
              </a:rPr>
              <a:t>Desetiletí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po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jeho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úmrtí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ani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čárky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S.K.</a:t>
            </a:r>
            <a:endParaRPr sz="2700" dirty="0">
              <a:latin typeface="Calibri"/>
              <a:cs typeface="Calibri"/>
            </a:endParaRPr>
          </a:p>
          <a:p>
            <a:pPr marL="650875" marR="1560195" indent="-229235">
              <a:lnSpc>
                <a:spcPts val="2920"/>
              </a:lnSpc>
              <a:spcBef>
                <a:spcPts val="1040"/>
              </a:spcBef>
              <a:buFont typeface="Arial"/>
              <a:buChar char="•"/>
              <a:tabLst>
                <a:tab pos="651510" algn="l"/>
              </a:tabLst>
            </a:pPr>
            <a:r>
              <a:rPr sz="2700" dirty="0">
                <a:latin typeface="Calibri"/>
                <a:cs typeface="Calibri"/>
              </a:rPr>
              <a:t>První: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Němci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okolo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1890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denníky,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zápisky,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dokumenty,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1909 první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souborné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vydání</a:t>
            </a:r>
            <a:endParaRPr sz="2700" dirty="0">
              <a:latin typeface="Calibri"/>
              <a:cs typeface="Calibri"/>
            </a:endParaRPr>
          </a:p>
          <a:p>
            <a:pPr marL="650875" indent="-22987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651510" algn="l"/>
              </a:tabLst>
            </a:pPr>
            <a:r>
              <a:rPr sz="2700" spc="-5" dirty="0">
                <a:latin typeface="Calibri"/>
                <a:cs typeface="Calibri"/>
              </a:rPr>
              <a:t>Od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20.</a:t>
            </a:r>
            <a:r>
              <a:rPr sz="2700" spc="-5" dirty="0">
                <a:latin typeface="Calibri"/>
                <a:cs typeface="Calibri"/>
              </a:rPr>
              <a:t> let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20.st.</a:t>
            </a:r>
            <a:r>
              <a:rPr sz="2700" dirty="0">
                <a:latin typeface="Calibri"/>
                <a:cs typeface="Calibri"/>
              </a:rPr>
              <a:t> i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ve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francouzské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 angloamerické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lit.</a:t>
            </a:r>
          </a:p>
          <a:p>
            <a:pPr marL="650875" indent="-22987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651510" algn="l"/>
              </a:tabLst>
            </a:pPr>
            <a:r>
              <a:rPr sz="2700" spc="-25" dirty="0">
                <a:latin typeface="Calibri"/>
                <a:cs typeface="Calibri"/>
              </a:rPr>
              <a:t>Vznik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dialektické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teologie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(Karl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Barth,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5" dirty="0" err="1">
                <a:latin typeface="Calibri"/>
                <a:cs typeface="Calibri"/>
              </a:rPr>
              <a:t>Německo</a:t>
            </a:r>
            <a:r>
              <a:rPr sz="2700" spc="-15" dirty="0">
                <a:latin typeface="Calibri"/>
                <a:cs typeface="Calibri"/>
              </a:rPr>
              <a:t>)</a:t>
            </a:r>
            <a:endParaRPr lang="cs-CZ" sz="2700" spc="-15" dirty="0">
              <a:latin typeface="Calibri"/>
              <a:cs typeface="Calibri"/>
            </a:endParaRPr>
          </a:p>
          <a:p>
            <a:pPr marL="650875" indent="-22987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651510" algn="l"/>
              </a:tabLst>
            </a:pPr>
            <a:r>
              <a:rPr lang="cs-CZ" sz="2700" dirty="0">
                <a:latin typeface="Calibri"/>
                <a:cs typeface="Calibri"/>
              </a:rPr>
              <a:t>Miguel de </a:t>
            </a:r>
            <a:r>
              <a:rPr lang="cs-CZ" sz="2700" dirty="0" err="1">
                <a:latin typeface="Calibri"/>
                <a:cs typeface="Calibri"/>
              </a:rPr>
              <a:t>Unamuno</a:t>
            </a:r>
            <a:r>
              <a:rPr lang="cs-CZ" sz="2700" dirty="0">
                <a:latin typeface="Calibri"/>
                <a:cs typeface="Calibri"/>
              </a:rPr>
              <a:t>, Franz Kafka, H. Ibsen, Karl </a:t>
            </a:r>
            <a:r>
              <a:rPr lang="cs-CZ" sz="2700" dirty="0" err="1">
                <a:latin typeface="Calibri"/>
                <a:cs typeface="Calibri"/>
              </a:rPr>
              <a:t>Jaspers</a:t>
            </a:r>
            <a:r>
              <a:rPr lang="cs-CZ" sz="2700" dirty="0">
                <a:latin typeface="Calibri"/>
                <a:cs typeface="Calibri"/>
              </a:rPr>
              <a:t>, Jan Patočka, M. </a:t>
            </a:r>
            <a:r>
              <a:rPr lang="cs-CZ" sz="2700" dirty="0" err="1">
                <a:latin typeface="Calibri"/>
                <a:cs typeface="Calibri"/>
              </a:rPr>
              <a:t>Heidegger</a:t>
            </a:r>
            <a:endParaRPr lang="cs-CZ" sz="2700" dirty="0">
              <a:latin typeface="Calibri"/>
              <a:cs typeface="Calibri"/>
            </a:endParaRPr>
          </a:p>
          <a:p>
            <a:pPr marL="650875" indent="-22987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651510" algn="l"/>
              </a:tabLst>
            </a:pPr>
            <a:r>
              <a:rPr sz="2700" spc="-20" dirty="0" err="1">
                <a:latin typeface="Calibri"/>
                <a:cs typeface="Calibri"/>
              </a:rPr>
              <a:t>Vrženost</a:t>
            </a:r>
            <a:r>
              <a:rPr sz="2700" spc="-20" dirty="0">
                <a:latin typeface="Calibri"/>
                <a:cs typeface="Calibri"/>
              </a:rPr>
              <a:t>,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absurdita,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osamělost,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úzkost:</a:t>
            </a:r>
            <a:r>
              <a:rPr sz="2700" spc="-15" dirty="0">
                <a:latin typeface="Calibri"/>
                <a:cs typeface="Calibri"/>
              </a:rPr>
              <a:t> existencialisté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259" y="304800"/>
            <a:ext cx="6755892" cy="57805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07411" y="6476187"/>
            <a:ext cx="7063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3"/>
              </a:rPr>
              <a:t>http://www.critical-theory.com/kierkegaard-the-dark-knight-of-faith-comic/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4382" y="451124"/>
            <a:ext cx="8452073" cy="63062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79347" y="0"/>
            <a:ext cx="10433685" cy="6858000"/>
            <a:chOff x="879347" y="0"/>
            <a:chExt cx="10433685" cy="6858000"/>
          </a:xfrm>
        </p:grpSpPr>
        <p:sp>
          <p:nvSpPr>
            <p:cNvPr id="4" name="object 4"/>
            <p:cNvSpPr/>
            <p:nvPr/>
          </p:nvSpPr>
          <p:spPr>
            <a:xfrm>
              <a:off x="879347" y="0"/>
              <a:ext cx="10433685" cy="6858000"/>
            </a:xfrm>
            <a:custGeom>
              <a:avLst/>
              <a:gdLst/>
              <a:ahLst/>
              <a:cxnLst/>
              <a:rect l="l" t="t" r="r" b="b"/>
              <a:pathLst>
                <a:path w="10433685" h="6858000">
                  <a:moveTo>
                    <a:pt x="9145270" y="0"/>
                  </a:moveTo>
                  <a:lnTo>
                    <a:pt x="1288034" y="0"/>
                  </a:lnTo>
                  <a:lnTo>
                    <a:pt x="1191260" y="111632"/>
                  </a:lnTo>
                  <a:lnTo>
                    <a:pt x="1160423" y="149345"/>
                  </a:lnTo>
                  <a:lnTo>
                    <a:pt x="1129932" y="187349"/>
                  </a:lnTo>
                  <a:lnTo>
                    <a:pt x="1099791" y="225642"/>
                  </a:lnTo>
                  <a:lnTo>
                    <a:pt x="1070000" y="264222"/>
                  </a:lnTo>
                  <a:lnTo>
                    <a:pt x="1040563" y="303087"/>
                  </a:lnTo>
                  <a:lnTo>
                    <a:pt x="1011482" y="342233"/>
                  </a:lnTo>
                  <a:lnTo>
                    <a:pt x="982760" y="381660"/>
                  </a:lnTo>
                  <a:lnTo>
                    <a:pt x="954398" y="421364"/>
                  </a:lnTo>
                  <a:lnTo>
                    <a:pt x="926400" y="461342"/>
                  </a:lnTo>
                  <a:lnTo>
                    <a:pt x="898767" y="501593"/>
                  </a:lnTo>
                  <a:lnTo>
                    <a:pt x="871503" y="542114"/>
                  </a:lnTo>
                  <a:lnTo>
                    <a:pt x="844608" y="582903"/>
                  </a:lnTo>
                  <a:lnTo>
                    <a:pt x="818087" y="623957"/>
                  </a:lnTo>
                  <a:lnTo>
                    <a:pt x="791941" y="665274"/>
                  </a:lnTo>
                  <a:lnTo>
                    <a:pt x="766172" y="706851"/>
                  </a:lnTo>
                  <a:lnTo>
                    <a:pt x="740784" y="748686"/>
                  </a:lnTo>
                  <a:lnTo>
                    <a:pt x="715778" y="790777"/>
                  </a:lnTo>
                  <a:lnTo>
                    <a:pt x="691157" y="833121"/>
                  </a:lnTo>
                  <a:lnTo>
                    <a:pt x="666924" y="875716"/>
                  </a:lnTo>
                  <a:lnTo>
                    <a:pt x="643080" y="918560"/>
                  </a:lnTo>
                  <a:lnTo>
                    <a:pt x="619628" y="961649"/>
                  </a:lnTo>
                  <a:lnTo>
                    <a:pt x="596571" y="1004982"/>
                  </a:lnTo>
                  <a:lnTo>
                    <a:pt x="573911" y="1048556"/>
                  </a:lnTo>
                  <a:lnTo>
                    <a:pt x="551650" y="1092369"/>
                  </a:lnTo>
                  <a:lnTo>
                    <a:pt x="529791" y="1136418"/>
                  </a:lnTo>
                  <a:lnTo>
                    <a:pt x="508336" y="1180701"/>
                  </a:lnTo>
                  <a:lnTo>
                    <a:pt x="487288" y="1225216"/>
                  </a:lnTo>
                  <a:lnTo>
                    <a:pt x="466648" y="1269960"/>
                  </a:lnTo>
                  <a:lnTo>
                    <a:pt x="446420" y="1314930"/>
                  </a:lnTo>
                  <a:lnTo>
                    <a:pt x="426606" y="1360125"/>
                  </a:lnTo>
                  <a:lnTo>
                    <a:pt x="407208" y="1405542"/>
                  </a:lnTo>
                  <a:lnTo>
                    <a:pt x="388229" y="1451178"/>
                  </a:lnTo>
                  <a:lnTo>
                    <a:pt x="369671" y="1497032"/>
                  </a:lnTo>
                  <a:lnTo>
                    <a:pt x="351536" y="1543100"/>
                  </a:lnTo>
                  <a:lnTo>
                    <a:pt x="333828" y="1589380"/>
                  </a:lnTo>
                  <a:lnTo>
                    <a:pt x="316547" y="1635871"/>
                  </a:lnTo>
                  <a:lnTo>
                    <a:pt x="299697" y="1682568"/>
                  </a:lnTo>
                  <a:lnTo>
                    <a:pt x="283280" y="1729471"/>
                  </a:lnTo>
                  <a:lnTo>
                    <a:pt x="267299" y="1776577"/>
                  </a:lnTo>
                  <a:lnTo>
                    <a:pt x="251756" y="1823883"/>
                  </a:lnTo>
                  <a:lnTo>
                    <a:pt x="236653" y="1871386"/>
                  </a:lnTo>
                  <a:lnTo>
                    <a:pt x="221992" y="1919085"/>
                  </a:lnTo>
                  <a:lnTo>
                    <a:pt x="207777" y="1966977"/>
                  </a:lnTo>
                  <a:lnTo>
                    <a:pt x="194009" y="2015060"/>
                  </a:lnTo>
                  <a:lnTo>
                    <a:pt x="180692" y="2063331"/>
                  </a:lnTo>
                  <a:lnTo>
                    <a:pt x="167826" y="2111788"/>
                  </a:lnTo>
                  <a:lnTo>
                    <a:pt x="155416" y="2160428"/>
                  </a:lnTo>
                  <a:lnTo>
                    <a:pt x="143462" y="2209249"/>
                  </a:lnTo>
                  <a:lnTo>
                    <a:pt x="131969" y="2258249"/>
                  </a:lnTo>
                  <a:lnTo>
                    <a:pt x="120937" y="2307425"/>
                  </a:lnTo>
                  <a:lnTo>
                    <a:pt x="110370" y="2356775"/>
                  </a:lnTo>
                  <a:lnTo>
                    <a:pt x="100269" y="2406296"/>
                  </a:lnTo>
                  <a:lnTo>
                    <a:pt x="90638" y="2455986"/>
                  </a:lnTo>
                  <a:lnTo>
                    <a:pt x="81478" y="2505842"/>
                  </a:lnTo>
                  <a:lnTo>
                    <a:pt x="72792" y="2555863"/>
                  </a:lnTo>
                  <a:lnTo>
                    <a:pt x="64583" y="2606046"/>
                  </a:lnTo>
                  <a:lnTo>
                    <a:pt x="56853" y="2656388"/>
                  </a:lnTo>
                  <a:lnTo>
                    <a:pt x="49604" y="2706886"/>
                  </a:lnTo>
                  <a:lnTo>
                    <a:pt x="42838" y="2757540"/>
                  </a:lnTo>
                  <a:lnTo>
                    <a:pt x="36559" y="2808345"/>
                  </a:lnTo>
                  <a:lnTo>
                    <a:pt x="30768" y="2859300"/>
                  </a:lnTo>
                  <a:lnTo>
                    <a:pt x="25468" y="2910403"/>
                  </a:lnTo>
                  <a:lnTo>
                    <a:pt x="20662" y="2961650"/>
                  </a:lnTo>
                  <a:lnTo>
                    <a:pt x="16351" y="3013040"/>
                  </a:lnTo>
                  <a:lnTo>
                    <a:pt x="12538" y="3064570"/>
                  </a:lnTo>
                  <a:lnTo>
                    <a:pt x="9226" y="3116238"/>
                  </a:lnTo>
                  <a:lnTo>
                    <a:pt x="6417" y="3168040"/>
                  </a:lnTo>
                  <a:lnTo>
                    <a:pt x="4113" y="3219976"/>
                  </a:lnTo>
                  <a:lnTo>
                    <a:pt x="2317" y="3272042"/>
                  </a:lnTo>
                  <a:lnTo>
                    <a:pt x="1031" y="3324237"/>
                  </a:lnTo>
                  <a:lnTo>
                    <a:pt x="258" y="3376556"/>
                  </a:lnTo>
                  <a:lnTo>
                    <a:pt x="0" y="3429000"/>
                  </a:lnTo>
                  <a:lnTo>
                    <a:pt x="258" y="3481443"/>
                  </a:lnTo>
                  <a:lnTo>
                    <a:pt x="1031" y="3533763"/>
                  </a:lnTo>
                  <a:lnTo>
                    <a:pt x="2317" y="3585957"/>
                  </a:lnTo>
                  <a:lnTo>
                    <a:pt x="4113" y="3638023"/>
                  </a:lnTo>
                  <a:lnTo>
                    <a:pt x="6417" y="3689959"/>
                  </a:lnTo>
                  <a:lnTo>
                    <a:pt x="9226" y="3741762"/>
                  </a:lnTo>
                  <a:lnTo>
                    <a:pt x="12538" y="3793430"/>
                  </a:lnTo>
                  <a:lnTo>
                    <a:pt x="16351" y="3844960"/>
                  </a:lnTo>
                  <a:lnTo>
                    <a:pt x="20662" y="3896350"/>
                  </a:lnTo>
                  <a:lnTo>
                    <a:pt x="25468" y="3947598"/>
                  </a:lnTo>
                  <a:lnTo>
                    <a:pt x="30768" y="3998701"/>
                  </a:lnTo>
                  <a:lnTo>
                    <a:pt x="36559" y="4049656"/>
                  </a:lnTo>
                  <a:lnTo>
                    <a:pt x="42838" y="4100462"/>
                  </a:lnTo>
                  <a:lnTo>
                    <a:pt x="49604" y="4151116"/>
                  </a:lnTo>
                  <a:lnTo>
                    <a:pt x="56853" y="4201615"/>
                  </a:lnTo>
                  <a:lnTo>
                    <a:pt x="64583" y="4251957"/>
                  </a:lnTo>
                  <a:lnTo>
                    <a:pt x="72792" y="4302140"/>
                  </a:lnTo>
                  <a:lnTo>
                    <a:pt x="81478" y="4352161"/>
                  </a:lnTo>
                  <a:lnTo>
                    <a:pt x="90638" y="4402018"/>
                  </a:lnTo>
                  <a:lnTo>
                    <a:pt x="100269" y="4451708"/>
                  </a:lnTo>
                  <a:lnTo>
                    <a:pt x="110370" y="4501230"/>
                  </a:lnTo>
                  <a:lnTo>
                    <a:pt x="120937" y="4550580"/>
                  </a:lnTo>
                  <a:lnTo>
                    <a:pt x="131969" y="4599756"/>
                  </a:lnTo>
                  <a:lnTo>
                    <a:pt x="143462" y="4648756"/>
                  </a:lnTo>
                  <a:lnTo>
                    <a:pt x="155416" y="4697578"/>
                  </a:lnTo>
                  <a:lnTo>
                    <a:pt x="167826" y="4746218"/>
                  </a:lnTo>
                  <a:lnTo>
                    <a:pt x="180692" y="4794675"/>
                  </a:lnTo>
                  <a:lnTo>
                    <a:pt x="194009" y="4842946"/>
                  </a:lnTo>
                  <a:lnTo>
                    <a:pt x="207777" y="4891029"/>
                  </a:lnTo>
                  <a:lnTo>
                    <a:pt x="221992" y="4938921"/>
                  </a:lnTo>
                  <a:lnTo>
                    <a:pt x="236653" y="4986620"/>
                  </a:lnTo>
                  <a:lnTo>
                    <a:pt x="251756" y="5034124"/>
                  </a:lnTo>
                  <a:lnTo>
                    <a:pt x="267299" y="5081430"/>
                  </a:lnTo>
                  <a:lnTo>
                    <a:pt x="283280" y="5128535"/>
                  </a:lnTo>
                  <a:lnTo>
                    <a:pt x="299697" y="5175438"/>
                  </a:lnTo>
                  <a:lnTo>
                    <a:pt x="316547" y="5222135"/>
                  </a:lnTo>
                  <a:lnTo>
                    <a:pt x="333828" y="5268625"/>
                  </a:lnTo>
                  <a:lnTo>
                    <a:pt x="351536" y="5314906"/>
                  </a:lnTo>
                  <a:lnTo>
                    <a:pt x="369671" y="5360973"/>
                  </a:lnTo>
                  <a:lnTo>
                    <a:pt x="388229" y="5406826"/>
                  </a:lnTo>
                  <a:lnTo>
                    <a:pt x="407208" y="5452462"/>
                  </a:lnTo>
                  <a:lnTo>
                    <a:pt x="426606" y="5497878"/>
                  </a:lnTo>
                  <a:lnTo>
                    <a:pt x="446420" y="5543073"/>
                  </a:lnTo>
                  <a:lnTo>
                    <a:pt x="466648" y="5588043"/>
                  </a:lnTo>
                  <a:lnTo>
                    <a:pt x="487288" y="5632786"/>
                  </a:lnTo>
                  <a:lnTo>
                    <a:pt x="508336" y="5677299"/>
                  </a:lnTo>
                  <a:lnTo>
                    <a:pt x="529791" y="5721582"/>
                  </a:lnTo>
                  <a:lnTo>
                    <a:pt x="551650" y="5765630"/>
                  </a:lnTo>
                  <a:lnTo>
                    <a:pt x="573911" y="5809441"/>
                  </a:lnTo>
                  <a:lnTo>
                    <a:pt x="596571" y="5853014"/>
                  </a:lnTo>
                  <a:lnTo>
                    <a:pt x="619628" y="5896346"/>
                  </a:lnTo>
                  <a:lnTo>
                    <a:pt x="643080" y="5939434"/>
                  </a:lnTo>
                  <a:lnTo>
                    <a:pt x="666924" y="5982276"/>
                  </a:lnTo>
                  <a:lnTo>
                    <a:pt x="691157" y="6024869"/>
                  </a:lnTo>
                  <a:lnTo>
                    <a:pt x="715778" y="6067211"/>
                  </a:lnTo>
                  <a:lnTo>
                    <a:pt x="740784" y="6109300"/>
                  </a:lnTo>
                  <a:lnTo>
                    <a:pt x="766172" y="6151134"/>
                  </a:lnTo>
                  <a:lnTo>
                    <a:pt x="791941" y="6192709"/>
                  </a:lnTo>
                  <a:lnTo>
                    <a:pt x="818087" y="6234024"/>
                  </a:lnTo>
                  <a:lnTo>
                    <a:pt x="844608" y="6275075"/>
                  </a:lnTo>
                  <a:lnTo>
                    <a:pt x="871503" y="6315862"/>
                  </a:lnTo>
                  <a:lnTo>
                    <a:pt x="898767" y="6356380"/>
                  </a:lnTo>
                  <a:lnTo>
                    <a:pt x="926400" y="6396629"/>
                  </a:lnTo>
                  <a:lnTo>
                    <a:pt x="954398" y="6436604"/>
                  </a:lnTo>
                  <a:lnTo>
                    <a:pt x="982760" y="6476305"/>
                  </a:lnTo>
                  <a:lnTo>
                    <a:pt x="1011482" y="6515729"/>
                  </a:lnTo>
                  <a:lnTo>
                    <a:pt x="1040563" y="6554872"/>
                  </a:lnTo>
                  <a:lnTo>
                    <a:pt x="1070000" y="6593733"/>
                  </a:lnTo>
                  <a:lnTo>
                    <a:pt x="1099791" y="6632310"/>
                  </a:lnTo>
                  <a:lnTo>
                    <a:pt x="1129932" y="6670600"/>
                  </a:lnTo>
                  <a:lnTo>
                    <a:pt x="1160423" y="6708600"/>
                  </a:lnTo>
                  <a:lnTo>
                    <a:pt x="1191260" y="6746308"/>
                  </a:lnTo>
                  <a:lnTo>
                    <a:pt x="1288034" y="6857999"/>
                  </a:lnTo>
                  <a:lnTo>
                    <a:pt x="9145270" y="6857999"/>
                  </a:lnTo>
                  <a:lnTo>
                    <a:pt x="9242044" y="6746308"/>
                  </a:lnTo>
                  <a:lnTo>
                    <a:pt x="9272880" y="6708600"/>
                  </a:lnTo>
                  <a:lnTo>
                    <a:pt x="9303371" y="6670600"/>
                  </a:lnTo>
                  <a:lnTo>
                    <a:pt x="9333512" y="6632310"/>
                  </a:lnTo>
                  <a:lnTo>
                    <a:pt x="9363303" y="6593733"/>
                  </a:lnTo>
                  <a:lnTo>
                    <a:pt x="9392740" y="6554872"/>
                  </a:lnTo>
                  <a:lnTo>
                    <a:pt x="9421821" y="6515729"/>
                  </a:lnTo>
                  <a:lnTo>
                    <a:pt x="9450543" y="6476305"/>
                  </a:lnTo>
                  <a:lnTo>
                    <a:pt x="9478905" y="6436604"/>
                  </a:lnTo>
                  <a:lnTo>
                    <a:pt x="9506903" y="6396629"/>
                  </a:lnTo>
                  <a:lnTo>
                    <a:pt x="9534536" y="6356380"/>
                  </a:lnTo>
                  <a:lnTo>
                    <a:pt x="9561800" y="6315862"/>
                  </a:lnTo>
                  <a:lnTo>
                    <a:pt x="9588695" y="6275075"/>
                  </a:lnTo>
                  <a:lnTo>
                    <a:pt x="9615216" y="6234024"/>
                  </a:lnTo>
                  <a:lnTo>
                    <a:pt x="9641362" y="6192709"/>
                  </a:lnTo>
                  <a:lnTo>
                    <a:pt x="9667131" y="6151134"/>
                  </a:lnTo>
                  <a:lnTo>
                    <a:pt x="9692519" y="6109300"/>
                  </a:lnTo>
                  <a:lnTo>
                    <a:pt x="9717525" y="6067211"/>
                  </a:lnTo>
                  <a:lnTo>
                    <a:pt x="9742146" y="6024869"/>
                  </a:lnTo>
                  <a:lnTo>
                    <a:pt x="9766379" y="5982276"/>
                  </a:lnTo>
                  <a:lnTo>
                    <a:pt x="9790223" y="5939434"/>
                  </a:lnTo>
                  <a:lnTo>
                    <a:pt x="9813675" y="5896346"/>
                  </a:lnTo>
                  <a:lnTo>
                    <a:pt x="9836732" y="5853014"/>
                  </a:lnTo>
                  <a:lnTo>
                    <a:pt x="9859392" y="5809441"/>
                  </a:lnTo>
                  <a:lnTo>
                    <a:pt x="9881653" y="5765630"/>
                  </a:lnTo>
                  <a:lnTo>
                    <a:pt x="9903512" y="5721582"/>
                  </a:lnTo>
                  <a:lnTo>
                    <a:pt x="9924967" y="5677299"/>
                  </a:lnTo>
                  <a:lnTo>
                    <a:pt x="9946015" y="5632786"/>
                  </a:lnTo>
                  <a:lnTo>
                    <a:pt x="9966655" y="5588043"/>
                  </a:lnTo>
                  <a:lnTo>
                    <a:pt x="9986883" y="5543073"/>
                  </a:lnTo>
                  <a:lnTo>
                    <a:pt x="10006697" y="5497878"/>
                  </a:lnTo>
                  <a:lnTo>
                    <a:pt x="10026095" y="5452462"/>
                  </a:lnTo>
                  <a:lnTo>
                    <a:pt x="10045074" y="5406826"/>
                  </a:lnTo>
                  <a:lnTo>
                    <a:pt x="10063632" y="5360973"/>
                  </a:lnTo>
                  <a:lnTo>
                    <a:pt x="10081767" y="5314906"/>
                  </a:lnTo>
                  <a:lnTo>
                    <a:pt x="10099475" y="5268625"/>
                  </a:lnTo>
                  <a:lnTo>
                    <a:pt x="10116756" y="5222135"/>
                  </a:lnTo>
                  <a:lnTo>
                    <a:pt x="10133606" y="5175438"/>
                  </a:lnTo>
                  <a:lnTo>
                    <a:pt x="10150023" y="5128535"/>
                  </a:lnTo>
                  <a:lnTo>
                    <a:pt x="10166004" y="5081430"/>
                  </a:lnTo>
                  <a:lnTo>
                    <a:pt x="10181547" y="5034124"/>
                  </a:lnTo>
                  <a:lnTo>
                    <a:pt x="10196650" y="4986620"/>
                  </a:lnTo>
                  <a:lnTo>
                    <a:pt x="10211311" y="4938921"/>
                  </a:lnTo>
                  <a:lnTo>
                    <a:pt x="10225526" y="4891029"/>
                  </a:lnTo>
                  <a:lnTo>
                    <a:pt x="10239294" y="4842946"/>
                  </a:lnTo>
                  <a:lnTo>
                    <a:pt x="10252611" y="4794675"/>
                  </a:lnTo>
                  <a:lnTo>
                    <a:pt x="10265477" y="4746218"/>
                  </a:lnTo>
                  <a:lnTo>
                    <a:pt x="10277887" y="4697578"/>
                  </a:lnTo>
                  <a:lnTo>
                    <a:pt x="10289841" y="4648756"/>
                  </a:lnTo>
                  <a:lnTo>
                    <a:pt x="10301334" y="4599756"/>
                  </a:lnTo>
                  <a:lnTo>
                    <a:pt x="10312366" y="4550580"/>
                  </a:lnTo>
                  <a:lnTo>
                    <a:pt x="10322933" y="4501230"/>
                  </a:lnTo>
                  <a:lnTo>
                    <a:pt x="10333034" y="4451708"/>
                  </a:lnTo>
                  <a:lnTo>
                    <a:pt x="10342665" y="4402018"/>
                  </a:lnTo>
                  <a:lnTo>
                    <a:pt x="10351825" y="4352161"/>
                  </a:lnTo>
                  <a:lnTo>
                    <a:pt x="10360511" y="4302140"/>
                  </a:lnTo>
                  <a:lnTo>
                    <a:pt x="10368720" y="4251957"/>
                  </a:lnTo>
                  <a:lnTo>
                    <a:pt x="10376450" y="4201615"/>
                  </a:lnTo>
                  <a:lnTo>
                    <a:pt x="10383699" y="4151116"/>
                  </a:lnTo>
                  <a:lnTo>
                    <a:pt x="10390465" y="4100462"/>
                  </a:lnTo>
                  <a:lnTo>
                    <a:pt x="10396744" y="4049656"/>
                  </a:lnTo>
                  <a:lnTo>
                    <a:pt x="10402535" y="3998701"/>
                  </a:lnTo>
                  <a:lnTo>
                    <a:pt x="10407835" y="3947598"/>
                  </a:lnTo>
                  <a:lnTo>
                    <a:pt x="10412641" y="3896350"/>
                  </a:lnTo>
                  <a:lnTo>
                    <a:pt x="10416952" y="3844960"/>
                  </a:lnTo>
                  <a:lnTo>
                    <a:pt x="10420765" y="3793430"/>
                  </a:lnTo>
                  <a:lnTo>
                    <a:pt x="10424077" y="3741762"/>
                  </a:lnTo>
                  <a:lnTo>
                    <a:pt x="10426886" y="3689959"/>
                  </a:lnTo>
                  <a:lnTo>
                    <a:pt x="10429190" y="3638023"/>
                  </a:lnTo>
                  <a:lnTo>
                    <a:pt x="10430986" y="3585957"/>
                  </a:lnTo>
                  <a:lnTo>
                    <a:pt x="10432272" y="3533763"/>
                  </a:lnTo>
                  <a:lnTo>
                    <a:pt x="10433045" y="3481443"/>
                  </a:lnTo>
                  <a:lnTo>
                    <a:pt x="10433304" y="3429000"/>
                  </a:lnTo>
                  <a:lnTo>
                    <a:pt x="10433045" y="3376556"/>
                  </a:lnTo>
                  <a:lnTo>
                    <a:pt x="10432272" y="3324237"/>
                  </a:lnTo>
                  <a:lnTo>
                    <a:pt x="10430986" y="3272042"/>
                  </a:lnTo>
                  <a:lnTo>
                    <a:pt x="10429190" y="3219976"/>
                  </a:lnTo>
                  <a:lnTo>
                    <a:pt x="10426886" y="3168040"/>
                  </a:lnTo>
                  <a:lnTo>
                    <a:pt x="10424077" y="3116238"/>
                  </a:lnTo>
                  <a:lnTo>
                    <a:pt x="10420765" y="3064570"/>
                  </a:lnTo>
                  <a:lnTo>
                    <a:pt x="10416952" y="3013040"/>
                  </a:lnTo>
                  <a:lnTo>
                    <a:pt x="10412641" y="2961650"/>
                  </a:lnTo>
                  <a:lnTo>
                    <a:pt x="10407835" y="2910403"/>
                  </a:lnTo>
                  <a:lnTo>
                    <a:pt x="10402535" y="2859300"/>
                  </a:lnTo>
                  <a:lnTo>
                    <a:pt x="10396744" y="2808345"/>
                  </a:lnTo>
                  <a:lnTo>
                    <a:pt x="10390465" y="2757540"/>
                  </a:lnTo>
                  <a:lnTo>
                    <a:pt x="10383699" y="2706886"/>
                  </a:lnTo>
                  <a:lnTo>
                    <a:pt x="10376450" y="2656388"/>
                  </a:lnTo>
                  <a:lnTo>
                    <a:pt x="10368720" y="2606046"/>
                  </a:lnTo>
                  <a:lnTo>
                    <a:pt x="10360511" y="2555863"/>
                  </a:lnTo>
                  <a:lnTo>
                    <a:pt x="10351825" y="2505842"/>
                  </a:lnTo>
                  <a:lnTo>
                    <a:pt x="10342665" y="2455986"/>
                  </a:lnTo>
                  <a:lnTo>
                    <a:pt x="10333034" y="2406296"/>
                  </a:lnTo>
                  <a:lnTo>
                    <a:pt x="10322933" y="2356775"/>
                  </a:lnTo>
                  <a:lnTo>
                    <a:pt x="10312366" y="2307425"/>
                  </a:lnTo>
                  <a:lnTo>
                    <a:pt x="10301334" y="2258249"/>
                  </a:lnTo>
                  <a:lnTo>
                    <a:pt x="10289841" y="2209249"/>
                  </a:lnTo>
                  <a:lnTo>
                    <a:pt x="10277887" y="2160428"/>
                  </a:lnTo>
                  <a:lnTo>
                    <a:pt x="10265477" y="2111788"/>
                  </a:lnTo>
                  <a:lnTo>
                    <a:pt x="10252611" y="2063331"/>
                  </a:lnTo>
                  <a:lnTo>
                    <a:pt x="10239294" y="2015060"/>
                  </a:lnTo>
                  <a:lnTo>
                    <a:pt x="10225526" y="1966977"/>
                  </a:lnTo>
                  <a:lnTo>
                    <a:pt x="10211311" y="1919085"/>
                  </a:lnTo>
                  <a:lnTo>
                    <a:pt x="10196650" y="1871386"/>
                  </a:lnTo>
                  <a:lnTo>
                    <a:pt x="10181547" y="1823883"/>
                  </a:lnTo>
                  <a:lnTo>
                    <a:pt x="10166004" y="1776577"/>
                  </a:lnTo>
                  <a:lnTo>
                    <a:pt x="10150023" y="1729471"/>
                  </a:lnTo>
                  <a:lnTo>
                    <a:pt x="10133606" y="1682568"/>
                  </a:lnTo>
                  <a:lnTo>
                    <a:pt x="10116756" y="1635871"/>
                  </a:lnTo>
                  <a:lnTo>
                    <a:pt x="10099475" y="1589380"/>
                  </a:lnTo>
                  <a:lnTo>
                    <a:pt x="10081767" y="1543100"/>
                  </a:lnTo>
                  <a:lnTo>
                    <a:pt x="10063632" y="1497032"/>
                  </a:lnTo>
                  <a:lnTo>
                    <a:pt x="10045074" y="1451178"/>
                  </a:lnTo>
                  <a:lnTo>
                    <a:pt x="10026095" y="1405542"/>
                  </a:lnTo>
                  <a:lnTo>
                    <a:pt x="10006697" y="1360125"/>
                  </a:lnTo>
                  <a:lnTo>
                    <a:pt x="9986883" y="1314930"/>
                  </a:lnTo>
                  <a:lnTo>
                    <a:pt x="9966655" y="1269960"/>
                  </a:lnTo>
                  <a:lnTo>
                    <a:pt x="9946015" y="1225216"/>
                  </a:lnTo>
                  <a:lnTo>
                    <a:pt x="9924967" y="1180701"/>
                  </a:lnTo>
                  <a:lnTo>
                    <a:pt x="9903512" y="1136418"/>
                  </a:lnTo>
                  <a:lnTo>
                    <a:pt x="9881653" y="1092369"/>
                  </a:lnTo>
                  <a:lnTo>
                    <a:pt x="9859392" y="1048556"/>
                  </a:lnTo>
                  <a:lnTo>
                    <a:pt x="9836732" y="1004982"/>
                  </a:lnTo>
                  <a:lnTo>
                    <a:pt x="9813675" y="961649"/>
                  </a:lnTo>
                  <a:lnTo>
                    <a:pt x="9790223" y="918560"/>
                  </a:lnTo>
                  <a:lnTo>
                    <a:pt x="9766379" y="875716"/>
                  </a:lnTo>
                  <a:lnTo>
                    <a:pt x="9742146" y="833121"/>
                  </a:lnTo>
                  <a:lnTo>
                    <a:pt x="9717525" y="790777"/>
                  </a:lnTo>
                  <a:lnTo>
                    <a:pt x="9692519" y="748686"/>
                  </a:lnTo>
                  <a:lnTo>
                    <a:pt x="9667131" y="706851"/>
                  </a:lnTo>
                  <a:lnTo>
                    <a:pt x="9641362" y="665274"/>
                  </a:lnTo>
                  <a:lnTo>
                    <a:pt x="9615216" y="623957"/>
                  </a:lnTo>
                  <a:lnTo>
                    <a:pt x="9588695" y="582903"/>
                  </a:lnTo>
                  <a:lnTo>
                    <a:pt x="9561800" y="542114"/>
                  </a:lnTo>
                  <a:lnTo>
                    <a:pt x="9534536" y="501593"/>
                  </a:lnTo>
                  <a:lnTo>
                    <a:pt x="9506903" y="461342"/>
                  </a:lnTo>
                  <a:lnTo>
                    <a:pt x="9478905" y="421364"/>
                  </a:lnTo>
                  <a:lnTo>
                    <a:pt x="9450543" y="381660"/>
                  </a:lnTo>
                  <a:lnTo>
                    <a:pt x="9421821" y="342233"/>
                  </a:lnTo>
                  <a:lnTo>
                    <a:pt x="9392740" y="303087"/>
                  </a:lnTo>
                  <a:lnTo>
                    <a:pt x="9363303" y="264222"/>
                  </a:lnTo>
                  <a:lnTo>
                    <a:pt x="9333512" y="225642"/>
                  </a:lnTo>
                  <a:lnTo>
                    <a:pt x="9303371" y="187349"/>
                  </a:lnTo>
                  <a:lnTo>
                    <a:pt x="9272880" y="149345"/>
                  </a:lnTo>
                  <a:lnTo>
                    <a:pt x="9242044" y="111632"/>
                  </a:lnTo>
                  <a:lnTo>
                    <a:pt x="914527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5379" y="0"/>
              <a:ext cx="9921240" cy="6858000"/>
            </a:xfrm>
            <a:custGeom>
              <a:avLst/>
              <a:gdLst/>
              <a:ahLst/>
              <a:cxnLst/>
              <a:rect l="l" t="t" r="r" b="b"/>
              <a:pathLst>
                <a:path w="9921240" h="6858000">
                  <a:moveTo>
                    <a:pt x="8542782" y="0"/>
                  </a:moveTo>
                  <a:lnTo>
                    <a:pt x="1378458" y="0"/>
                  </a:lnTo>
                  <a:lnTo>
                    <a:pt x="1288669" y="94106"/>
                  </a:lnTo>
                  <a:lnTo>
                    <a:pt x="1256383" y="129976"/>
                  </a:lnTo>
                  <a:lnTo>
                    <a:pt x="1224443" y="166159"/>
                  </a:lnTo>
                  <a:lnTo>
                    <a:pt x="1192850" y="202654"/>
                  </a:lnTo>
                  <a:lnTo>
                    <a:pt x="1161608" y="239458"/>
                  </a:lnTo>
                  <a:lnTo>
                    <a:pt x="1130718" y="276568"/>
                  </a:lnTo>
                  <a:lnTo>
                    <a:pt x="1100184" y="313983"/>
                  </a:lnTo>
                  <a:lnTo>
                    <a:pt x="1070008" y="351698"/>
                  </a:lnTo>
                  <a:lnTo>
                    <a:pt x="1040192" y="389712"/>
                  </a:lnTo>
                  <a:lnTo>
                    <a:pt x="1010740" y="428023"/>
                  </a:lnTo>
                  <a:lnTo>
                    <a:pt x="981654" y="466627"/>
                  </a:lnTo>
                  <a:lnTo>
                    <a:pt x="952936" y="505522"/>
                  </a:lnTo>
                  <a:lnTo>
                    <a:pt x="924589" y="544705"/>
                  </a:lnTo>
                  <a:lnTo>
                    <a:pt x="896615" y="584174"/>
                  </a:lnTo>
                  <a:lnTo>
                    <a:pt x="869018" y="623925"/>
                  </a:lnTo>
                  <a:lnTo>
                    <a:pt x="841800" y="663958"/>
                  </a:lnTo>
                  <a:lnTo>
                    <a:pt x="814963" y="704268"/>
                  </a:lnTo>
                  <a:lnTo>
                    <a:pt x="788511" y="744854"/>
                  </a:lnTo>
                  <a:lnTo>
                    <a:pt x="762445" y="785712"/>
                  </a:lnTo>
                  <a:lnTo>
                    <a:pt x="736768" y="826841"/>
                  </a:lnTo>
                  <a:lnTo>
                    <a:pt x="711483" y="868237"/>
                  </a:lnTo>
                  <a:lnTo>
                    <a:pt x="686592" y="909898"/>
                  </a:lnTo>
                  <a:lnTo>
                    <a:pt x="662099" y="951822"/>
                  </a:lnTo>
                  <a:lnTo>
                    <a:pt x="638005" y="994005"/>
                  </a:lnTo>
                  <a:lnTo>
                    <a:pt x="614313" y="1036445"/>
                  </a:lnTo>
                  <a:lnTo>
                    <a:pt x="591026" y="1079140"/>
                  </a:lnTo>
                  <a:lnTo>
                    <a:pt x="568147" y="1122087"/>
                  </a:lnTo>
                  <a:lnTo>
                    <a:pt x="545677" y="1165283"/>
                  </a:lnTo>
                  <a:lnTo>
                    <a:pt x="523621" y="1208726"/>
                  </a:lnTo>
                  <a:lnTo>
                    <a:pt x="501979" y="1252414"/>
                  </a:lnTo>
                  <a:lnTo>
                    <a:pt x="480755" y="1296343"/>
                  </a:lnTo>
                  <a:lnTo>
                    <a:pt x="459952" y="1340510"/>
                  </a:lnTo>
                  <a:lnTo>
                    <a:pt x="439571" y="1384915"/>
                  </a:lnTo>
                  <a:lnTo>
                    <a:pt x="419617" y="1429553"/>
                  </a:lnTo>
                  <a:lnTo>
                    <a:pt x="400090" y="1474422"/>
                  </a:lnTo>
                  <a:lnTo>
                    <a:pt x="380995" y="1519520"/>
                  </a:lnTo>
                  <a:lnTo>
                    <a:pt x="362332" y="1564844"/>
                  </a:lnTo>
                  <a:lnTo>
                    <a:pt x="344106" y="1610391"/>
                  </a:lnTo>
                  <a:lnTo>
                    <a:pt x="326318" y="1656159"/>
                  </a:lnTo>
                  <a:lnTo>
                    <a:pt x="308972" y="1702146"/>
                  </a:lnTo>
                  <a:lnTo>
                    <a:pt x="292069" y="1748348"/>
                  </a:lnTo>
                  <a:lnTo>
                    <a:pt x="275613" y="1794763"/>
                  </a:lnTo>
                  <a:lnTo>
                    <a:pt x="259606" y="1841389"/>
                  </a:lnTo>
                  <a:lnTo>
                    <a:pt x="244050" y="1888222"/>
                  </a:lnTo>
                  <a:lnTo>
                    <a:pt x="228949" y="1935261"/>
                  </a:lnTo>
                  <a:lnTo>
                    <a:pt x="214304" y="1982502"/>
                  </a:lnTo>
                  <a:lnTo>
                    <a:pt x="200119" y="2029944"/>
                  </a:lnTo>
                  <a:lnTo>
                    <a:pt x="186396" y="2077583"/>
                  </a:lnTo>
                  <a:lnTo>
                    <a:pt x="173137" y="2125417"/>
                  </a:lnTo>
                  <a:lnTo>
                    <a:pt x="160346" y="2173443"/>
                  </a:lnTo>
                  <a:lnTo>
                    <a:pt x="148024" y="2221658"/>
                  </a:lnTo>
                  <a:lnTo>
                    <a:pt x="136175" y="2270061"/>
                  </a:lnTo>
                  <a:lnTo>
                    <a:pt x="124800" y="2318649"/>
                  </a:lnTo>
                  <a:lnTo>
                    <a:pt x="113904" y="2367418"/>
                  </a:lnTo>
                  <a:lnTo>
                    <a:pt x="103487" y="2416367"/>
                  </a:lnTo>
                  <a:lnTo>
                    <a:pt x="93554" y="2465492"/>
                  </a:lnTo>
                  <a:lnTo>
                    <a:pt x="84105" y="2514792"/>
                  </a:lnTo>
                  <a:lnTo>
                    <a:pt x="75145" y="2564263"/>
                  </a:lnTo>
                  <a:lnTo>
                    <a:pt x="66675" y="2613903"/>
                  </a:lnTo>
                  <a:lnTo>
                    <a:pt x="58699" y="2663709"/>
                  </a:lnTo>
                  <a:lnTo>
                    <a:pt x="51218" y="2713679"/>
                  </a:lnTo>
                  <a:lnTo>
                    <a:pt x="44235" y="2763810"/>
                  </a:lnTo>
                  <a:lnTo>
                    <a:pt x="37754" y="2814100"/>
                  </a:lnTo>
                  <a:lnTo>
                    <a:pt x="31776" y="2864546"/>
                  </a:lnTo>
                  <a:lnTo>
                    <a:pt x="26305" y="2915145"/>
                  </a:lnTo>
                  <a:lnTo>
                    <a:pt x="21342" y="2965894"/>
                  </a:lnTo>
                  <a:lnTo>
                    <a:pt x="16890" y="3016792"/>
                  </a:lnTo>
                  <a:lnTo>
                    <a:pt x="12953" y="3067836"/>
                  </a:lnTo>
                  <a:lnTo>
                    <a:pt x="9532" y="3119023"/>
                  </a:lnTo>
                  <a:lnTo>
                    <a:pt x="6630" y="3170350"/>
                  </a:lnTo>
                  <a:lnTo>
                    <a:pt x="4250" y="3221814"/>
                  </a:lnTo>
                  <a:lnTo>
                    <a:pt x="2394" y="3273414"/>
                  </a:lnTo>
                  <a:lnTo>
                    <a:pt x="1066" y="3325147"/>
                  </a:lnTo>
                  <a:lnTo>
                    <a:pt x="266" y="3377010"/>
                  </a:lnTo>
                  <a:lnTo>
                    <a:pt x="0" y="3429000"/>
                  </a:lnTo>
                  <a:lnTo>
                    <a:pt x="266" y="3480990"/>
                  </a:lnTo>
                  <a:lnTo>
                    <a:pt x="1066" y="3532852"/>
                  </a:lnTo>
                  <a:lnTo>
                    <a:pt x="2394" y="3584585"/>
                  </a:lnTo>
                  <a:lnTo>
                    <a:pt x="4250" y="3636185"/>
                  </a:lnTo>
                  <a:lnTo>
                    <a:pt x="6630" y="3687650"/>
                  </a:lnTo>
                  <a:lnTo>
                    <a:pt x="9532" y="3738977"/>
                  </a:lnTo>
                  <a:lnTo>
                    <a:pt x="12953" y="3790164"/>
                  </a:lnTo>
                  <a:lnTo>
                    <a:pt x="16890" y="3841208"/>
                  </a:lnTo>
                  <a:lnTo>
                    <a:pt x="21342" y="3892106"/>
                  </a:lnTo>
                  <a:lnTo>
                    <a:pt x="26305" y="3942856"/>
                  </a:lnTo>
                  <a:lnTo>
                    <a:pt x="31776" y="3993455"/>
                  </a:lnTo>
                  <a:lnTo>
                    <a:pt x="37754" y="4043902"/>
                  </a:lnTo>
                  <a:lnTo>
                    <a:pt x="44235" y="4094192"/>
                  </a:lnTo>
                  <a:lnTo>
                    <a:pt x="51218" y="4144323"/>
                  </a:lnTo>
                  <a:lnTo>
                    <a:pt x="58699" y="4194294"/>
                  </a:lnTo>
                  <a:lnTo>
                    <a:pt x="66675" y="4244100"/>
                  </a:lnTo>
                  <a:lnTo>
                    <a:pt x="75145" y="4293741"/>
                  </a:lnTo>
                  <a:lnTo>
                    <a:pt x="84105" y="4343212"/>
                  </a:lnTo>
                  <a:lnTo>
                    <a:pt x="93554" y="4392512"/>
                  </a:lnTo>
                  <a:lnTo>
                    <a:pt x="103487" y="4441638"/>
                  </a:lnTo>
                  <a:lnTo>
                    <a:pt x="113904" y="4490587"/>
                  </a:lnTo>
                  <a:lnTo>
                    <a:pt x="124800" y="4539356"/>
                  </a:lnTo>
                  <a:lnTo>
                    <a:pt x="136175" y="4587944"/>
                  </a:lnTo>
                  <a:lnTo>
                    <a:pt x="148024" y="4636347"/>
                  </a:lnTo>
                  <a:lnTo>
                    <a:pt x="160346" y="4684564"/>
                  </a:lnTo>
                  <a:lnTo>
                    <a:pt x="173137" y="4732590"/>
                  </a:lnTo>
                  <a:lnTo>
                    <a:pt x="186396" y="4780424"/>
                  </a:lnTo>
                  <a:lnTo>
                    <a:pt x="200119" y="4828064"/>
                  </a:lnTo>
                  <a:lnTo>
                    <a:pt x="214304" y="4875505"/>
                  </a:lnTo>
                  <a:lnTo>
                    <a:pt x="228949" y="4922747"/>
                  </a:lnTo>
                  <a:lnTo>
                    <a:pt x="244050" y="4969786"/>
                  </a:lnTo>
                  <a:lnTo>
                    <a:pt x="259606" y="5016620"/>
                  </a:lnTo>
                  <a:lnTo>
                    <a:pt x="275613" y="5063245"/>
                  </a:lnTo>
                  <a:lnTo>
                    <a:pt x="292069" y="5109661"/>
                  </a:lnTo>
                  <a:lnTo>
                    <a:pt x="308972" y="5155863"/>
                  </a:lnTo>
                  <a:lnTo>
                    <a:pt x="326318" y="5201849"/>
                  </a:lnTo>
                  <a:lnTo>
                    <a:pt x="344106" y="5247618"/>
                  </a:lnTo>
                  <a:lnTo>
                    <a:pt x="362332" y="5293165"/>
                  </a:lnTo>
                  <a:lnTo>
                    <a:pt x="380995" y="5338489"/>
                  </a:lnTo>
                  <a:lnTo>
                    <a:pt x="400090" y="5383587"/>
                  </a:lnTo>
                  <a:lnTo>
                    <a:pt x="419617" y="5428456"/>
                  </a:lnTo>
                  <a:lnTo>
                    <a:pt x="439571" y="5473094"/>
                  </a:lnTo>
                  <a:lnTo>
                    <a:pt x="459952" y="5517498"/>
                  </a:lnTo>
                  <a:lnTo>
                    <a:pt x="480755" y="5561665"/>
                  </a:lnTo>
                  <a:lnTo>
                    <a:pt x="501979" y="5605594"/>
                  </a:lnTo>
                  <a:lnTo>
                    <a:pt x="523621" y="5649281"/>
                  </a:lnTo>
                  <a:lnTo>
                    <a:pt x="545677" y="5692723"/>
                  </a:lnTo>
                  <a:lnTo>
                    <a:pt x="568147" y="5735919"/>
                  </a:lnTo>
                  <a:lnTo>
                    <a:pt x="591026" y="5778865"/>
                  </a:lnTo>
                  <a:lnTo>
                    <a:pt x="614313" y="5821560"/>
                  </a:lnTo>
                  <a:lnTo>
                    <a:pt x="638005" y="5863999"/>
                  </a:lnTo>
                  <a:lnTo>
                    <a:pt x="662099" y="5906182"/>
                  </a:lnTo>
                  <a:lnTo>
                    <a:pt x="686592" y="5948104"/>
                  </a:lnTo>
                  <a:lnTo>
                    <a:pt x="711483" y="5989764"/>
                  </a:lnTo>
                  <a:lnTo>
                    <a:pt x="736768" y="6031160"/>
                  </a:lnTo>
                  <a:lnTo>
                    <a:pt x="762445" y="6072287"/>
                  </a:lnTo>
                  <a:lnTo>
                    <a:pt x="788511" y="6113144"/>
                  </a:lnTo>
                  <a:lnTo>
                    <a:pt x="814963" y="6153729"/>
                  </a:lnTo>
                  <a:lnTo>
                    <a:pt x="841800" y="6194038"/>
                  </a:lnTo>
                  <a:lnTo>
                    <a:pt x="869018" y="6234069"/>
                  </a:lnTo>
                  <a:lnTo>
                    <a:pt x="896615" y="6273819"/>
                  </a:lnTo>
                  <a:lnTo>
                    <a:pt x="924589" y="6313286"/>
                  </a:lnTo>
                  <a:lnTo>
                    <a:pt x="952936" y="6352468"/>
                  </a:lnTo>
                  <a:lnTo>
                    <a:pt x="981654" y="6391361"/>
                  </a:lnTo>
                  <a:lnTo>
                    <a:pt x="1010740" y="6429963"/>
                  </a:lnTo>
                  <a:lnTo>
                    <a:pt x="1040192" y="6468271"/>
                  </a:lnTo>
                  <a:lnTo>
                    <a:pt x="1070008" y="6506283"/>
                  </a:lnTo>
                  <a:lnTo>
                    <a:pt x="1100184" y="6543997"/>
                  </a:lnTo>
                  <a:lnTo>
                    <a:pt x="1130718" y="6581409"/>
                  </a:lnTo>
                  <a:lnTo>
                    <a:pt x="1161608" y="6618517"/>
                  </a:lnTo>
                  <a:lnTo>
                    <a:pt x="1192850" y="6655318"/>
                  </a:lnTo>
                  <a:lnTo>
                    <a:pt x="1224443" y="6691810"/>
                  </a:lnTo>
                  <a:lnTo>
                    <a:pt x="1256383" y="6727991"/>
                  </a:lnTo>
                  <a:lnTo>
                    <a:pt x="1288669" y="6763857"/>
                  </a:lnTo>
                  <a:lnTo>
                    <a:pt x="1378458" y="6857999"/>
                  </a:lnTo>
                  <a:lnTo>
                    <a:pt x="8542782" y="6857999"/>
                  </a:lnTo>
                  <a:lnTo>
                    <a:pt x="8632571" y="6763857"/>
                  </a:lnTo>
                  <a:lnTo>
                    <a:pt x="8664856" y="6727991"/>
                  </a:lnTo>
                  <a:lnTo>
                    <a:pt x="8696796" y="6691810"/>
                  </a:lnTo>
                  <a:lnTo>
                    <a:pt x="8728389" y="6655318"/>
                  </a:lnTo>
                  <a:lnTo>
                    <a:pt x="8759631" y="6618517"/>
                  </a:lnTo>
                  <a:lnTo>
                    <a:pt x="8790521" y="6581409"/>
                  </a:lnTo>
                  <a:lnTo>
                    <a:pt x="8821055" y="6543997"/>
                  </a:lnTo>
                  <a:lnTo>
                    <a:pt x="8851231" y="6506283"/>
                  </a:lnTo>
                  <a:lnTo>
                    <a:pt x="8881047" y="6468271"/>
                  </a:lnTo>
                  <a:lnTo>
                    <a:pt x="8910499" y="6429963"/>
                  </a:lnTo>
                  <a:lnTo>
                    <a:pt x="8939585" y="6391361"/>
                  </a:lnTo>
                  <a:lnTo>
                    <a:pt x="8968303" y="6352468"/>
                  </a:lnTo>
                  <a:lnTo>
                    <a:pt x="8996650" y="6313286"/>
                  </a:lnTo>
                  <a:lnTo>
                    <a:pt x="9024624" y="6273819"/>
                  </a:lnTo>
                  <a:lnTo>
                    <a:pt x="9052221" y="6234069"/>
                  </a:lnTo>
                  <a:lnTo>
                    <a:pt x="9079439" y="6194038"/>
                  </a:lnTo>
                  <a:lnTo>
                    <a:pt x="9106276" y="6153729"/>
                  </a:lnTo>
                  <a:lnTo>
                    <a:pt x="9132728" y="6113144"/>
                  </a:lnTo>
                  <a:lnTo>
                    <a:pt x="9158794" y="6072287"/>
                  </a:lnTo>
                  <a:lnTo>
                    <a:pt x="9184471" y="6031160"/>
                  </a:lnTo>
                  <a:lnTo>
                    <a:pt x="9209756" y="5989764"/>
                  </a:lnTo>
                  <a:lnTo>
                    <a:pt x="9234647" y="5948104"/>
                  </a:lnTo>
                  <a:lnTo>
                    <a:pt x="9259140" y="5906182"/>
                  </a:lnTo>
                  <a:lnTo>
                    <a:pt x="9283234" y="5863999"/>
                  </a:lnTo>
                  <a:lnTo>
                    <a:pt x="9306926" y="5821560"/>
                  </a:lnTo>
                  <a:lnTo>
                    <a:pt x="9330213" y="5778865"/>
                  </a:lnTo>
                  <a:lnTo>
                    <a:pt x="9353092" y="5735919"/>
                  </a:lnTo>
                  <a:lnTo>
                    <a:pt x="9375562" y="5692723"/>
                  </a:lnTo>
                  <a:lnTo>
                    <a:pt x="9397618" y="5649281"/>
                  </a:lnTo>
                  <a:lnTo>
                    <a:pt x="9419260" y="5605594"/>
                  </a:lnTo>
                  <a:lnTo>
                    <a:pt x="9440484" y="5561665"/>
                  </a:lnTo>
                  <a:lnTo>
                    <a:pt x="9461287" y="5517498"/>
                  </a:lnTo>
                  <a:lnTo>
                    <a:pt x="9481668" y="5473094"/>
                  </a:lnTo>
                  <a:lnTo>
                    <a:pt x="9501622" y="5428456"/>
                  </a:lnTo>
                  <a:lnTo>
                    <a:pt x="9521149" y="5383587"/>
                  </a:lnTo>
                  <a:lnTo>
                    <a:pt x="9540244" y="5338489"/>
                  </a:lnTo>
                  <a:lnTo>
                    <a:pt x="9558907" y="5293165"/>
                  </a:lnTo>
                  <a:lnTo>
                    <a:pt x="9577133" y="5247618"/>
                  </a:lnTo>
                  <a:lnTo>
                    <a:pt x="9594921" y="5201849"/>
                  </a:lnTo>
                  <a:lnTo>
                    <a:pt x="9612267" y="5155863"/>
                  </a:lnTo>
                  <a:lnTo>
                    <a:pt x="9629170" y="5109661"/>
                  </a:lnTo>
                  <a:lnTo>
                    <a:pt x="9645626" y="5063245"/>
                  </a:lnTo>
                  <a:lnTo>
                    <a:pt x="9661633" y="5016620"/>
                  </a:lnTo>
                  <a:lnTo>
                    <a:pt x="9677189" y="4969786"/>
                  </a:lnTo>
                  <a:lnTo>
                    <a:pt x="9692290" y="4922747"/>
                  </a:lnTo>
                  <a:lnTo>
                    <a:pt x="9706935" y="4875505"/>
                  </a:lnTo>
                  <a:lnTo>
                    <a:pt x="9721120" y="4828064"/>
                  </a:lnTo>
                  <a:lnTo>
                    <a:pt x="9734843" y="4780424"/>
                  </a:lnTo>
                  <a:lnTo>
                    <a:pt x="9748102" y="4732590"/>
                  </a:lnTo>
                  <a:lnTo>
                    <a:pt x="9760893" y="4684564"/>
                  </a:lnTo>
                  <a:lnTo>
                    <a:pt x="9773215" y="4636347"/>
                  </a:lnTo>
                  <a:lnTo>
                    <a:pt x="9785064" y="4587944"/>
                  </a:lnTo>
                  <a:lnTo>
                    <a:pt x="9796439" y="4539356"/>
                  </a:lnTo>
                  <a:lnTo>
                    <a:pt x="9807335" y="4490587"/>
                  </a:lnTo>
                  <a:lnTo>
                    <a:pt x="9817752" y="4441638"/>
                  </a:lnTo>
                  <a:lnTo>
                    <a:pt x="9827685" y="4392512"/>
                  </a:lnTo>
                  <a:lnTo>
                    <a:pt x="9837134" y="4343212"/>
                  </a:lnTo>
                  <a:lnTo>
                    <a:pt x="9846094" y="4293741"/>
                  </a:lnTo>
                  <a:lnTo>
                    <a:pt x="9854564" y="4244100"/>
                  </a:lnTo>
                  <a:lnTo>
                    <a:pt x="9862540" y="4194294"/>
                  </a:lnTo>
                  <a:lnTo>
                    <a:pt x="9870021" y="4144323"/>
                  </a:lnTo>
                  <a:lnTo>
                    <a:pt x="9877004" y="4094192"/>
                  </a:lnTo>
                  <a:lnTo>
                    <a:pt x="9883485" y="4043902"/>
                  </a:lnTo>
                  <a:lnTo>
                    <a:pt x="9889463" y="3993455"/>
                  </a:lnTo>
                  <a:lnTo>
                    <a:pt x="9894934" y="3942856"/>
                  </a:lnTo>
                  <a:lnTo>
                    <a:pt x="9899897" y="3892106"/>
                  </a:lnTo>
                  <a:lnTo>
                    <a:pt x="9904349" y="3841208"/>
                  </a:lnTo>
                  <a:lnTo>
                    <a:pt x="9908286" y="3790164"/>
                  </a:lnTo>
                  <a:lnTo>
                    <a:pt x="9911707" y="3738977"/>
                  </a:lnTo>
                  <a:lnTo>
                    <a:pt x="9914609" y="3687650"/>
                  </a:lnTo>
                  <a:lnTo>
                    <a:pt x="9916989" y="3636185"/>
                  </a:lnTo>
                  <a:lnTo>
                    <a:pt x="9918845" y="3584585"/>
                  </a:lnTo>
                  <a:lnTo>
                    <a:pt x="9920173" y="3532852"/>
                  </a:lnTo>
                  <a:lnTo>
                    <a:pt x="9920973" y="3480990"/>
                  </a:lnTo>
                  <a:lnTo>
                    <a:pt x="9921240" y="3429000"/>
                  </a:lnTo>
                  <a:lnTo>
                    <a:pt x="9920973" y="3377010"/>
                  </a:lnTo>
                  <a:lnTo>
                    <a:pt x="9920173" y="3325147"/>
                  </a:lnTo>
                  <a:lnTo>
                    <a:pt x="9918845" y="3273414"/>
                  </a:lnTo>
                  <a:lnTo>
                    <a:pt x="9916989" y="3221814"/>
                  </a:lnTo>
                  <a:lnTo>
                    <a:pt x="9914609" y="3170350"/>
                  </a:lnTo>
                  <a:lnTo>
                    <a:pt x="9911707" y="3119023"/>
                  </a:lnTo>
                  <a:lnTo>
                    <a:pt x="9908286" y="3067836"/>
                  </a:lnTo>
                  <a:lnTo>
                    <a:pt x="9904349" y="3016792"/>
                  </a:lnTo>
                  <a:lnTo>
                    <a:pt x="9899897" y="2965894"/>
                  </a:lnTo>
                  <a:lnTo>
                    <a:pt x="9894934" y="2915145"/>
                  </a:lnTo>
                  <a:lnTo>
                    <a:pt x="9889463" y="2864546"/>
                  </a:lnTo>
                  <a:lnTo>
                    <a:pt x="9883485" y="2814100"/>
                  </a:lnTo>
                  <a:lnTo>
                    <a:pt x="9877004" y="2763810"/>
                  </a:lnTo>
                  <a:lnTo>
                    <a:pt x="9870021" y="2713679"/>
                  </a:lnTo>
                  <a:lnTo>
                    <a:pt x="9862540" y="2663709"/>
                  </a:lnTo>
                  <a:lnTo>
                    <a:pt x="9854564" y="2613903"/>
                  </a:lnTo>
                  <a:lnTo>
                    <a:pt x="9846094" y="2564263"/>
                  </a:lnTo>
                  <a:lnTo>
                    <a:pt x="9837134" y="2514792"/>
                  </a:lnTo>
                  <a:lnTo>
                    <a:pt x="9827685" y="2465492"/>
                  </a:lnTo>
                  <a:lnTo>
                    <a:pt x="9817752" y="2416367"/>
                  </a:lnTo>
                  <a:lnTo>
                    <a:pt x="9807335" y="2367418"/>
                  </a:lnTo>
                  <a:lnTo>
                    <a:pt x="9796439" y="2318649"/>
                  </a:lnTo>
                  <a:lnTo>
                    <a:pt x="9785064" y="2270061"/>
                  </a:lnTo>
                  <a:lnTo>
                    <a:pt x="9773215" y="2221658"/>
                  </a:lnTo>
                  <a:lnTo>
                    <a:pt x="9760893" y="2173443"/>
                  </a:lnTo>
                  <a:lnTo>
                    <a:pt x="9748102" y="2125417"/>
                  </a:lnTo>
                  <a:lnTo>
                    <a:pt x="9734843" y="2077583"/>
                  </a:lnTo>
                  <a:lnTo>
                    <a:pt x="9721120" y="2029944"/>
                  </a:lnTo>
                  <a:lnTo>
                    <a:pt x="9706935" y="1982502"/>
                  </a:lnTo>
                  <a:lnTo>
                    <a:pt x="9692290" y="1935261"/>
                  </a:lnTo>
                  <a:lnTo>
                    <a:pt x="9677189" y="1888222"/>
                  </a:lnTo>
                  <a:lnTo>
                    <a:pt x="9661633" y="1841389"/>
                  </a:lnTo>
                  <a:lnTo>
                    <a:pt x="9645626" y="1794763"/>
                  </a:lnTo>
                  <a:lnTo>
                    <a:pt x="9629170" y="1748348"/>
                  </a:lnTo>
                  <a:lnTo>
                    <a:pt x="9612267" y="1702146"/>
                  </a:lnTo>
                  <a:lnTo>
                    <a:pt x="9594921" y="1656159"/>
                  </a:lnTo>
                  <a:lnTo>
                    <a:pt x="9577133" y="1610391"/>
                  </a:lnTo>
                  <a:lnTo>
                    <a:pt x="9558907" y="1564844"/>
                  </a:lnTo>
                  <a:lnTo>
                    <a:pt x="9540244" y="1519520"/>
                  </a:lnTo>
                  <a:lnTo>
                    <a:pt x="9521149" y="1474422"/>
                  </a:lnTo>
                  <a:lnTo>
                    <a:pt x="9501622" y="1429553"/>
                  </a:lnTo>
                  <a:lnTo>
                    <a:pt x="9481668" y="1384915"/>
                  </a:lnTo>
                  <a:lnTo>
                    <a:pt x="9461287" y="1340510"/>
                  </a:lnTo>
                  <a:lnTo>
                    <a:pt x="9440484" y="1296343"/>
                  </a:lnTo>
                  <a:lnTo>
                    <a:pt x="9419260" y="1252414"/>
                  </a:lnTo>
                  <a:lnTo>
                    <a:pt x="9397618" y="1208726"/>
                  </a:lnTo>
                  <a:lnTo>
                    <a:pt x="9375562" y="1165283"/>
                  </a:lnTo>
                  <a:lnTo>
                    <a:pt x="9353092" y="1122087"/>
                  </a:lnTo>
                  <a:lnTo>
                    <a:pt x="9330213" y="1079140"/>
                  </a:lnTo>
                  <a:lnTo>
                    <a:pt x="9306926" y="1036445"/>
                  </a:lnTo>
                  <a:lnTo>
                    <a:pt x="9283234" y="994005"/>
                  </a:lnTo>
                  <a:lnTo>
                    <a:pt x="9259140" y="951822"/>
                  </a:lnTo>
                  <a:lnTo>
                    <a:pt x="9234647" y="909898"/>
                  </a:lnTo>
                  <a:lnTo>
                    <a:pt x="9209756" y="868237"/>
                  </a:lnTo>
                  <a:lnTo>
                    <a:pt x="9184471" y="826841"/>
                  </a:lnTo>
                  <a:lnTo>
                    <a:pt x="9158794" y="785712"/>
                  </a:lnTo>
                  <a:lnTo>
                    <a:pt x="9132728" y="744854"/>
                  </a:lnTo>
                  <a:lnTo>
                    <a:pt x="9106276" y="704268"/>
                  </a:lnTo>
                  <a:lnTo>
                    <a:pt x="9079439" y="663958"/>
                  </a:lnTo>
                  <a:lnTo>
                    <a:pt x="9052221" y="623925"/>
                  </a:lnTo>
                  <a:lnTo>
                    <a:pt x="9024624" y="584174"/>
                  </a:lnTo>
                  <a:lnTo>
                    <a:pt x="8996650" y="544705"/>
                  </a:lnTo>
                  <a:lnTo>
                    <a:pt x="8968303" y="505522"/>
                  </a:lnTo>
                  <a:lnTo>
                    <a:pt x="8939585" y="466627"/>
                  </a:lnTo>
                  <a:lnTo>
                    <a:pt x="8910499" y="428023"/>
                  </a:lnTo>
                  <a:lnTo>
                    <a:pt x="8881047" y="389712"/>
                  </a:lnTo>
                  <a:lnTo>
                    <a:pt x="8851231" y="351698"/>
                  </a:lnTo>
                  <a:lnTo>
                    <a:pt x="8821055" y="313983"/>
                  </a:lnTo>
                  <a:lnTo>
                    <a:pt x="8790521" y="276568"/>
                  </a:lnTo>
                  <a:lnTo>
                    <a:pt x="8759631" y="239458"/>
                  </a:lnTo>
                  <a:lnTo>
                    <a:pt x="8728389" y="202654"/>
                  </a:lnTo>
                  <a:lnTo>
                    <a:pt x="8696796" y="166159"/>
                  </a:lnTo>
                  <a:lnTo>
                    <a:pt x="8664856" y="129976"/>
                  </a:lnTo>
                  <a:lnTo>
                    <a:pt x="8632571" y="94106"/>
                  </a:lnTo>
                  <a:lnTo>
                    <a:pt x="854278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Dílo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spc="-25" dirty="0"/>
              <a:t>Ze</a:t>
            </a:r>
            <a:r>
              <a:rPr spc="-5" dirty="0"/>
              <a:t> </a:t>
            </a:r>
            <a:r>
              <a:rPr spc="-10" dirty="0"/>
              <a:t>zápisků</a:t>
            </a:r>
            <a:r>
              <a:rPr spc="10" dirty="0"/>
              <a:t> </a:t>
            </a:r>
            <a:r>
              <a:rPr spc="-20" dirty="0"/>
              <a:t>ještě</a:t>
            </a:r>
            <a:r>
              <a:rPr spc="-15" dirty="0"/>
              <a:t> </a:t>
            </a:r>
            <a:r>
              <a:rPr spc="-5" dirty="0"/>
              <a:t>žijícího</a:t>
            </a:r>
            <a:r>
              <a:rPr spc="10" dirty="0"/>
              <a:t> </a:t>
            </a:r>
            <a:r>
              <a:rPr spc="-5" dirty="0"/>
              <a:t>(1838)</a:t>
            </a:r>
            <a:r>
              <a:rPr spc="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15" dirty="0"/>
              <a:t>kritika</a:t>
            </a:r>
            <a:r>
              <a:rPr spc="15" dirty="0"/>
              <a:t> </a:t>
            </a:r>
            <a:r>
              <a:rPr spc="-15" dirty="0"/>
              <a:t>knihy</a:t>
            </a:r>
            <a:r>
              <a:rPr spc="10" dirty="0"/>
              <a:t> </a:t>
            </a:r>
            <a:r>
              <a:rPr spc="-30" dirty="0"/>
              <a:t>Pouze </a:t>
            </a:r>
            <a:r>
              <a:rPr spc="-710" dirty="0"/>
              <a:t> </a:t>
            </a:r>
            <a:r>
              <a:rPr spc="-15" dirty="0"/>
              <a:t>muzikant</a:t>
            </a:r>
            <a:r>
              <a:rPr spc="15" dirty="0"/>
              <a:t> </a:t>
            </a:r>
            <a:r>
              <a:rPr spc="-15" dirty="0"/>
              <a:t>(H.Ch.</a:t>
            </a:r>
            <a:r>
              <a:rPr spc="50" dirty="0"/>
              <a:t> </a:t>
            </a:r>
            <a:r>
              <a:rPr spc="-10" dirty="0"/>
              <a:t>Andersen)</a:t>
            </a:r>
          </a:p>
          <a:p>
            <a:pPr marL="241300" marR="921385" indent="-228600">
              <a:lnSpc>
                <a:spcPts val="346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K</a:t>
            </a:r>
            <a:r>
              <a:rPr spc="-5" dirty="0"/>
              <a:t> pojmu </a:t>
            </a:r>
            <a:r>
              <a:rPr spc="-10" dirty="0"/>
              <a:t>ironie</a:t>
            </a:r>
            <a:r>
              <a:rPr dirty="0"/>
              <a:t> </a:t>
            </a:r>
            <a:r>
              <a:rPr spc="-5" dirty="0"/>
              <a:t>se </a:t>
            </a:r>
            <a:r>
              <a:rPr spc="-15" dirty="0"/>
              <a:t>stálým</a:t>
            </a:r>
            <a:r>
              <a:rPr spc="-5" dirty="0"/>
              <a:t> ohledem</a:t>
            </a:r>
            <a:r>
              <a:rPr dirty="0"/>
              <a:t> na</a:t>
            </a:r>
            <a:r>
              <a:rPr spc="-5" dirty="0"/>
              <a:t> </a:t>
            </a:r>
            <a:r>
              <a:rPr spc="-20" dirty="0"/>
              <a:t>Sokrata </a:t>
            </a:r>
            <a:r>
              <a:rPr spc="-710" dirty="0"/>
              <a:t> </a:t>
            </a:r>
            <a:r>
              <a:rPr spc="-5" dirty="0"/>
              <a:t>(1841)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65240" y="3173730"/>
            <a:ext cx="35883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Nemoc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smrti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(1849)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2708" y="3094837"/>
            <a:ext cx="8268970" cy="32969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Buď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nebo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(1843)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Bázeň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chvění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(1843)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Etapy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cestě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životem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(1845)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ts val="365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Uzavírající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nevědecký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dodatek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Filosofickým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650"/>
              </a:lnSpc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fragmentem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(1846)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Skutky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lásky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(praktická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příručka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křesťanské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etiky)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000">
              <a:latin typeface="Times New Roman"/>
              <a:cs typeface="Times New Roman"/>
            </a:endParaRPr>
          </a:p>
          <a:p>
            <a:pPr marL="401955">
              <a:lnSpc>
                <a:spcPts val="4330"/>
              </a:lnSpc>
            </a:pP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Dánský</a:t>
            </a:r>
            <a:endParaRPr sz="3800">
              <a:latin typeface="Calibri Light"/>
              <a:cs typeface="Calibri Light"/>
            </a:endParaRPr>
          </a:p>
          <a:p>
            <a:pPr marL="401955">
              <a:lnSpc>
                <a:spcPts val="4330"/>
              </a:lnSpc>
            </a:pPr>
            <a:r>
              <a:rPr sz="3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Sokrates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5B9BD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44696" y="448055"/>
            <a:ext cx="7688580" cy="5953125"/>
            <a:chOff x="4044696" y="448055"/>
            <a:chExt cx="7688580" cy="5953125"/>
          </a:xfrm>
        </p:grpSpPr>
        <p:sp>
          <p:nvSpPr>
            <p:cNvPr id="5" name="object 5"/>
            <p:cNvSpPr/>
            <p:nvPr/>
          </p:nvSpPr>
          <p:spPr>
            <a:xfrm>
              <a:off x="4044696" y="448055"/>
              <a:ext cx="7688580" cy="5953125"/>
            </a:xfrm>
            <a:custGeom>
              <a:avLst/>
              <a:gdLst/>
              <a:ahLst/>
              <a:cxnLst/>
              <a:rect l="l" t="t" r="r" b="b"/>
              <a:pathLst>
                <a:path w="7688580" h="5953125">
                  <a:moveTo>
                    <a:pt x="7688580" y="0"/>
                  </a:moveTo>
                  <a:lnTo>
                    <a:pt x="0" y="0"/>
                  </a:lnTo>
                  <a:lnTo>
                    <a:pt x="0" y="5952744"/>
                  </a:lnTo>
                  <a:lnTo>
                    <a:pt x="7688580" y="5952744"/>
                  </a:lnTo>
                  <a:lnTo>
                    <a:pt x="7688580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79976" y="690371"/>
              <a:ext cx="7038340" cy="0"/>
            </a:xfrm>
            <a:custGeom>
              <a:avLst/>
              <a:gdLst/>
              <a:ahLst/>
              <a:cxnLst/>
              <a:rect l="l" t="t" r="r" b="b"/>
              <a:pathLst>
                <a:path w="7038340">
                  <a:moveTo>
                    <a:pt x="0" y="0"/>
                  </a:moveTo>
                  <a:lnTo>
                    <a:pt x="7037832" y="0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05071" y="737108"/>
            <a:ext cx="6083935" cy="15786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459"/>
              </a:spcBef>
            </a:pP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Masky a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psedudonymy 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co </a:t>
            </a:r>
            <a:r>
              <a:rPr sz="3600" b="0" spc="-30" dirty="0">
                <a:solidFill>
                  <a:srgbClr val="000000"/>
                </a:solidFill>
                <a:latin typeface="Calibri"/>
                <a:cs typeface="Calibri"/>
              </a:rPr>
              <a:t>lze </a:t>
            </a:r>
            <a:r>
              <a:rPr sz="36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sdělit</a:t>
            </a:r>
            <a:r>
              <a:rPr sz="36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přímo,</a:t>
            </a:r>
            <a:r>
              <a:rPr sz="36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35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20" dirty="0">
                <a:solidFill>
                  <a:srgbClr val="000000"/>
                </a:solidFill>
                <a:latin typeface="Calibri"/>
                <a:cs typeface="Calibri"/>
              </a:rPr>
              <a:t>hotové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 vědění, </a:t>
            </a:r>
            <a:r>
              <a:rPr sz="3600" b="0" spc="-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objektivní </a:t>
            </a:r>
            <a:r>
              <a:rPr sz="3600" b="0" spc="-30" dirty="0">
                <a:solidFill>
                  <a:srgbClr val="000000"/>
                </a:solidFill>
                <a:latin typeface="Calibri"/>
                <a:cs typeface="Calibri"/>
              </a:rPr>
              <a:t>pravdu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79976" y="2513076"/>
            <a:ext cx="7038340" cy="1824355"/>
          </a:xfrm>
          <a:custGeom>
            <a:avLst/>
            <a:gdLst/>
            <a:ahLst/>
            <a:cxnLst/>
            <a:rect l="l" t="t" r="r" b="b"/>
            <a:pathLst>
              <a:path w="7038340" h="1824354">
                <a:moveTo>
                  <a:pt x="0" y="0"/>
                </a:moveTo>
                <a:lnTo>
                  <a:pt x="7037832" y="0"/>
                </a:lnTo>
              </a:path>
              <a:path w="7038340" h="1824354">
                <a:moveTo>
                  <a:pt x="0" y="1824228"/>
                </a:moveTo>
                <a:lnTo>
                  <a:pt x="7037832" y="1824228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05071" y="2560396"/>
            <a:ext cx="5721985" cy="239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40"/>
              </a:lnSpc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Lepší </a:t>
            </a:r>
            <a:r>
              <a:rPr sz="3600" dirty="0">
                <a:latin typeface="Calibri"/>
                <a:cs typeface="Calibri"/>
              </a:rPr>
              <a:t>dialog,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odkrývání,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954"/>
              </a:lnSpc>
            </a:pPr>
            <a:r>
              <a:rPr sz="3600" spc="-10" dirty="0">
                <a:latin typeface="Calibri"/>
                <a:cs typeface="Calibri"/>
              </a:rPr>
              <a:t>autentičnost,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posun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přivést </a:t>
            </a:r>
            <a:r>
              <a:rPr sz="3600" dirty="0">
                <a:latin typeface="Calibri"/>
                <a:cs typeface="Calibri"/>
              </a:rPr>
              <a:t>k</a:t>
            </a:r>
          </a:p>
          <a:p>
            <a:pPr marL="12700">
              <a:lnSpc>
                <a:spcPts val="4135"/>
              </a:lnSpc>
            </a:pPr>
            <a:r>
              <a:rPr sz="3600" spc="-10" dirty="0">
                <a:latin typeface="Calibri"/>
                <a:cs typeface="Calibri"/>
              </a:rPr>
              <a:t>vědění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 err="1">
                <a:latin typeface="Calibri"/>
                <a:cs typeface="Calibri"/>
              </a:rPr>
              <a:t>vlastním</a:t>
            </a:r>
            <a:r>
              <a:rPr lang="cs-CZ" sz="3600" spc="-5" dirty="0">
                <a:latin typeface="Calibri"/>
                <a:cs typeface="Calibri"/>
              </a:rPr>
              <a:t> </a:t>
            </a:r>
            <a:r>
              <a:rPr sz="3600" spc="-5" dirty="0" err="1">
                <a:latin typeface="Calibri"/>
                <a:cs typeface="Calibri"/>
              </a:rPr>
              <a:t>nevědění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sz="3600" dirty="0">
                <a:latin typeface="Calibri"/>
                <a:cs typeface="Calibri"/>
              </a:rPr>
              <a:t>Rana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pro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filosofii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521"/>
            <a:ext cx="12115800" cy="68564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951720" cy="6858000"/>
            <a:chOff x="0" y="0"/>
            <a:chExt cx="995172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951720" cy="6858000"/>
            </a:xfrm>
            <a:custGeom>
              <a:avLst/>
              <a:gdLst/>
              <a:ahLst/>
              <a:cxnLst/>
              <a:rect l="l" t="t" r="r" b="b"/>
              <a:pathLst>
                <a:path w="9951720" h="6858000">
                  <a:moveTo>
                    <a:pt x="9843008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7612380" y="6857999"/>
                  </a:lnTo>
                  <a:lnTo>
                    <a:pt x="7761097" y="6712661"/>
                  </a:lnTo>
                  <a:lnTo>
                    <a:pt x="7794615" y="6677758"/>
                  </a:lnTo>
                  <a:lnTo>
                    <a:pt x="7827919" y="6642648"/>
                  </a:lnTo>
                  <a:lnTo>
                    <a:pt x="7861007" y="6607333"/>
                  </a:lnTo>
                  <a:lnTo>
                    <a:pt x="7893877" y="6571813"/>
                  </a:lnTo>
                  <a:lnTo>
                    <a:pt x="7926530" y="6536089"/>
                  </a:lnTo>
                  <a:lnTo>
                    <a:pt x="7958963" y="6500162"/>
                  </a:lnTo>
                  <a:lnTo>
                    <a:pt x="7991176" y="6464033"/>
                  </a:lnTo>
                  <a:lnTo>
                    <a:pt x="8023168" y="6427705"/>
                  </a:lnTo>
                  <a:lnTo>
                    <a:pt x="8054938" y="6391176"/>
                  </a:lnTo>
                  <a:lnTo>
                    <a:pt x="8086484" y="6354449"/>
                  </a:lnTo>
                  <a:lnTo>
                    <a:pt x="8117806" y="6317525"/>
                  </a:lnTo>
                  <a:lnTo>
                    <a:pt x="8148902" y="6280404"/>
                  </a:lnTo>
                  <a:lnTo>
                    <a:pt x="8179772" y="6243088"/>
                  </a:lnTo>
                  <a:lnTo>
                    <a:pt x="8210414" y="6205578"/>
                  </a:lnTo>
                  <a:lnTo>
                    <a:pt x="8240827" y="6167874"/>
                  </a:lnTo>
                  <a:lnTo>
                    <a:pt x="8271011" y="6129979"/>
                  </a:lnTo>
                  <a:lnTo>
                    <a:pt x="8300963" y="6091892"/>
                  </a:lnTo>
                  <a:lnTo>
                    <a:pt x="8330684" y="6053616"/>
                  </a:lnTo>
                  <a:lnTo>
                    <a:pt x="8360173" y="6015150"/>
                  </a:lnTo>
                  <a:lnTo>
                    <a:pt x="8389427" y="5976497"/>
                  </a:lnTo>
                  <a:lnTo>
                    <a:pt x="8418446" y="5937657"/>
                  </a:lnTo>
                  <a:lnTo>
                    <a:pt x="8447229" y="5898631"/>
                  </a:lnTo>
                  <a:lnTo>
                    <a:pt x="8475775" y="5859420"/>
                  </a:lnTo>
                  <a:lnTo>
                    <a:pt x="8504082" y="5820026"/>
                  </a:lnTo>
                  <a:lnTo>
                    <a:pt x="8532151" y="5780449"/>
                  </a:lnTo>
                  <a:lnTo>
                    <a:pt x="8559979" y="5740691"/>
                  </a:lnTo>
                  <a:lnTo>
                    <a:pt x="8587566" y="5700752"/>
                  </a:lnTo>
                  <a:lnTo>
                    <a:pt x="8614910" y="5660634"/>
                  </a:lnTo>
                  <a:lnTo>
                    <a:pt x="8642011" y="5620338"/>
                  </a:lnTo>
                  <a:lnTo>
                    <a:pt x="8668867" y="5579864"/>
                  </a:lnTo>
                  <a:lnTo>
                    <a:pt x="8695477" y="5539214"/>
                  </a:lnTo>
                  <a:lnTo>
                    <a:pt x="8721841" y="5498389"/>
                  </a:lnTo>
                  <a:lnTo>
                    <a:pt x="8747958" y="5457389"/>
                  </a:lnTo>
                  <a:lnTo>
                    <a:pt x="8773825" y="5416217"/>
                  </a:lnTo>
                  <a:lnTo>
                    <a:pt x="8799443" y="5374873"/>
                  </a:lnTo>
                  <a:lnTo>
                    <a:pt x="8824809" y="5333358"/>
                  </a:lnTo>
                  <a:lnTo>
                    <a:pt x="8849924" y="5291672"/>
                  </a:lnTo>
                  <a:lnTo>
                    <a:pt x="8874786" y="5249819"/>
                  </a:lnTo>
                  <a:lnTo>
                    <a:pt x="8899393" y="5207797"/>
                  </a:lnTo>
                  <a:lnTo>
                    <a:pt x="8923746" y="5165609"/>
                  </a:lnTo>
                  <a:lnTo>
                    <a:pt x="8947842" y="5123255"/>
                  </a:lnTo>
                  <a:lnTo>
                    <a:pt x="8971681" y="5080736"/>
                  </a:lnTo>
                  <a:lnTo>
                    <a:pt x="8995262" y="5038054"/>
                  </a:lnTo>
                  <a:lnTo>
                    <a:pt x="9018583" y="4995210"/>
                  </a:lnTo>
                  <a:lnTo>
                    <a:pt x="9041644" y="4952204"/>
                  </a:lnTo>
                  <a:lnTo>
                    <a:pt x="9064444" y="4909037"/>
                  </a:lnTo>
                  <a:lnTo>
                    <a:pt x="9086980" y="4865712"/>
                  </a:lnTo>
                  <a:lnTo>
                    <a:pt x="9109254" y="4822228"/>
                  </a:lnTo>
                  <a:lnTo>
                    <a:pt x="9131262" y="4778587"/>
                  </a:lnTo>
                  <a:lnTo>
                    <a:pt x="9153005" y="4734790"/>
                  </a:lnTo>
                  <a:lnTo>
                    <a:pt x="9174481" y="4690838"/>
                  </a:lnTo>
                  <a:lnTo>
                    <a:pt x="9195689" y="4646732"/>
                  </a:lnTo>
                  <a:lnTo>
                    <a:pt x="9216629" y="4602474"/>
                  </a:lnTo>
                  <a:lnTo>
                    <a:pt x="9237298" y="4558063"/>
                  </a:lnTo>
                  <a:lnTo>
                    <a:pt x="9257697" y="4513501"/>
                  </a:lnTo>
                  <a:lnTo>
                    <a:pt x="9277823" y="4468790"/>
                  </a:lnTo>
                  <a:lnTo>
                    <a:pt x="9297676" y="4423930"/>
                  </a:lnTo>
                  <a:lnTo>
                    <a:pt x="9317255" y="4378922"/>
                  </a:lnTo>
                  <a:lnTo>
                    <a:pt x="9336559" y="4333768"/>
                  </a:lnTo>
                  <a:lnTo>
                    <a:pt x="9355586" y="4288468"/>
                  </a:lnTo>
                  <a:lnTo>
                    <a:pt x="9374336" y="4243024"/>
                  </a:lnTo>
                  <a:lnTo>
                    <a:pt x="9392808" y="4197437"/>
                  </a:lnTo>
                  <a:lnTo>
                    <a:pt x="9411000" y="4151707"/>
                  </a:lnTo>
                  <a:lnTo>
                    <a:pt x="9428911" y="4105836"/>
                  </a:lnTo>
                  <a:lnTo>
                    <a:pt x="9446541" y="4059825"/>
                  </a:lnTo>
                  <a:lnTo>
                    <a:pt x="9463889" y="4013674"/>
                  </a:lnTo>
                  <a:lnTo>
                    <a:pt x="9480952" y="3967386"/>
                  </a:lnTo>
                  <a:lnTo>
                    <a:pt x="9497731" y="3920960"/>
                  </a:lnTo>
                  <a:lnTo>
                    <a:pt x="9514224" y="3874398"/>
                  </a:lnTo>
                  <a:lnTo>
                    <a:pt x="9530430" y="3827702"/>
                  </a:lnTo>
                  <a:lnTo>
                    <a:pt x="9546348" y="3780872"/>
                  </a:lnTo>
                  <a:lnTo>
                    <a:pt x="9561977" y="3733908"/>
                  </a:lnTo>
                  <a:lnTo>
                    <a:pt x="9577317" y="3686814"/>
                  </a:lnTo>
                  <a:lnTo>
                    <a:pt x="9592364" y="3639588"/>
                  </a:lnTo>
                  <a:lnTo>
                    <a:pt x="9607120" y="3592233"/>
                  </a:lnTo>
                  <a:lnTo>
                    <a:pt x="9621583" y="3544749"/>
                  </a:lnTo>
                  <a:lnTo>
                    <a:pt x="9635751" y="3497138"/>
                  </a:lnTo>
                  <a:lnTo>
                    <a:pt x="9649624" y="3449400"/>
                  </a:lnTo>
                  <a:lnTo>
                    <a:pt x="9663200" y="3401537"/>
                  </a:lnTo>
                  <a:lnTo>
                    <a:pt x="9676479" y="3353550"/>
                  </a:lnTo>
                  <a:lnTo>
                    <a:pt x="9689459" y="3305439"/>
                  </a:lnTo>
                  <a:lnTo>
                    <a:pt x="9702140" y="3257206"/>
                  </a:lnTo>
                  <a:lnTo>
                    <a:pt x="9714520" y="3208852"/>
                  </a:lnTo>
                  <a:lnTo>
                    <a:pt x="9726599" y="3160378"/>
                  </a:lnTo>
                  <a:lnTo>
                    <a:pt x="9738374" y="3111785"/>
                  </a:lnTo>
                  <a:lnTo>
                    <a:pt x="9749846" y="3063074"/>
                  </a:lnTo>
                  <a:lnTo>
                    <a:pt x="9761013" y="3014246"/>
                  </a:lnTo>
                  <a:lnTo>
                    <a:pt x="9771874" y="2965302"/>
                  </a:lnTo>
                  <a:lnTo>
                    <a:pt x="9782428" y="2916244"/>
                  </a:lnTo>
                  <a:lnTo>
                    <a:pt x="9792674" y="2867072"/>
                  </a:lnTo>
                  <a:lnTo>
                    <a:pt x="9802611" y="2817787"/>
                  </a:lnTo>
                  <a:lnTo>
                    <a:pt x="9812237" y="2768390"/>
                  </a:lnTo>
                  <a:lnTo>
                    <a:pt x="9821552" y="2718883"/>
                  </a:lnTo>
                  <a:lnTo>
                    <a:pt x="9830555" y="2669266"/>
                  </a:lnTo>
                  <a:lnTo>
                    <a:pt x="9839245" y="2619541"/>
                  </a:lnTo>
                  <a:lnTo>
                    <a:pt x="9847620" y="2569709"/>
                  </a:lnTo>
                  <a:lnTo>
                    <a:pt x="9855680" y="2519770"/>
                  </a:lnTo>
                  <a:lnTo>
                    <a:pt x="9863423" y="2469726"/>
                  </a:lnTo>
                  <a:lnTo>
                    <a:pt x="9870849" y="2419577"/>
                  </a:lnTo>
                  <a:lnTo>
                    <a:pt x="9877956" y="2369326"/>
                  </a:lnTo>
                  <a:lnTo>
                    <a:pt x="9884743" y="2318973"/>
                  </a:lnTo>
                  <a:lnTo>
                    <a:pt x="9891210" y="2268518"/>
                  </a:lnTo>
                  <a:lnTo>
                    <a:pt x="9897355" y="2217964"/>
                  </a:lnTo>
                  <a:lnTo>
                    <a:pt x="9903176" y="2167310"/>
                  </a:lnTo>
                  <a:lnTo>
                    <a:pt x="9908674" y="2116559"/>
                  </a:lnTo>
                  <a:lnTo>
                    <a:pt x="9913847" y="2065711"/>
                  </a:lnTo>
                  <a:lnTo>
                    <a:pt x="9918694" y="2014767"/>
                  </a:lnTo>
                  <a:lnTo>
                    <a:pt x="9923214" y="1963729"/>
                  </a:lnTo>
                  <a:lnTo>
                    <a:pt x="9927405" y="1912597"/>
                  </a:lnTo>
                  <a:lnTo>
                    <a:pt x="9931267" y="1861373"/>
                  </a:lnTo>
                  <a:lnTo>
                    <a:pt x="9934799" y="1810057"/>
                  </a:lnTo>
                  <a:lnTo>
                    <a:pt x="9938000" y="1758650"/>
                  </a:lnTo>
                  <a:lnTo>
                    <a:pt x="9940868" y="1707154"/>
                  </a:lnTo>
                  <a:lnTo>
                    <a:pt x="9943403" y="1655570"/>
                  </a:lnTo>
                  <a:lnTo>
                    <a:pt x="9945603" y="1603899"/>
                  </a:lnTo>
                  <a:lnTo>
                    <a:pt x="9947468" y="1552141"/>
                  </a:lnTo>
                  <a:lnTo>
                    <a:pt x="9948996" y="1500298"/>
                  </a:lnTo>
                  <a:lnTo>
                    <a:pt x="9950186" y="1448372"/>
                  </a:lnTo>
                  <a:lnTo>
                    <a:pt x="9951037" y="1396362"/>
                  </a:lnTo>
                  <a:lnTo>
                    <a:pt x="9951549" y="1344270"/>
                  </a:lnTo>
                  <a:lnTo>
                    <a:pt x="9951720" y="1292098"/>
                  </a:lnTo>
                  <a:lnTo>
                    <a:pt x="9951553" y="1240494"/>
                  </a:lnTo>
                  <a:lnTo>
                    <a:pt x="9951054" y="1188971"/>
                  </a:lnTo>
                  <a:lnTo>
                    <a:pt x="9950222" y="1137528"/>
                  </a:lnTo>
                  <a:lnTo>
                    <a:pt x="9949060" y="1086167"/>
                  </a:lnTo>
                  <a:lnTo>
                    <a:pt x="9947567" y="1034888"/>
                  </a:lnTo>
                  <a:lnTo>
                    <a:pt x="9945746" y="983694"/>
                  </a:lnTo>
                  <a:lnTo>
                    <a:pt x="9943596" y="932584"/>
                  </a:lnTo>
                  <a:lnTo>
                    <a:pt x="9941119" y="881559"/>
                  </a:lnTo>
                  <a:lnTo>
                    <a:pt x="9938315" y="830622"/>
                  </a:lnTo>
                  <a:lnTo>
                    <a:pt x="9935187" y="779772"/>
                  </a:lnTo>
                  <a:lnTo>
                    <a:pt x="9931733" y="729011"/>
                  </a:lnTo>
                  <a:lnTo>
                    <a:pt x="9927957" y="678340"/>
                  </a:lnTo>
                  <a:lnTo>
                    <a:pt x="9923857" y="627759"/>
                  </a:lnTo>
                  <a:lnTo>
                    <a:pt x="9919436" y="577271"/>
                  </a:lnTo>
                  <a:lnTo>
                    <a:pt x="9914694" y="526875"/>
                  </a:lnTo>
                  <a:lnTo>
                    <a:pt x="9909633" y="476572"/>
                  </a:lnTo>
                  <a:lnTo>
                    <a:pt x="9904252" y="426365"/>
                  </a:lnTo>
                  <a:lnTo>
                    <a:pt x="9898554" y="376253"/>
                  </a:lnTo>
                  <a:lnTo>
                    <a:pt x="9892538" y="326238"/>
                  </a:lnTo>
                  <a:lnTo>
                    <a:pt x="9886207" y="276321"/>
                  </a:lnTo>
                  <a:lnTo>
                    <a:pt x="9879560" y="226502"/>
                  </a:lnTo>
                  <a:lnTo>
                    <a:pt x="9872599" y="176783"/>
                  </a:lnTo>
                  <a:lnTo>
                    <a:pt x="984300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652000" cy="6858000"/>
            </a:xfrm>
            <a:custGeom>
              <a:avLst/>
              <a:gdLst/>
              <a:ahLst/>
              <a:cxnLst/>
              <a:rect l="l" t="t" r="r" b="b"/>
              <a:pathLst>
                <a:path w="9652000" h="6858000">
                  <a:moveTo>
                    <a:pt x="953871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7179310" y="6857999"/>
                  </a:lnTo>
                  <a:lnTo>
                    <a:pt x="7494143" y="6556514"/>
                  </a:lnTo>
                  <a:lnTo>
                    <a:pt x="7527952" y="6521976"/>
                  </a:lnTo>
                  <a:lnTo>
                    <a:pt x="7561539" y="6487222"/>
                  </a:lnTo>
                  <a:lnTo>
                    <a:pt x="7594903" y="6452253"/>
                  </a:lnTo>
                  <a:lnTo>
                    <a:pt x="7628044" y="6417070"/>
                  </a:lnTo>
                  <a:lnTo>
                    <a:pt x="7660961" y="6381674"/>
                  </a:lnTo>
                  <a:lnTo>
                    <a:pt x="7693651" y="6346066"/>
                  </a:lnTo>
                  <a:lnTo>
                    <a:pt x="7726115" y="6310247"/>
                  </a:lnTo>
                  <a:lnTo>
                    <a:pt x="7758350" y="6274219"/>
                  </a:lnTo>
                  <a:lnTo>
                    <a:pt x="7790356" y="6237983"/>
                  </a:lnTo>
                  <a:lnTo>
                    <a:pt x="7822132" y="6201539"/>
                  </a:lnTo>
                  <a:lnTo>
                    <a:pt x="7853676" y="6164889"/>
                  </a:lnTo>
                  <a:lnTo>
                    <a:pt x="7884987" y="6128035"/>
                  </a:lnTo>
                  <a:lnTo>
                    <a:pt x="7916065" y="6090976"/>
                  </a:lnTo>
                  <a:lnTo>
                    <a:pt x="7946907" y="6053715"/>
                  </a:lnTo>
                  <a:lnTo>
                    <a:pt x="7977514" y="6016252"/>
                  </a:lnTo>
                  <a:lnTo>
                    <a:pt x="8007883" y="5978589"/>
                  </a:lnTo>
                  <a:lnTo>
                    <a:pt x="8038014" y="5940727"/>
                  </a:lnTo>
                  <a:lnTo>
                    <a:pt x="8067905" y="5902667"/>
                  </a:lnTo>
                  <a:lnTo>
                    <a:pt x="8097555" y="5864410"/>
                  </a:lnTo>
                  <a:lnTo>
                    <a:pt x="8126964" y="5825957"/>
                  </a:lnTo>
                  <a:lnTo>
                    <a:pt x="8156130" y="5787309"/>
                  </a:lnTo>
                  <a:lnTo>
                    <a:pt x="8185051" y="5748468"/>
                  </a:lnTo>
                  <a:lnTo>
                    <a:pt x="8213728" y="5709434"/>
                  </a:lnTo>
                  <a:lnTo>
                    <a:pt x="8242158" y="5670209"/>
                  </a:lnTo>
                  <a:lnTo>
                    <a:pt x="8270340" y="5630794"/>
                  </a:lnTo>
                  <a:lnTo>
                    <a:pt x="8298274" y="5591190"/>
                  </a:lnTo>
                  <a:lnTo>
                    <a:pt x="8325958" y="5551398"/>
                  </a:lnTo>
                  <a:lnTo>
                    <a:pt x="8353391" y="5511420"/>
                  </a:lnTo>
                  <a:lnTo>
                    <a:pt x="8380572" y="5471256"/>
                  </a:lnTo>
                  <a:lnTo>
                    <a:pt x="8407499" y="5430908"/>
                  </a:lnTo>
                  <a:lnTo>
                    <a:pt x="8434173" y="5390376"/>
                  </a:lnTo>
                  <a:lnTo>
                    <a:pt x="8460590" y="5349662"/>
                  </a:lnTo>
                  <a:lnTo>
                    <a:pt x="8486751" y="5308767"/>
                  </a:lnTo>
                  <a:lnTo>
                    <a:pt x="8512655" y="5267693"/>
                  </a:lnTo>
                  <a:lnTo>
                    <a:pt x="8538299" y="5226440"/>
                  </a:lnTo>
                  <a:lnTo>
                    <a:pt x="8563683" y="5185009"/>
                  </a:lnTo>
                  <a:lnTo>
                    <a:pt x="8588806" y="5143401"/>
                  </a:lnTo>
                  <a:lnTo>
                    <a:pt x="8613667" y="5101619"/>
                  </a:lnTo>
                  <a:lnTo>
                    <a:pt x="8638264" y="5059662"/>
                  </a:lnTo>
                  <a:lnTo>
                    <a:pt x="8662597" y="5017532"/>
                  </a:lnTo>
                  <a:lnTo>
                    <a:pt x="8686664" y="4975231"/>
                  </a:lnTo>
                  <a:lnTo>
                    <a:pt x="8710464" y="4932759"/>
                  </a:lnTo>
                  <a:lnTo>
                    <a:pt x="8733996" y="4890117"/>
                  </a:lnTo>
                  <a:lnTo>
                    <a:pt x="8757258" y="4847306"/>
                  </a:lnTo>
                  <a:lnTo>
                    <a:pt x="8780250" y="4804329"/>
                  </a:lnTo>
                  <a:lnTo>
                    <a:pt x="8802971" y="4761185"/>
                  </a:lnTo>
                  <a:lnTo>
                    <a:pt x="8825419" y="4717876"/>
                  </a:lnTo>
                  <a:lnTo>
                    <a:pt x="8847594" y="4674404"/>
                  </a:lnTo>
                  <a:lnTo>
                    <a:pt x="8869493" y="4630768"/>
                  </a:lnTo>
                  <a:lnTo>
                    <a:pt x="8891117" y="4586971"/>
                  </a:lnTo>
                  <a:lnTo>
                    <a:pt x="8912463" y="4543014"/>
                  </a:lnTo>
                  <a:lnTo>
                    <a:pt x="8933531" y="4498897"/>
                  </a:lnTo>
                  <a:lnTo>
                    <a:pt x="8954320" y="4454622"/>
                  </a:lnTo>
                  <a:lnTo>
                    <a:pt x="8974828" y="4410190"/>
                  </a:lnTo>
                  <a:lnTo>
                    <a:pt x="8995054" y="4365602"/>
                  </a:lnTo>
                  <a:lnTo>
                    <a:pt x="9014997" y="4320860"/>
                  </a:lnTo>
                  <a:lnTo>
                    <a:pt x="9034656" y="4275963"/>
                  </a:lnTo>
                  <a:lnTo>
                    <a:pt x="9054030" y="4230915"/>
                  </a:lnTo>
                  <a:lnTo>
                    <a:pt x="9073118" y="4185715"/>
                  </a:lnTo>
                  <a:lnTo>
                    <a:pt x="9091919" y="4140364"/>
                  </a:lnTo>
                  <a:lnTo>
                    <a:pt x="9110430" y="4094865"/>
                  </a:lnTo>
                  <a:lnTo>
                    <a:pt x="9128652" y="4049218"/>
                  </a:lnTo>
                  <a:lnTo>
                    <a:pt x="9146584" y="4003424"/>
                  </a:lnTo>
                  <a:lnTo>
                    <a:pt x="9164223" y="3957485"/>
                  </a:lnTo>
                  <a:lnTo>
                    <a:pt x="9181569" y="3911400"/>
                  </a:lnTo>
                  <a:lnTo>
                    <a:pt x="9198620" y="3865173"/>
                  </a:lnTo>
                  <a:lnTo>
                    <a:pt x="9215377" y="3818803"/>
                  </a:lnTo>
                  <a:lnTo>
                    <a:pt x="9231836" y="3772293"/>
                  </a:lnTo>
                  <a:lnTo>
                    <a:pt x="9247998" y="3725642"/>
                  </a:lnTo>
                  <a:lnTo>
                    <a:pt x="9263862" y="3678853"/>
                  </a:lnTo>
                  <a:lnTo>
                    <a:pt x="9279425" y="3631926"/>
                  </a:lnTo>
                  <a:lnTo>
                    <a:pt x="9294687" y="3584862"/>
                  </a:lnTo>
                  <a:lnTo>
                    <a:pt x="9309647" y="3537663"/>
                  </a:lnTo>
                  <a:lnTo>
                    <a:pt x="9324303" y="3490330"/>
                  </a:lnTo>
                  <a:lnTo>
                    <a:pt x="9338655" y="3442864"/>
                  </a:lnTo>
                  <a:lnTo>
                    <a:pt x="9352701" y="3395265"/>
                  </a:lnTo>
                  <a:lnTo>
                    <a:pt x="9366440" y="3347536"/>
                  </a:lnTo>
                  <a:lnTo>
                    <a:pt x="9379871" y="3299678"/>
                  </a:lnTo>
                  <a:lnTo>
                    <a:pt x="9392994" y="3251691"/>
                  </a:lnTo>
                  <a:lnTo>
                    <a:pt x="9405805" y="3203576"/>
                  </a:lnTo>
                  <a:lnTo>
                    <a:pt x="9418306" y="3155335"/>
                  </a:lnTo>
                  <a:lnTo>
                    <a:pt x="9430494" y="3106969"/>
                  </a:lnTo>
                  <a:lnTo>
                    <a:pt x="9442368" y="3058479"/>
                  </a:lnTo>
                  <a:lnTo>
                    <a:pt x="9453928" y="3009867"/>
                  </a:lnTo>
                  <a:lnTo>
                    <a:pt x="9465171" y="2961132"/>
                  </a:lnTo>
                  <a:lnTo>
                    <a:pt x="9476098" y="2912277"/>
                  </a:lnTo>
                  <a:lnTo>
                    <a:pt x="9486706" y="2863303"/>
                  </a:lnTo>
                  <a:lnTo>
                    <a:pt x="9496995" y="2814210"/>
                  </a:lnTo>
                  <a:lnTo>
                    <a:pt x="9506963" y="2765001"/>
                  </a:lnTo>
                  <a:lnTo>
                    <a:pt x="9516610" y="2715675"/>
                  </a:lnTo>
                  <a:lnTo>
                    <a:pt x="9525934" y="2666235"/>
                  </a:lnTo>
                  <a:lnTo>
                    <a:pt x="9534934" y="2616680"/>
                  </a:lnTo>
                  <a:lnTo>
                    <a:pt x="9543608" y="2567013"/>
                  </a:lnTo>
                  <a:lnTo>
                    <a:pt x="9551957" y="2517235"/>
                  </a:lnTo>
                  <a:lnTo>
                    <a:pt x="9559978" y="2467347"/>
                  </a:lnTo>
                  <a:lnTo>
                    <a:pt x="9567671" y="2417349"/>
                  </a:lnTo>
                  <a:lnTo>
                    <a:pt x="9575034" y="2367244"/>
                  </a:lnTo>
                  <a:lnTo>
                    <a:pt x="9582066" y="2317031"/>
                  </a:lnTo>
                  <a:lnTo>
                    <a:pt x="9588767" y="2266713"/>
                  </a:lnTo>
                  <a:lnTo>
                    <a:pt x="9595134" y="2216290"/>
                  </a:lnTo>
                  <a:lnTo>
                    <a:pt x="9601167" y="2165764"/>
                  </a:lnTo>
                  <a:lnTo>
                    <a:pt x="9606865" y="2115135"/>
                  </a:lnTo>
                  <a:lnTo>
                    <a:pt x="9612226" y="2064406"/>
                  </a:lnTo>
                  <a:lnTo>
                    <a:pt x="9617250" y="2013576"/>
                  </a:lnTo>
                  <a:lnTo>
                    <a:pt x="9621935" y="1962647"/>
                  </a:lnTo>
                  <a:lnTo>
                    <a:pt x="9626280" y="1911621"/>
                  </a:lnTo>
                  <a:lnTo>
                    <a:pt x="9630284" y="1860498"/>
                  </a:lnTo>
                  <a:lnTo>
                    <a:pt x="9633946" y="1809280"/>
                  </a:lnTo>
                  <a:lnTo>
                    <a:pt x="9637264" y="1757967"/>
                  </a:lnTo>
                  <a:lnTo>
                    <a:pt x="9640238" y="1706561"/>
                  </a:lnTo>
                  <a:lnTo>
                    <a:pt x="9642866" y="1655064"/>
                  </a:lnTo>
                  <a:lnTo>
                    <a:pt x="9645148" y="1603475"/>
                  </a:lnTo>
                  <a:lnTo>
                    <a:pt x="9647082" y="1551796"/>
                  </a:lnTo>
                  <a:lnTo>
                    <a:pt x="9648666" y="1500029"/>
                  </a:lnTo>
                  <a:lnTo>
                    <a:pt x="9649901" y="1448175"/>
                  </a:lnTo>
                  <a:lnTo>
                    <a:pt x="9650784" y="1396234"/>
                  </a:lnTo>
                  <a:lnTo>
                    <a:pt x="9651315" y="1344208"/>
                  </a:lnTo>
                  <a:lnTo>
                    <a:pt x="9651492" y="1292098"/>
                  </a:lnTo>
                  <a:lnTo>
                    <a:pt x="9651316" y="1240124"/>
                  </a:lnTo>
                  <a:lnTo>
                    <a:pt x="9650789" y="1188234"/>
                  </a:lnTo>
                  <a:lnTo>
                    <a:pt x="9649911" y="1136429"/>
                  </a:lnTo>
                  <a:lnTo>
                    <a:pt x="9648684" y="1084710"/>
                  </a:lnTo>
                  <a:lnTo>
                    <a:pt x="9647108" y="1033079"/>
                  </a:lnTo>
                  <a:lnTo>
                    <a:pt x="9645186" y="981535"/>
                  </a:lnTo>
                  <a:lnTo>
                    <a:pt x="9642917" y="930082"/>
                  </a:lnTo>
                  <a:lnTo>
                    <a:pt x="9640304" y="878718"/>
                  </a:lnTo>
                  <a:lnTo>
                    <a:pt x="9637346" y="827446"/>
                  </a:lnTo>
                  <a:lnTo>
                    <a:pt x="9634046" y="776267"/>
                  </a:lnTo>
                  <a:lnTo>
                    <a:pt x="9630404" y="725181"/>
                  </a:lnTo>
                  <a:lnTo>
                    <a:pt x="9626421" y="674190"/>
                  </a:lnTo>
                  <a:lnTo>
                    <a:pt x="9622098" y="623295"/>
                  </a:lnTo>
                  <a:lnTo>
                    <a:pt x="9617437" y="572497"/>
                  </a:lnTo>
                  <a:lnTo>
                    <a:pt x="9612439" y="521796"/>
                  </a:lnTo>
                  <a:lnTo>
                    <a:pt x="9607104" y="471195"/>
                  </a:lnTo>
                  <a:lnTo>
                    <a:pt x="9601433" y="420693"/>
                  </a:lnTo>
                  <a:lnTo>
                    <a:pt x="9595428" y="370293"/>
                  </a:lnTo>
                  <a:lnTo>
                    <a:pt x="9589091" y="319995"/>
                  </a:lnTo>
                  <a:lnTo>
                    <a:pt x="9582420" y="269800"/>
                  </a:lnTo>
                  <a:lnTo>
                    <a:pt x="9575419" y="219709"/>
                  </a:lnTo>
                  <a:lnTo>
                    <a:pt x="953871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6939" y="1841753"/>
            <a:ext cx="6733540" cy="22453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Posouvá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filozofii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existence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středu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zájmu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zakladatele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filozofie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existence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Básník,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revizor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křesťanství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praktická,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etická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stránka: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znamená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být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(stát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se)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křesťanem?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Reprezentoval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jednotu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myšlení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života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47" y="438912"/>
            <a:ext cx="11804904" cy="59801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05352" y="6507886"/>
            <a:ext cx="5720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</a:t>
            </a:r>
            <a:r>
              <a:rPr sz="1800" spc="-10" dirty="0">
                <a:latin typeface="Calibri"/>
                <a:cs typeface="Calibri"/>
                <a:hlinkClick r:id="rId3"/>
              </a:rPr>
              <a:t>s://w</a:t>
            </a:r>
            <a:r>
              <a:rPr sz="1800" spc="-10" dirty="0">
                <a:latin typeface="Calibri"/>
                <a:cs typeface="Calibri"/>
              </a:rPr>
              <a:t>ww.r</a:t>
            </a:r>
            <a:r>
              <a:rPr sz="1800" spc="-10" dirty="0">
                <a:latin typeface="Calibri"/>
                <a:cs typeface="Calibri"/>
                <a:hlinkClick r:id="rId3"/>
              </a:rPr>
              <a:t>efinethemind.com/kierkegaard-batman-comic/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1326</Words>
  <Application>Microsoft Office PowerPoint</Application>
  <PresentationFormat>Širokoúhlá obrazovka</PresentationFormat>
  <Paragraphs>236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Prezentace aplikace PowerPoint</vt:lpstr>
      <vt:lpstr>Prezentace aplikace PowerPoint</vt:lpstr>
      <vt:lpstr>Jméno a procházky - hřbitov</vt:lpstr>
      <vt:lpstr>Prezentace aplikace PowerPoint</vt:lpstr>
      <vt:lpstr>Dílo</vt:lpstr>
      <vt:lpstr>Masky a psedudonymy – co lze  sdělit přímo, jako hotové vědění,  objektivní pravdu</vt:lpstr>
      <vt:lpstr>Prezentace aplikace PowerPoint</vt:lpstr>
      <vt:lpstr>Prezentace aplikace PowerPoint</vt:lpstr>
      <vt:lpstr>Prezentace aplikace PowerPoint</vt:lpstr>
      <vt:lpstr>Prezentace aplikace PowerPoint</vt:lpstr>
      <vt:lpstr> Teorie tří etap života</vt:lpstr>
      <vt:lpstr>Prezentace aplikace PowerPoint</vt:lpstr>
      <vt:lpstr>Prezentace aplikace PowerPoint</vt:lpstr>
      <vt:lpstr> Etické stádium</vt:lpstr>
      <vt:lpstr>Prezentace aplikace PowerPoint</vt:lpstr>
      <vt:lpstr>Charakter</vt:lpstr>
      <vt:lpstr>Prezentace aplikace PowerPoint</vt:lpstr>
      <vt:lpstr>Prezentace aplikace PowerPoint</vt:lpstr>
      <vt:lpstr>Prezentace aplikace PowerPoint</vt:lpstr>
      <vt:lpstr>  Bázeň a  chvění</vt:lpstr>
      <vt:lpstr>Kierkegaardova volba</vt:lpstr>
      <vt:lpstr>   Existence</vt:lpstr>
      <vt:lpstr>Prezentace aplikace PowerPoint</vt:lpstr>
      <vt:lpstr>Prezentace aplikace PowerPoint</vt:lpstr>
      <vt:lpstr>Prezentace aplikace PowerPoint</vt:lpstr>
      <vt:lpstr>50 variací na téma úzkost:  E. Munch  Křik, 1910  - umění na pokraji zhroucení</vt:lpstr>
      <vt:lpstr>Prezentace aplikace PowerPoint</vt:lpstr>
      <vt:lpstr>Prezentace aplikace PowerPoint</vt:lpstr>
      <vt:lpstr>Prezentace aplikace PowerPoint</vt:lpstr>
      <vt:lpstr>Individualismus</vt:lpstr>
      <vt:lpstr>   Kritika</vt:lpstr>
      <vt:lpstr> Vliv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Etická koncepce S. Kierkegaarda</dc:title>
  <dc:creator>Slavomír Lesňák</dc:creator>
  <cp:lastModifiedBy>Slavomír Lesňák</cp:lastModifiedBy>
  <cp:revision>3</cp:revision>
  <dcterms:created xsi:type="dcterms:W3CDTF">2021-10-20T06:26:05Z</dcterms:created>
  <dcterms:modified xsi:type="dcterms:W3CDTF">2022-10-10T13:23:07Z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2020-11-05T00:00:00Z</vt:filetime>
  </property>
  <property fmtid="{D5CDD505-2E9C-101B-9397-08002B2CF9AE}" pid="3" name="Creator">
    <vt:lpwstr>Microsoft® PowerPoint® pre Office 365</vt:lpwstr>
  </property>
  <property fmtid="{D5CDD505-2E9C-101B-9397-08002B2CF9AE}" pid="4" name="LastSaved">
    <vt:filetime>2021-10-20T00:00:00Z</vt:filetime>
  </property>
</Properties>
</file>