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A2E195-FE1E-9127-5ED8-6F853B2AB1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5BBA1FE-912B-F390-174B-2A54C0BC01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0CAE36-E8B6-90E8-0878-DB28EC08F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C4A4-5F93-4FA1-8181-22C9222B7F07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362343-AFE1-577A-DA7E-5558F00BC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B256F7-7E2A-E850-FC7E-2A9A181D5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8500-A6DF-4C07-B27C-DB7D067D08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17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8AB895-3DCA-CDFC-A97F-AAB17C446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C68BF6A-68F2-46E3-8440-488D4247E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DA8971-8CDE-94AB-8111-150EEBE6E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C4A4-5F93-4FA1-8181-22C9222B7F07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BB46A9-2D9E-0C92-E019-F5AF86876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63668F-BA99-28AA-90FB-F962FB8DD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8500-A6DF-4C07-B27C-DB7D067D08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153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BDCA0FD-8C47-BEA2-16A0-6B5F86D30A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F4E185A-BB33-9A0B-9868-CF38B85052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DAE42A-C2C0-7897-4EFF-FEA730E30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C4A4-5F93-4FA1-8181-22C9222B7F07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0A0628-231D-7A47-C2FB-5A4C3B57F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30C672-A212-6B87-EB29-801BE3555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8500-A6DF-4C07-B27C-DB7D067D08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974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177C79-93B2-1771-C4D6-2DD55CAA6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E06ED1-E1C9-D793-BDB5-2FEE2F001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0F4C79-2D9F-2009-33EB-44EF295F8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C4A4-5F93-4FA1-8181-22C9222B7F07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8D555F-2BFB-F51B-40A1-FC429C642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2B1694-F290-1CB1-9B24-971A00BF4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8500-A6DF-4C07-B27C-DB7D067D08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82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14A86-33B3-05C0-24E4-F65C7FEE2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13FAB28-7F3C-9E57-ED9D-410D25276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CC26B7-C8B7-D1EC-1349-50A922683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C4A4-5F93-4FA1-8181-22C9222B7F07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F144BF-8ED6-06C1-8EA7-EFFCFAF7C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47CAB7-B997-EA68-F010-D133033C9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8500-A6DF-4C07-B27C-DB7D067D08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554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0F7345-ABD7-84B1-64AB-BFC040343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41D1EB-05AA-A9B2-A879-53E1CBD5EE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E9D4C67-F943-E69D-D322-72BD49EB70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C859D3F-3ACF-87E5-9E33-04A2E741F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C4A4-5F93-4FA1-8181-22C9222B7F07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BA20F8B-A3BE-8A35-60D3-4105E1656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665E2C7-F3D5-C113-076F-6307C9CF9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8500-A6DF-4C07-B27C-DB7D067D08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682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4F3E85-CDC7-51C1-BD90-F99C31892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646F9BC-1E98-965A-3DA6-72007A6CB9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B2E5DD1-3402-19F1-DB9A-188D0ADC8C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48FEDFF-3A62-62C3-36C6-418B7598E1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D1096C8-9206-502A-1859-852F041D67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6A05891-C72B-1A17-65E8-679A30FB4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C4A4-5F93-4FA1-8181-22C9222B7F07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FFCF697-6793-3393-9E48-12E91D96C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39D698A-E856-97EA-2C58-2B36EDD24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8500-A6DF-4C07-B27C-DB7D067D08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486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F13035-867F-6852-6564-610915BE1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39CCF00-D2F0-60B2-DB0F-A65D6BD94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C4A4-5F93-4FA1-8181-22C9222B7F07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680AC4A-750C-C6E6-A811-A063F1F11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B9FF00D-BDAC-8681-357E-7FC9D7F2D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8500-A6DF-4C07-B27C-DB7D067D08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323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EAE9880-A518-DEC4-8E0A-65CAA5BF5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C4A4-5F93-4FA1-8181-22C9222B7F07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69978E8-02B2-DCBF-E27F-9BF2AB3D0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BFF5568-AEFB-3CE2-DBFD-0CDE4F981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8500-A6DF-4C07-B27C-DB7D067D08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4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28F629-83B4-F2F7-F218-789BA0D89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F93C3A-FF42-0F55-B56B-224BB1EA7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F158B5A-DBF5-8BE2-70F1-0B498BED69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B9B469D-CAE2-29C2-3194-B13B31810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C4A4-5F93-4FA1-8181-22C9222B7F07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0E3A880-944C-652F-0167-51C9027C3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51C4592-67AC-252F-AAF9-F400A45EB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8500-A6DF-4C07-B27C-DB7D067D08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599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3460EF-B977-66FD-BD07-A83578A29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038F973-4DBF-D8FA-BD40-369395EEFB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D1BA7AE-AFC9-CB29-9B40-9ADE76645A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D0F1989-DC1A-AA5B-ADF6-2AAEA7D0A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C4A4-5F93-4FA1-8181-22C9222B7F07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6EF7EAF-4145-58BD-2BFB-EC533511B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64DD44-35D8-34D4-F370-FE2113174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8500-A6DF-4C07-B27C-DB7D067D08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086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59239BB-7DD9-71C9-59DF-BF2411561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2AE474A-3F43-47C3-CE8E-A5A0E5D44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366C17-2719-1734-ED7F-87266586E5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9C4A4-5F93-4FA1-8181-22C9222B7F07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C4B95E-7958-7758-D594-BD337B53F8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48479D-20F6-B141-C13A-0817B39535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38500-A6DF-4C07-B27C-DB7D067D08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131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762A0D-0660-3984-DD20-4C5E651DA4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Cvičení z </a:t>
            </a:r>
            <a:r>
              <a:rPr lang="cs-CZ"/>
              <a:t>environmentální etiky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895C17E-5DCD-C060-0A03-0E01BBC1C6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772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6804EA-F760-C500-3E35-F8A169F56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ffectLst/>
                <a:latin typeface="Arial" panose="020B0604020202020204" pitchFamily="34" charset="0"/>
              </a:rPr>
              <a:t>Přiřaďte filosofy k jednomu ze směrů environmentální etiky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A9B753-BE14-5E91-B6EB-72106140252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32500" lnSpcReduction="20000"/>
          </a:bodyPr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8D2A4AE-A65F-F7FB-FF33-9D262F0399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752707" cy="4351338"/>
          </a:xfrm>
        </p:spPr>
        <p:txBody>
          <a:bodyPr>
            <a:noAutofit/>
          </a:bodyPr>
          <a:lstStyle/>
          <a:p>
            <a:r>
              <a:rPr lang="cs-CZ" sz="1400" b="1" dirty="0">
                <a:effectLst/>
                <a:latin typeface="Arial" panose="020B0604020202020204" pitchFamily="34" charset="0"/>
              </a:rPr>
              <a:t>Aldo Leopold</a:t>
            </a:r>
            <a:r>
              <a:rPr lang="cs-CZ" sz="1400" dirty="0">
                <a:effectLst/>
                <a:latin typeface="Arial" panose="020B0604020202020204" pitchFamily="34" charset="0"/>
              </a:rPr>
              <a:t>: Obrázky z chatrče: Zkoumejme každou otázku z hlediska toho, co je eticky a esteticky správné, stejně jako toho, co je ekonomicky výnosné. Určitá věc je správná, když směřuje k zachování integrity, stability a krásy biotického společenství. Směřuje-li jinam, je špatná.</a:t>
            </a:r>
          </a:p>
          <a:p>
            <a:r>
              <a:rPr lang="cs-CZ" sz="1400" b="1" dirty="0">
                <a:effectLst/>
                <a:latin typeface="Arial" panose="020B0604020202020204" pitchFamily="34" charset="0"/>
              </a:rPr>
              <a:t>Hans Jonas</a:t>
            </a:r>
            <a:r>
              <a:rPr lang="cs-CZ" sz="1400" dirty="0">
                <a:effectLst/>
                <a:latin typeface="Arial" panose="020B0604020202020204" pitchFamily="34" charset="0"/>
              </a:rPr>
              <a:t>: Princip odpovědnosti. Pokus o etiku pro technologickou civilizaci: Jednej tak, aby tvé skutky byly slučitelné s trvalou přítomností skutečného lidského života na Zemi! Jednej tak, aby důsledky tvé činnosti nepůsobily ničivě na budoucí možnost takového života! Neohrožuj podmínky neomezeného trvání lidstva na Zemi!</a:t>
            </a:r>
            <a:br>
              <a:rPr lang="cs-CZ" sz="1400" dirty="0"/>
            </a:br>
            <a:endParaRPr lang="cs-CZ" sz="1400" dirty="0"/>
          </a:p>
          <a:p>
            <a:r>
              <a:rPr lang="cs-CZ" sz="1400" b="1" dirty="0">
                <a:effectLst/>
                <a:latin typeface="Arial" panose="020B0604020202020204" pitchFamily="34" charset="0"/>
              </a:rPr>
              <a:t>Albert Schweitzer: </a:t>
            </a:r>
            <a:r>
              <a:rPr lang="cs-CZ" sz="1400" dirty="0">
                <a:effectLst/>
                <a:latin typeface="Arial" panose="020B0604020202020204" pitchFamily="34" charset="0"/>
              </a:rPr>
              <a:t>Etika úcty k životu: Dobré je život udržovat, život podporovat, vývojeschopný život přivádět k jeho nejvyššímu zhodnocení. Zlé je život ničit, životu škodit, vývojeschopný život potlačovat. Toto je jedině myslitelný absolutní základ mravnosti.(Petr Lotar: Se života a díla Alberta Schweitzera. Primus, Praha, 1995, s. 46)</a:t>
            </a:r>
            <a:br>
              <a:rPr lang="cs-CZ" sz="1400" dirty="0"/>
            </a:br>
            <a:endParaRPr lang="cs-CZ" sz="1400" dirty="0"/>
          </a:p>
        </p:txBody>
      </p:sp>
      <p:pic>
        <p:nvPicPr>
          <p:cNvPr id="5" name="Zástupný obsah 5">
            <a:extLst>
              <a:ext uri="{FF2B5EF4-FFF2-40B4-BE49-F238E27FC236}">
                <a16:creationId xmlns:a16="http://schemas.microsoft.com/office/drawing/2014/main" id="{08BB39B7-CB4D-6D35-A46D-B6D8FFD326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77" t="30282" r="27136" b="31318"/>
          <a:stretch/>
        </p:blipFill>
        <p:spPr>
          <a:xfrm>
            <a:off x="0" y="2431173"/>
            <a:ext cx="6070227" cy="3120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228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B3E8D7-D3DC-E6F5-8602-B98D5C53C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>
                <a:effectLst/>
                <a:latin typeface="Arial" panose="020B0604020202020204" pitchFamily="34" charset="0"/>
              </a:rPr>
              <a:t>Přiřaďte filosofy k jednomu ze směrů environmentální etiky</a:t>
            </a:r>
            <a:endParaRPr 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383DA3B3-8EC4-A102-48B1-E46B3F93336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l="26177" t="30282" r="27136" b="31318"/>
          <a:stretch/>
        </p:blipFill>
        <p:spPr>
          <a:xfrm>
            <a:off x="0" y="2431173"/>
            <a:ext cx="6070227" cy="3120390"/>
          </a:xfrm>
        </p:spPr>
      </p:pic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2356879-92F0-B66B-356C-7C98E483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141537"/>
            <a:ext cx="595224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Greta </a:t>
            </a:r>
            <a:r>
              <a:rPr lang="cs-CZ" b="1" dirty="0" err="1"/>
              <a:t>Gaard</a:t>
            </a:r>
            <a:r>
              <a:rPr lang="cs-CZ" dirty="0"/>
              <a:t>: Vše, co se spojováno se ženstvím, emocemi, zvířaty, přírodou a tělesností je devalvováno, zatímco věci, které souvisejí s mužstvím, rozumem, kulturou a myslí jsou vyvyšovány a nadhodnocovány.</a:t>
            </a:r>
          </a:p>
          <a:p>
            <a:pPr marL="0" indent="0">
              <a:buNone/>
            </a:pPr>
            <a:r>
              <a:rPr lang="cs-CZ" b="1" dirty="0" err="1"/>
              <a:t>Rosemary</a:t>
            </a:r>
            <a:r>
              <a:rPr lang="cs-CZ" b="1" dirty="0"/>
              <a:t> </a:t>
            </a:r>
            <a:r>
              <a:rPr lang="cs-CZ" b="1" dirty="0" err="1"/>
              <a:t>Radford</a:t>
            </a:r>
            <a:r>
              <a:rPr lang="cs-CZ" b="1" dirty="0"/>
              <a:t> </a:t>
            </a:r>
            <a:r>
              <a:rPr lang="cs-CZ" b="1" dirty="0" err="1"/>
              <a:t>Ruether</a:t>
            </a:r>
            <a:r>
              <a:rPr lang="cs-CZ" dirty="0"/>
              <a:t>: „Neexistuje osvobození pro ženy a řešení ekologické krize, pokud ve společnosti přetrvává model nadvlády. </a:t>
            </a:r>
          </a:p>
          <a:p>
            <a:pPr marL="0" indent="0">
              <a:buNone/>
            </a:pPr>
            <a:r>
              <a:rPr lang="cs-CZ" b="1" dirty="0" err="1"/>
              <a:t>Arnie</a:t>
            </a:r>
            <a:r>
              <a:rPr lang="cs-CZ" b="1" dirty="0"/>
              <a:t> </a:t>
            </a:r>
            <a:r>
              <a:rPr lang="cs-CZ" b="1" dirty="0" err="1"/>
              <a:t>Naess</a:t>
            </a:r>
            <a:r>
              <a:rPr lang="cs-CZ" dirty="0"/>
              <a:t>: </a:t>
            </a:r>
            <a:r>
              <a:rPr lang="cs-CZ" dirty="0" err="1"/>
              <a:t>Hlbinná</a:t>
            </a:r>
            <a:r>
              <a:rPr lang="cs-CZ" dirty="0"/>
              <a:t> ekologie: Netřiďte odpad – raději žádný </a:t>
            </a:r>
            <a:r>
              <a:rPr lang="cs-CZ" dirty="0" err="1"/>
              <a:t>neprodukujte.Nechraňme</a:t>
            </a:r>
            <a:r>
              <a:rPr lang="cs-CZ" dirty="0"/>
              <a:t> přírodu, protože je potřebná a užitečná, ale proto, že je!</a:t>
            </a:r>
          </a:p>
          <a:p>
            <a:pPr marL="0" indent="0">
              <a:buNone/>
            </a:pPr>
            <a:r>
              <a:rPr lang="cs-CZ" b="1" dirty="0"/>
              <a:t>Peter Singer</a:t>
            </a:r>
            <a:r>
              <a:rPr lang="cs-CZ" dirty="0"/>
              <a:t>: Osvobození zvířat: Konání protikladné preferencím jakékoli bytosti je nesprávné. I </a:t>
            </a:r>
            <a:r>
              <a:rPr lang="cs-CZ" dirty="0" err="1"/>
              <a:t>nonlidské</a:t>
            </a:r>
            <a:r>
              <a:rPr lang="cs-CZ" dirty="0"/>
              <a:t> bytosti jsou schopné uvědomovat si svou minulost a budoucnost (preference).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81738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308</Words>
  <Application>Microsoft Office PowerPoint</Application>
  <PresentationFormat>Širokoúhlá obrazovka</PresentationFormat>
  <Paragraphs>10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Cvičení z environmentální etiky</vt:lpstr>
      <vt:lpstr>Přiřaďte filosofy k jednomu ze směrů environmentální etiky</vt:lpstr>
      <vt:lpstr>Přiřaďte filosofy k jednomu ze směrů environmentální etiky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z environmentální etiky</dc:title>
  <dc:creator>Slavomír Lesňák</dc:creator>
  <cp:lastModifiedBy>Slavomír Lesňák</cp:lastModifiedBy>
  <cp:revision>1</cp:revision>
  <dcterms:created xsi:type="dcterms:W3CDTF">2022-12-05T13:25:15Z</dcterms:created>
  <dcterms:modified xsi:type="dcterms:W3CDTF">2022-12-05T13:34:01Z</dcterms:modified>
</cp:coreProperties>
</file>