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2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D0DEBD-F6E5-4FEB-B125-478ECF75DA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46FF79-5730-455D-8496-8029B1D3A559}">
      <dgm:prSet/>
      <dgm:spPr/>
      <dgm:t>
        <a:bodyPr/>
        <a:lstStyle/>
        <a:p>
          <a:r>
            <a:rPr lang="cs-CZ"/>
            <a:t>Evropská vlajka</a:t>
          </a:r>
          <a:endParaRPr lang="en-US"/>
        </a:p>
      </dgm:t>
    </dgm:pt>
    <dgm:pt modelId="{9A28F670-E938-4C5A-8DAC-B7CB5D372AEC}" type="parTrans" cxnId="{E9C4A661-BDE6-4F28-9348-3F3C08466CD0}">
      <dgm:prSet/>
      <dgm:spPr/>
      <dgm:t>
        <a:bodyPr/>
        <a:lstStyle/>
        <a:p>
          <a:endParaRPr lang="en-US"/>
        </a:p>
      </dgm:t>
    </dgm:pt>
    <dgm:pt modelId="{E9F3BE45-9A3F-45CB-830A-BB733C0C6303}" type="sibTrans" cxnId="{E9C4A661-BDE6-4F28-9348-3F3C08466CD0}">
      <dgm:prSet/>
      <dgm:spPr/>
      <dgm:t>
        <a:bodyPr/>
        <a:lstStyle/>
        <a:p>
          <a:endParaRPr lang="en-US"/>
        </a:p>
      </dgm:t>
    </dgm:pt>
    <dgm:pt modelId="{9FA776AD-15EE-412B-9816-841BC6E42516}">
      <dgm:prSet/>
      <dgm:spPr/>
      <dgm:t>
        <a:bodyPr/>
        <a:lstStyle/>
        <a:p>
          <a:r>
            <a:rPr lang="cs-CZ"/>
            <a:t>Euro</a:t>
          </a:r>
          <a:endParaRPr lang="en-US"/>
        </a:p>
      </dgm:t>
    </dgm:pt>
    <dgm:pt modelId="{3DCB4E77-F432-4CC4-B796-DD0166952FA8}" type="parTrans" cxnId="{D5CBF7CE-250E-4FB4-A277-0B4268FFA689}">
      <dgm:prSet/>
      <dgm:spPr/>
      <dgm:t>
        <a:bodyPr/>
        <a:lstStyle/>
        <a:p>
          <a:endParaRPr lang="en-US"/>
        </a:p>
      </dgm:t>
    </dgm:pt>
    <dgm:pt modelId="{62E249E3-A7EE-4AB3-A5B8-B1F6D96E77C6}" type="sibTrans" cxnId="{D5CBF7CE-250E-4FB4-A277-0B4268FFA689}">
      <dgm:prSet/>
      <dgm:spPr/>
      <dgm:t>
        <a:bodyPr/>
        <a:lstStyle/>
        <a:p>
          <a:endParaRPr lang="en-US"/>
        </a:p>
      </dgm:t>
    </dgm:pt>
    <dgm:pt modelId="{CBC7FD7B-6015-4114-99C3-FF17A19CE0EE}">
      <dgm:prSet/>
      <dgm:spPr/>
      <dgm:t>
        <a:bodyPr/>
        <a:lstStyle/>
        <a:p>
          <a:r>
            <a:rPr lang="cs-CZ"/>
            <a:t>Motto EU</a:t>
          </a:r>
          <a:endParaRPr lang="en-US"/>
        </a:p>
      </dgm:t>
    </dgm:pt>
    <dgm:pt modelId="{CA68D9B8-0D8B-4F0E-BC9D-A49DD05FBE99}" type="parTrans" cxnId="{B9850F2B-67E9-474A-B5CD-328DA0BA655F}">
      <dgm:prSet/>
      <dgm:spPr/>
      <dgm:t>
        <a:bodyPr/>
        <a:lstStyle/>
        <a:p>
          <a:endParaRPr lang="en-US"/>
        </a:p>
      </dgm:t>
    </dgm:pt>
    <dgm:pt modelId="{A4CAB5FB-6CB1-4CCE-BA84-7ABD6DE454EF}" type="sibTrans" cxnId="{B9850F2B-67E9-474A-B5CD-328DA0BA655F}">
      <dgm:prSet/>
      <dgm:spPr/>
      <dgm:t>
        <a:bodyPr/>
        <a:lstStyle/>
        <a:p>
          <a:endParaRPr lang="en-US"/>
        </a:p>
      </dgm:t>
    </dgm:pt>
    <dgm:pt modelId="{F74A8498-D983-4C77-AFA5-0530E8E1BBD3}">
      <dgm:prSet/>
      <dgm:spPr/>
      <dgm:t>
        <a:bodyPr/>
        <a:lstStyle/>
        <a:p>
          <a:r>
            <a:rPr lang="cs-CZ"/>
            <a:t>Evropská hymna</a:t>
          </a:r>
          <a:endParaRPr lang="en-US"/>
        </a:p>
      </dgm:t>
    </dgm:pt>
    <dgm:pt modelId="{DF9184C1-0F5F-44E3-BBD3-3D4EC6F75345}" type="parTrans" cxnId="{44F0D6D6-3EFC-4CE4-B881-C054DC66631B}">
      <dgm:prSet/>
      <dgm:spPr/>
      <dgm:t>
        <a:bodyPr/>
        <a:lstStyle/>
        <a:p>
          <a:endParaRPr lang="en-US"/>
        </a:p>
      </dgm:t>
    </dgm:pt>
    <dgm:pt modelId="{BA694EF1-A6BE-40EA-8FD3-69DA0A2D8311}" type="sibTrans" cxnId="{44F0D6D6-3EFC-4CE4-B881-C054DC66631B}">
      <dgm:prSet/>
      <dgm:spPr/>
      <dgm:t>
        <a:bodyPr/>
        <a:lstStyle/>
        <a:p>
          <a:endParaRPr lang="en-US"/>
        </a:p>
      </dgm:t>
    </dgm:pt>
    <dgm:pt modelId="{BF758566-E212-4BB0-BE72-02440551CAFA}">
      <dgm:prSet/>
      <dgm:spPr/>
      <dgm:t>
        <a:bodyPr/>
        <a:lstStyle/>
        <a:p>
          <a:r>
            <a:rPr lang="cs-CZ"/>
            <a:t>Den Evropy</a:t>
          </a:r>
          <a:endParaRPr lang="en-US"/>
        </a:p>
      </dgm:t>
    </dgm:pt>
    <dgm:pt modelId="{65D6F048-F2F0-48C4-83A5-8CE5D0B37AA0}" type="parTrans" cxnId="{C3FC95D3-FABE-4091-84DF-24E82D3AF1CE}">
      <dgm:prSet/>
      <dgm:spPr/>
      <dgm:t>
        <a:bodyPr/>
        <a:lstStyle/>
        <a:p>
          <a:endParaRPr lang="en-US"/>
        </a:p>
      </dgm:t>
    </dgm:pt>
    <dgm:pt modelId="{1EC23148-5C42-4E02-B324-76E16E931C4A}" type="sibTrans" cxnId="{C3FC95D3-FABE-4091-84DF-24E82D3AF1CE}">
      <dgm:prSet/>
      <dgm:spPr/>
      <dgm:t>
        <a:bodyPr/>
        <a:lstStyle/>
        <a:p>
          <a:endParaRPr lang="en-US"/>
        </a:p>
      </dgm:t>
    </dgm:pt>
    <dgm:pt modelId="{5FA88E2B-CDCC-4B5E-A05A-598A6EB596B0}" type="pres">
      <dgm:prSet presAssocID="{0FD0DEBD-F6E5-4FEB-B125-478ECF75DA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73FAB5B7-A9C5-45CA-8EF6-3F945455F35D}" type="pres">
      <dgm:prSet presAssocID="{6A46FF79-5730-455D-8496-8029B1D3A55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5F681D1-69FB-4462-BE7A-FA265A65DED0}" type="pres">
      <dgm:prSet presAssocID="{E9F3BE45-9A3F-45CB-830A-BB733C0C6303}" presName="spacer" presStyleCnt="0"/>
      <dgm:spPr/>
    </dgm:pt>
    <dgm:pt modelId="{362A2335-B5CC-448C-88BE-4EAE03FF5E12}" type="pres">
      <dgm:prSet presAssocID="{9FA776AD-15EE-412B-9816-841BC6E4251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0A969A4D-A85F-4923-AC87-C6F18AA41061}" type="pres">
      <dgm:prSet presAssocID="{62E249E3-A7EE-4AB3-A5B8-B1F6D96E77C6}" presName="spacer" presStyleCnt="0"/>
      <dgm:spPr/>
    </dgm:pt>
    <dgm:pt modelId="{1DCB03F5-CDEC-43BB-8FEC-161E0DDACF44}" type="pres">
      <dgm:prSet presAssocID="{CBC7FD7B-6015-4114-99C3-FF17A19CE0E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2B52F80-97BE-4EBA-BD14-1CF718A67562}" type="pres">
      <dgm:prSet presAssocID="{A4CAB5FB-6CB1-4CCE-BA84-7ABD6DE454EF}" presName="spacer" presStyleCnt="0"/>
      <dgm:spPr/>
    </dgm:pt>
    <dgm:pt modelId="{79871587-E19C-4379-BA3F-9855B4E48D2A}" type="pres">
      <dgm:prSet presAssocID="{F74A8498-D983-4C77-AFA5-0530E8E1BBD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BD675942-B468-4195-959C-7E861CB27BE2}" type="pres">
      <dgm:prSet presAssocID="{BA694EF1-A6BE-40EA-8FD3-69DA0A2D8311}" presName="spacer" presStyleCnt="0"/>
      <dgm:spPr/>
    </dgm:pt>
    <dgm:pt modelId="{ACB097B8-1E8E-4E1E-9D57-7546AEB862BF}" type="pres">
      <dgm:prSet presAssocID="{BF758566-E212-4BB0-BE72-02440551CAF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E05D0CA0-9C7C-494D-B0A3-733D87923638}" type="presOf" srcId="{F74A8498-D983-4C77-AFA5-0530E8E1BBD3}" destId="{79871587-E19C-4379-BA3F-9855B4E48D2A}" srcOrd="0" destOrd="0" presId="urn:microsoft.com/office/officeart/2005/8/layout/vList2"/>
    <dgm:cxn modelId="{C3FC95D3-FABE-4091-84DF-24E82D3AF1CE}" srcId="{0FD0DEBD-F6E5-4FEB-B125-478ECF75DAEC}" destId="{BF758566-E212-4BB0-BE72-02440551CAFA}" srcOrd="4" destOrd="0" parTransId="{65D6F048-F2F0-48C4-83A5-8CE5D0B37AA0}" sibTransId="{1EC23148-5C42-4E02-B324-76E16E931C4A}"/>
    <dgm:cxn modelId="{727C898A-D733-412D-BF5F-0B870D5870CF}" type="presOf" srcId="{9FA776AD-15EE-412B-9816-841BC6E42516}" destId="{362A2335-B5CC-448C-88BE-4EAE03FF5E12}" srcOrd="0" destOrd="0" presId="urn:microsoft.com/office/officeart/2005/8/layout/vList2"/>
    <dgm:cxn modelId="{B9850F2B-67E9-474A-B5CD-328DA0BA655F}" srcId="{0FD0DEBD-F6E5-4FEB-B125-478ECF75DAEC}" destId="{CBC7FD7B-6015-4114-99C3-FF17A19CE0EE}" srcOrd="2" destOrd="0" parTransId="{CA68D9B8-0D8B-4F0E-BC9D-A49DD05FBE99}" sibTransId="{A4CAB5FB-6CB1-4CCE-BA84-7ABD6DE454EF}"/>
    <dgm:cxn modelId="{BC004035-BF90-471F-8D9C-3ADB9C754280}" type="presOf" srcId="{6A46FF79-5730-455D-8496-8029B1D3A559}" destId="{73FAB5B7-A9C5-45CA-8EF6-3F945455F35D}" srcOrd="0" destOrd="0" presId="urn:microsoft.com/office/officeart/2005/8/layout/vList2"/>
    <dgm:cxn modelId="{507D8F36-5B7C-46D0-B8A7-ACC8FF209859}" type="presOf" srcId="{CBC7FD7B-6015-4114-99C3-FF17A19CE0EE}" destId="{1DCB03F5-CDEC-43BB-8FEC-161E0DDACF44}" srcOrd="0" destOrd="0" presId="urn:microsoft.com/office/officeart/2005/8/layout/vList2"/>
    <dgm:cxn modelId="{E9C4A661-BDE6-4F28-9348-3F3C08466CD0}" srcId="{0FD0DEBD-F6E5-4FEB-B125-478ECF75DAEC}" destId="{6A46FF79-5730-455D-8496-8029B1D3A559}" srcOrd="0" destOrd="0" parTransId="{9A28F670-E938-4C5A-8DAC-B7CB5D372AEC}" sibTransId="{E9F3BE45-9A3F-45CB-830A-BB733C0C6303}"/>
    <dgm:cxn modelId="{265BDAE4-E66B-46CE-A883-0970E6F8D4D8}" type="presOf" srcId="{BF758566-E212-4BB0-BE72-02440551CAFA}" destId="{ACB097B8-1E8E-4E1E-9D57-7546AEB862BF}" srcOrd="0" destOrd="0" presId="urn:microsoft.com/office/officeart/2005/8/layout/vList2"/>
    <dgm:cxn modelId="{D5CBF7CE-250E-4FB4-A277-0B4268FFA689}" srcId="{0FD0DEBD-F6E5-4FEB-B125-478ECF75DAEC}" destId="{9FA776AD-15EE-412B-9816-841BC6E42516}" srcOrd="1" destOrd="0" parTransId="{3DCB4E77-F432-4CC4-B796-DD0166952FA8}" sibTransId="{62E249E3-A7EE-4AB3-A5B8-B1F6D96E77C6}"/>
    <dgm:cxn modelId="{60E76B54-5E84-45AE-BD96-E008AC9DEE3B}" type="presOf" srcId="{0FD0DEBD-F6E5-4FEB-B125-478ECF75DAEC}" destId="{5FA88E2B-CDCC-4B5E-A05A-598A6EB596B0}" srcOrd="0" destOrd="0" presId="urn:microsoft.com/office/officeart/2005/8/layout/vList2"/>
    <dgm:cxn modelId="{44F0D6D6-3EFC-4CE4-B881-C054DC66631B}" srcId="{0FD0DEBD-F6E5-4FEB-B125-478ECF75DAEC}" destId="{F74A8498-D983-4C77-AFA5-0530E8E1BBD3}" srcOrd="3" destOrd="0" parTransId="{DF9184C1-0F5F-44E3-BBD3-3D4EC6F75345}" sibTransId="{BA694EF1-A6BE-40EA-8FD3-69DA0A2D8311}"/>
    <dgm:cxn modelId="{A1D5CF56-9397-4EAD-A186-10C445679243}" type="presParOf" srcId="{5FA88E2B-CDCC-4B5E-A05A-598A6EB596B0}" destId="{73FAB5B7-A9C5-45CA-8EF6-3F945455F35D}" srcOrd="0" destOrd="0" presId="urn:microsoft.com/office/officeart/2005/8/layout/vList2"/>
    <dgm:cxn modelId="{75D178AD-2095-4036-8860-A0B335353298}" type="presParOf" srcId="{5FA88E2B-CDCC-4B5E-A05A-598A6EB596B0}" destId="{C5F681D1-69FB-4462-BE7A-FA265A65DED0}" srcOrd="1" destOrd="0" presId="urn:microsoft.com/office/officeart/2005/8/layout/vList2"/>
    <dgm:cxn modelId="{7410FD70-3D48-4445-B176-45D6156C348D}" type="presParOf" srcId="{5FA88E2B-CDCC-4B5E-A05A-598A6EB596B0}" destId="{362A2335-B5CC-448C-88BE-4EAE03FF5E12}" srcOrd="2" destOrd="0" presId="urn:microsoft.com/office/officeart/2005/8/layout/vList2"/>
    <dgm:cxn modelId="{0760FE28-D700-40E3-9FA1-6D63FC997F71}" type="presParOf" srcId="{5FA88E2B-CDCC-4B5E-A05A-598A6EB596B0}" destId="{0A969A4D-A85F-4923-AC87-C6F18AA41061}" srcOrd="3" destOrd="0" presId="urn:microsoft.com/office/officeart/2005/8/layout/vList2"/>
    <dgm:cxn modelId="{DBDC216B-CA06-4259-A82F-A241AB3A5196}" type="presParOf" srcId="{5FA88E2B-CDCC-4B5E-A05A-598A6EB596B0}" destId="{1DCB03F5-CDEC-43BB-8FEC-161E0DDACF44}" srcOrd="4" destOrd="0" presId="urn:microsoft.com/office/officeart/2005/8/layout/vList2"/>
    <dgm:cxn modelId="{0AE776BE-59DE-44C6-98A2-57D13D0DAE08}" type="presParOf" srcId="{5FA88E2B-CDCC-4B5E-A05A-598A6EB596B0}" destId="{22B52F80-97BE-4EBA-BD14-1CF718A67562}" srcOrd="5" destOrd="0" presId="urn:microsoft.com/office/officeart/2005/8/layout/vList2"/>
    <dgm:cxn modelId="{11679689-A18E-4222-B945-3369A4EAD189}" type="presParOf" srcId="{5FA88E2B-CDCC-4B5E-A05A-598A6EB596B0}" destId="{79871587-E19C-4379-BA3F-9855B4E48D2A}" srcOrd="6" destOrd="0" presId="urn:microsoft.com/office/officeart/2005/8/layout/vList2"/>
    <dgm:cxn modelId="{9F883EBB-0A8F-4E9F-A133-EB4E4D9BB7CA}" type="presParOf" srcId="{5FA88E2B-CDCC-4B5E-A05A-598A6EB596B0}" destId="{BD675942-B468-4195-959C-7E861CB27BE2}" srcOrd="7" destOrd="0" presId="urn:microsoft.com/office/officeart/2005/8/layout/vList2"/>
    <dgm:cxn modelId="{790FB469-D8AE-4B49-8446-804C94BC9DBA}" type="presParOf" srcId="{5FA88E2B-CDCC-4B5E-A05A-598A6EB596B0}" destId="{ACB097B8-1E8E-4E1E-9D57-7546AEB862B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AB5B7-A9C5-45CA-8EF6-3F945455F35D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/>
            <a:t>Evropská vlajka</a:t>
          </a:r>
          <a:endParaRPr lang="en-US" sz="3300" kern="1200"/>
        </a:p>
      </dsp:txBody>
      <dsp:txXfrm>
        <a:off x="38638" y="45464"/>
        <a:ext cx="10438324" cy="714229"/>
      </dsp:txXfrm>
    </dsp:sp>
    <dsp:sp modelId="{362A2335-B5CC-448C-88BE-4EAE03FF5E12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/>
            <a:t>Euro</a:t>
          </a:r>
          <a:endParaRPr lang="en-US" sz="3300" kern="1200"/>
        </a:p>
      </dsp:txBody>
      <dsp:txXfrm>
        <a:off x="38638" y="932009"/>
        <a:ext cx="10438324" cy="714229"/>
      </dsp:txXfrm>
    </dsp:sp>
    <dsp:sp modelId="{1DCB03F5-CDEC-43BB-8FEC-161E0DDACF44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/>
            <a:t>Motto EU</a:t>
          </a:r>
          <a:endParaRPr lang="en-US" sz="3300" kern="1200"/>
        </a:p>
      </dsp:txBody>
      <dsp:txXfrm>
        <a:off x="38638" y="1818554"/>
        <a:ext cx="10438324" cy="714229"/>
      </dsp:txXfrm>
    </dsp:sp>
    <dsp:sp modelId="{79871587-E19C-4379-BA3F-9855B4E48D2A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/>
            <a:t>Evropská hymna</a:t>
          </a:r>
          <a:endParaRPr lang="en-US" sz="3300" kern="1200"/>
        </a:p>
      </dsp:txBody>
      <dsp:txXfrm>
        <a:off x="38638" y="2705099"/>
        <a:ext cx="10438324" cy="714229"/>
      </dsp:txXfrm>
    </dsp:sp>
    <dsp:sp modelId="{ACB097B8-1E8E-4E1E-9D57-7546AEB862BF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/>
            <a:t>Den Evropy</a:t>
          </a:r>
          <a:endParaRPr lang="en-US" sz="3300" kern="1200"/>
        </a:p>
      </dsp:txBody>
      <dsp:txXfrm>
        <a:off x="38638" y="3591644"/>
        <a:ext cx="10438324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2356D-1421-F8F6-CCC5-B92219EE2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3DCCE3-686E-2F48-86FC-94C809CBD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BB7668-DFBA-B5E8-D8E5-B8B15D29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6CD757-416F-EE19-CB6A-7ACCBE08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8401D3-62C1-35B0-FFE7-848B1153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70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CF3604-D315-6C8D-3587-196C58EA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829539-1ED9-814F-E231-C61B8C4C9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E220A3-557D-B821-3526-EB5190CF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CED524-E7FB-BEB5-9DA6-817AEC2A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B02256-4644-4144-1172-479DD4B0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84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0A5CEFD-43EA-CE75-C482-F9CACC30F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B3532B8-D72A-2183-E3B8-0049D322C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1D7E2D-61D6-3ABA-D692-D918837D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688071-D3A7-07BF-34FC-11BE8E17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EC2D6D-0C3B-31FC-F5E5-105B8206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94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E6B0D-21E6-939E-CED3-23EE599E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A9481-43E9-AEB6-FE3A-E86B99FCF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2BE0E1-1E05-E47A-A848-75B22ED87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733679-AF47-022F-7080-8D478ABE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6440CB-108E-3058-1CEF-09B2265A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34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B9D2A-9572-EDFC-BB53-92BB05A8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5CE859-E2B0-B644-C91B-8EEB8CA9C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11BA7C-2CB7-ECE7-F8F6-B01DDA8B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B6B358-B415-6156-D7DD-44F51929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97857A-A4C4-8A00-4C7F-91D2F42FD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46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8953F9-CC22-FFAA-A6A3-9607F03E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A3ADE-B9EA-0ACD-35FD-683CE4BD3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3FCFA9-FA60-2669-9E66-3E8BDB8A5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46531B-B61C-366F-40B9-0778BDFD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83A2F2-2BF1-7425-5998-BE5BD69C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5EDDED-FA66-14D0-5568-19BF83E0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061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F2B00-7537-43E0-9CC8-ACCB353D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0B600A-72CA-E3B4-74C2-293F4C923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4005EB-8D4B-7EBC-D150-709F96ACC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AD1D06-3AC1-F5DE-50FE-75D863E8D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0087E35-BBE4-2449-D35D-67FE2ECAF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4BA502E-E85C-29D0-E56F-6F86BED4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AEE46BC-2C06-A44F-6619-4154409A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B2B748-A352-F455-46FD-725A58F1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25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B59C9-8F7B-6BD2-1C26-05B692C8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2A7ADB5-F4D2-8385-F0A8-222A854C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3B4D4B-E605-3F82-9E75-6D4C2CDA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611C3B-BBE4-0CCF-D9E6-AD7F7CBF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21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22DCD24-0D4A-D1F1-44B5-5FC48D63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06035A8-BA1A-43BA-74C2-5CB0BCBA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9008B3-D5B2-3153-7E03-122274B9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83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0B860-E061-4FF0-212B-9383505E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3A5C1-3074-163E-C309-134F97D4C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991BD9-ADE7-7B13-AA0F-D94F51BAA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07AAEB-B233-8712-9719-FF84709E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A001E0-D03B-11BC-995E-2716231E1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9FADE0-D260-223E-A4B3-4254FAAF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0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5442B4-7C2C-6B93-DCD0-4F03666A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5BD9514-A30B-CF24-7355-1CCEC804E7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A808ED-8A0D-9AA9-CEDA-8DE85B79C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A6F5FF6-36D6-F426-2B85-EDAA3F17C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37BE9A-C35B-373D-A3C5-E7D5051FF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7AE3FA-754B-A0DF-2396-D69968430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84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680464F-FCDA-F215-389A-C38D5AF82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FC9A19-00F0-C93F-4F86-F59B10F26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C08147-D491-ED1D-D5EF-4F3A71B2D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8D361-6FA3-4B83-9025-FAA99B40B928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F0ED5F-41DE-5440-A9D0-1F8D85F49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6CDBCA-1C1A-FA77-48E8-326DAF528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A1182-323D-4D08-81B0-41F28CCBA6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3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Evropsk%C3%A1_hymna" TargetMode="External"/><Relationship Id="rId2" Type="http://schemas.openxmlformats.org/officeDocument/2006/relationships/hyperlink" Target="https://european-union.europa.eu/principles-countries-history/symbols_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info/about-european-commission/visit-european-commission/eu-events-and-open-days_en" TargetMode="External"/><Relationship Id="rId5" Type="http://schemas.openxmlformats.org/officeDocument/2006/relationships/hyperlink" Target="https://euroskop.cz/evropska-unie/symboly-eu/den-evropy/" TargetMode="External"/><Relationship Id="rId4" Type="http://schemas.openxmlformats.org/officeDocument/2006/relationships/hyperlink" Target="https://en.wikipedia.org/wiki/Anthem_of_Europ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7CA61B6-FB45-3C11-86A5-4F71B6098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FEF844-FA78-D52E-3CD9-BBFAF0B9E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/>
              <a:t>Symboly EU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7A3A3D-E354-D96B-BF1A-26DCB2AF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/>
              <a:t>Daniel Zvoníček (510679)</a:t>
            </a:r>
          </a:p>
          <a:p>
            <a:pPr algn="l"/>
            <a:r>
              <a:rPr lang="cs-CZ" sz="2000"/>
              <a:t>Barbora Plšková (510754)</a:t>
            </a:r>
            <a:endParaRPr lang="cs-CZ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3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 Evropy</a:t>
            </a:r>
            <a:endParaRPr lang="cs-CZ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9. května</a:t>
            </a:r>
          </a:p>
          <a:p>
            <a:r>
              <a:rPr lang="cs-CZ" dirty="0" err="1" smtClean="0"/>
              <a:t>Schumanův</a:t>
            </a:r>
            <a:r>
              <a:rPr lang="cs-CZ" dirty="0" smtClean="0"/>
              <a:t> den</a:t>
            </a:r>
          </a:p>
          <a:p>
            <a:r>
              <a:rPr lang="cs-CZ" dirty="0" smtClean="0"/>
              <a:t>Od roku 1985</a:t>
            </a:r>
            <a:endParaRPr lang="cs-CZ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 b="14920"/>
          <a:stretch/>
        </p:blipFill>
        <p:spPr>
          <a:xfrm>
            <a:off x="7688145" y="147411"/>
            <a:ext cx="4258681" cy="525825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6" b="31502"/>
          <a:stretch/>
        </p:blipFill>
        <p:spPr>
          <a:xfrm>
            <a:off x="3918857" y="335340"/>
            <a:ext cx="4199873" cy="281416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3" b="26808"/>
          <a:stretch/>
        </p:blipFill>
        <p:spPr>
          <a:xfrm>
            <a:off x="2194107" y="3323771"/>
            <a:ext cx="3377414" cy="333102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 b="24528"/>
          <a:stretch/>
        </p:blipFill>
        <p:spPr>
          <a:xfrm>
            <a:off x="5969469" y="3284438"/>
            <a:ext cx="3371340" cy="33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8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Děkujeme za pozornost</a:t>
            </a:r>
            <a:endParaRPr lang="cs-CZ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european-union.europa.eu/principles-countries-history/symbols_cs</a:t>
            </a:r>
            <a:r>
              <a:rPr lang="cs-CZ" dirty="0" smtClean="0"/>
              <a:t> </a:t>
            </a:r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cs.wikipedia.org/wiki/Evropsk%C3%A1_hymna</a:t>
            </a:r>
            <a:endParaRPr lang="cs-CZ" dirty="0" smtClean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en.wikipedia.org/wiki/Anthem_of_Europe</a:t>
            </a:r>
            <a:endParaRPr lang="cs-CZ" dirty="0" smtClean="0"/>
          </a:p>
          <a:p>
            <a:r>
              <a:rPr lang="cs-CZ" dirty="0">
                <a:hlinkClick r:id="rId5"/>
              </a:rPr>
              <a:t>https://euroskop.cz/evropska-unie/symboly-eu/den-evropy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r>
              <a:rPr lang="cs-CZ">
                <a:hlinkClick r:id="rId6"/>
              </a:rPr>
              <a:t>https://</a:t>
            </a:r>
            <a:r>
              <a:rPr lang="cs-CZ" smtClean="0">
                <a:hlinkClick r:id="rId6"/>
              </a:rPr>
              <a:t>ec.europa.eu/info/about-european-commission/visit-european-commission/eu-events-and-open-days_en</a:t>
            </a:r>
            <a:endParaRPr lang="cs-CZ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628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6BE14-4E71-DB6E-8CD8-75F3C889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Symboly EU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AC25FB69-6A61-C20D-D530-68BB83AB87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10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5FEFC-5C20-C0B6-5C9C-DD915228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Evropská vlajka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5C380BC-503A-1C42-CE3B-454E86903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1955 Rada Evropy</a:t>
            </a:r>
          </a:p>
          <a:p>
            <a:r>
              <a:rPr lang="cs-CZ" dirty="0"/>
              <a:t>1983 Evropský parlament</a:t>
            </a:r>
          </a:p>
          <a:p>
            <a:r>
              <a:rPr lang="cs-CZ" dirty="0"/>
              <a:t>1985 Evropská rada</a:t>
            </a:r>
          </a:p>
          <a:p>
            <a:r>
              <a:rPr lang="cs-CZ" dirty="0"/>
              <a:t>12 zlatých hvězd v kruhu</a:t>
            </a:r>
          </a:p>
          <a:p>
            <a:r>
              <a:rPr lang="cs-CZ" dirty="0"/>
              <a:t>Autor </a:t>
            </a:r>
            <a:r>
              <a:rPr lang="cs-CZ" dirty="0" err="1"/>
              <a:t>Arsène</a:t>
            </a:r>
            <a:r>
              <a:rPr lang="cs-CZ" dirty="0"/>
              <a:t> </a:t>
            </a:r>
            <a:r>
              <a:rPr lang="cs-CZ" dirty="0" err="1"/>
              <a:t>Heitz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4A3457A-1408-4541-3D78-E17E6795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720" y="3902834"/>
            <a:ext cx="5023337" cy="28046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2F8041-741C-76D1-6475-22704EF24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720" y="417588"/>
            <a:ext cx="5023337" cy="33503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693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16AE1-B5B7-7B6E-B7E5-50629736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Využívání vlajky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DB786C-92C7-952F-2E36-AFB578C2C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09903" cy="4351338"/>
          </a:xfrm>
        </p:spPr>
        <p:txBody>
          <a:bodyPr/>
          <a:lstStyle/>
          <a:p>
            <a:r>
              <a:rPr lang="cs-CZ" dirty="0"/>
              <a:t>Možnost použití pokud symbol: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nezakládá záměnu uživatele a Evropské unie nebo Rady Evropy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není spojen s aktivitami, které se neslučují se zásadami a cíli Evropské unie a Rady Evropy</a:t>
            </a:r>
          </a:p>
          <a:p>
            <a:r>
              <a:rPr lang="cs-CZ" dirty="0"/>
              <a:t>Zákon číslo 352/2001 Sb., o užívání státních symbolů České republiky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53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DA1D39-D36B-4412-7D8E-B82F1624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56DD17-7DE3-DA3C-AE38-E22DD2D9C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Společná měna Evropské unie</a:t>
            </a:r>
          </a:p>
          <a:p>
            <a:r>
              <a:rPr lang="cs-CZ" dirty="0"/>
              <a:t>Platnost od 1. ledna 1999</a:t>
            </a:r>
          </a:p>
          <a:p>
            <a:r>
              <a:rPr lang="cs-CZ" dirty="0"/>
              <a:t>V oběhu od 1. ledna 2002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3D1FD0-4BC2-5F0B-413E-03D158DDE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328"/>
            <a:ext cx="1051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8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BC58F-D580-6CC3-E384-8A67A867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Euromince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B79E838-49B5-1729-9194-7940F39B3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2257" y="1690688"/>
            <a:ext cx="3847485" cy="39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DA56E-E433-EBA3-0FC1-2DDA1168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Eurobankovky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90B7542-43A0-6FAE-31E1-41503B7C9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577956"/>
            <a:ext cx="3437240" cy="59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2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CA2CB-9874-7B90-FD8A-A71E99147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Motto 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6142F-EEA4-6E7A-5ED7-91508B198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United in diversity – „Jednotná v rozmanitosti“</a:t>
            </a:r>
          </a:p>
          <a:p>
            <a:r>
              <a:rPr lang="cs-CZ" dirty="0"/>
              <a:t>Od roku 2000</a:t>
            </a:r>
          </a:p>
        </p:txBody>
      </p:sp>
    </p:spTree>
    <p:extLst>
      <p:ext uri="{BB962C8B-B14F-4D97-AF65-F5344CB8AC3E}">
        <p14:creationId xmlns:p14="http://schemas.microsoft.com/office/powerpoint/2010/main" val="172520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yrics of the Europahymne (European Anthem) - 9G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71" y="2663518"/>
            <a:ext cx="6496504" cy="419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Evropská hymna</a:t>
            </a:r>
            <a:endParaRPr lang="cs-CZ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Óda na radost (Fridrich Schiller, Ludwig van Beethoven)</a:t>
            </a:r>
          </a:p>
          <a:p>
            <a:r>
              <a:rPr lang="cs-CZ" dirty="0" smtClean="0"/>
              <a:t>Hymna EU (od roku 1985) a Rady Evropy (1972)</a:t>
            </a:r>
          </a:p>
          <a:p>
            <a:r>
              <a:rPr lang="cs-CZ" dirty="0" smtClean="0"/>
              <a:t>Využití</a:t>
            </a:r>
          </a:p>
          <a:p>
            <a:r>
              <a:rPr lang="cs-CZ" dirty="0" smtClean="0"/>
              <a:t>Text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Hymna - Evropska uni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968.42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9943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7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179</Words>
  <Application>Microsoft Office PowerPoint</Application>
  <PresentationFormat>Širokouhlá</PresentationFormat>
  <Paragraphs>46</Paragraphs>
  <Slides>11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Symboly EU</vt:lpstr>
      <vt:lpstr>Symboly EU</vt:lpstr>
      <vt:lpstr>Evropská vlajka</vt:lpstr>
      <vt:lpstr>Využívání vlajky</vt:lpstr>
      <vt:lpstr>Euro</vt:lpstr>
      <vt:lpstr>Euromince</vt:lpstr>
      <vt:lpstr>Eurobankovky</vt:lpstr>
      <vt:lpstr>Motto EU</vt:lpstr>
      <vt:lpstr>Evropská hymna</vt:lpstr>
      <vt:lpstr>Den Evropy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Symboly EU</dc:title>
  <dc:creator>Daniel Zvoníček</dc:creator>
  <cp:lastModifiedBy>Barca</cp:lastModifiedBy>
  <cp:revision>20</cp:revision>
  <dcterms:created xsi:type="dcterms:W3CDTF">2022-11-19T16:47:13Z</dcterms:created>
  <dcterms:modified xsi:type="dcterms:W3CDTF">2022-11-24T09:33:15Z</dcterms:modified>
</cp:coreProperties>
</file>