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380" r:id="rId4"/>
    <p:sldId id="307" r:id="rId5"/>
    <p:sldId id="326" r:id="rId6"/>
    <p:sldId id="381" r:id="rId7"/>
    <p:sldId id="382" r:id="rId8"/>
    <p:sldId id="297" r:id="rId9"/>
    <p:sldId id="310" r:id="rId10"/>
    <p:sldId id="359" r:id="rId11"/>
    <p:sldId id="360" r:id="rId12"/>
    <p:sldId id="354" r:id="rId13"/>
    <p:sldId id="385" r:id="rId14"/>
    <p:sldId id="383" r:id="rId15"/>
    <p:sldId id="384" r:id="rId16"/>
    <p:sldId id="386" r:id="rId17"/>
    <p:sldId id="387" r:id="rId18"/>
    <p:sldId id="388" r:id="rId19"/>
    <p:sldId id="389" r:id="rId20"/>
    <p:sldId id="390" r:id="rId21"/>
    <p:sldId id="356" r:id="rId22"/>
    <p:sldId id="391" r:id="rId23"/>
    <p:sldId id="392" r:id="rId24"/>
    <p:sldId id="342" r:id="rId25"/>
    <p:sldId id="357" r:id="rId26"/>
    <p:sldId id="393" r:id="rId27"/>
    <p:sldId id="394" r:id="rId28"/>
    <p:sldId id="341" r:id="rId29"/>
    <p:sldId id="361" r:id="rId30"/>
    <p:sldId id="369" r:id="rId31"/>
    <p:sldId id="368" r:id="rId32"/>
    <p:sldId id="365" r:id="rId33"/>
    <p:sldId id="367" r:id="rId34"/>
    <p:sldId id="372" r:id="rId35"/>
    <p:sldId id="373" r:id="rId36"/>
    <p:sldId id="374" r:id="rId37"/>
    <p:sldId id="377" r:id="rId38"/>
    <p:sldId id="378" r:id="rId39"/>
    <p:sldId id="298" r:id="rId40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98" d="100"/>
          <a:sy n="98" d="100"/>
        </p:scale>
        <p:origin x="942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E1B73-2A4B-4D1A-9F5E-8250CD02994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36BBC58-9180-4FA3-94CF-29FEED8782EC}">
      <dgm:prSet phldrT="[Text]" custT="1"/>
      <dgm:spPr/>
      <dgm:t>
        <a:bodyPr/>
        <a:lstStyle/>
        <a:p>
          <a:r>
            <a:rPr lang="cs-CZ" sz="1800" dirty="0">
              <a:solidFill>
                <a:srgbClr val="FF0000"/>
              </a:solidFill>
            </a:rPr>
            <a:t>ÚSTAVA A ÚSTAVNÍ ZÁKONY </a:t>
          </a:r>
          <a:endParaRPr lang="en-US" sz="1800" dirty="0">
            <a:solidFill>
              <a:srgbClr val="FF0000"/>
            </a:solidFill>
          </a:endParaRPr>
        </a:p>
      </dgm:t>
    </dgm:pt>
    <dgm:pt modelId="{AE8CF9EE-DC47-4964-92E0-E8A95C7E829B}" type="parTrans" cxnId="{1E45D2A7-93EA-4044-85F6-2D79AF1EE287}">
      <dgm:prSet/>
      <dgm:spPr/>
      <dgm:t>
        <a:bodyPr/>
        <a:lstStyle/>
        <a:p>
          <a:endParaRPr lang="en-US"/>
        </a:p>
      </dgm:t>
    </dgm:pt>
    <dgm:pt modelId="{C37C108B-1CC8-480D-973C-9AABD3B0E0FD}" type="sibTrans" cxnId="{1E45D2A7-93EA-4044-85F6-2D79AF1EE287}">
      <dgm:prSet/>
      <dgm:spPr/>
      <dgm:t>
        <a:bodyPr/>
        <a:lstStyle/>
        <a:p>
          <a:endParaRPr lang="en-US"/>
        </a:p>
      </dgm:t>
    </dgm:pt>
    <dgm:pt modelId="{0267901A-13D5-450D-8D6F-1B84871269E8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NAŘÍZENÍ VLÁDY</a:t>
          </a:r>
          <a:endParaRPr lang="en-US" dirty="0">
            <a:solidFill>
              <a:srgbClr val="FF0000"/>
            </a:solidFill>
          </a:endParaRPr>
        </a:p>
      </dgm:t>
    </dgm:pt>
    <dgm:pt modelId="{865CC0ED-B1EE-414B-A82A-1B6D3F12FDB3}" type="parTrans" cxnId="{DAF112A4-AFC6-4EDA-87C7-AAF42D541E9A}">
      <dgm:prSet/>
      <dgm:spPr/>
      <dgm:t>
        <a:bodyPr/>
        <a:lstStyle/>
        <a:p>
          <a:endParaRPr lang="en-US"/>
        </a:p>
      </dgm:t>
    </dgm:pt>
    <dgm:pt modelId="{EC7E39E0-B62D-440C-92C0-20B34586F2FB}" type="sibTrans" cxnId="{DAF112A4-AFC6-4EDA-87C7-AAF42D541E9A}">
      <dgm:prSet/>
      <dgm:spPr/>
      <dgm:t>
        <a:bodyPr/>
        <a:lstStyle/>
        <a:p>
          <a:endParaRPr lang="en-US"/>
        </a:p>
      </dgm:t>
    </dgm:pt>
    <dgm:pt modelId="{1EB1208B-5D28-4DB6-BB14-5A7C6620BAC2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VYHLÁŠKY MINISTERSTEV</a:t>
          </a:r>
          <a:endParaRPr lang="en-US" dirty="0">
            <a:solidFill>
              <a:srgbClr val="FF0000"/>
            </a:solidFill>
          </a:endParaRPr>
        </a:p>
      </dgm:t>
    </dgm:pt>
    <dgm:pt modelId="{5CDD5E9C-DC1E-4B6B-9A37-70D1BB1088F0}" type="parTrans" cxnId="{CF9BB9A5-6BDC-4610-9DDF-C327DE43C106}">
      <dgm:prSet/>
      <dgm:spPr/>
      <dgm:t>
        <a:bodyPr/>
        <a:lstStyle/>
        <a:p>
          <a:endParaRPr lang="en-US"/>
        </a:p>
      </dgm:t>
    </dgm:pt>
    <dgm:pt modelId="{7900D62F-3265-4B22-B8B3-72D1DF320494}" type="sibTrans" cxnId="{CF9BB9A5-6BDC-4610-9DDF-C327DE43C106}">
      <dgm:prSet/>
      <dgm:spPr/>
      <dgm:t>
        <a:bodyPr/>
        <a:lstStyle/>
        <a:p>
          <a:endParaRPr lang="en-US"/>
        </a:p>
      </dgm:t>
    </dgm:pt>
    <dgm:pt modelId="{F83801C7-1088-4FF9-B14D-0C5390476677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ZÁKONY A ZÁKONNÁ OPATŘENÍ</a:t>
          </a:r>
          <a:endParaRPr lang="en-US" dirty="0">
            <a:solidFill>
              <a:srgbClr val="FF0000"/>
            </a:solidFill>
          </a:endParaRPr>
        </a:p>
      </dgm:t>
    </dgm:pt>
    <dgm:pt modelId="{0B2D989F-DA6B-486E-B5C5-52BFD5B3CEA0}" type="parTrans" cxnId="{408A6BFE-7171-4A41-85CD-2632AFB01B10}">
      <dgm:prSet/>
      <dgm:spPr/>
      <dgm:t>
        <a:bodyPr/>
        <a:lstStyle/>
        <a:p>
          <a:endParaRPr lang="en-US"/>
        </a:p>
      </dgm:t>
    </dgm:pt>
    <dgm:pt modelId="{746344DB-5949-4DC0-ADEB-10BF4904534E}" type="sibTrans" cxnId="{408A6BFE-7171-4A41-85CD-2632AFB01B10}">
      <dgm:prSet/>
      <dgm:spPr/>
      <dgm:t>
        <a:bodyPr/>
        <a:lstStyle/>
        <a:p>
          <a:endParaRPr lang="en-US"/>
        </a:p>
      </dgm:t>
    </dgm:pt>
    <dgm:pt modelId="{E5A63708-CEA5-4ADF-91BE-FFDC01A9F63A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OBECNĚ ZÁVAZNÉ VYHLÁŠKY/NAŘÍZENÍ OBCÍ A KRAJŮ</a:t>
          </a:r>
          <a:endParaRPr lang="en-US" dirty="0">
            <a:solidFill>
              <a:srgbClr val="FF0000"/>
            </a:solidFill>
          </a:endParaRPr>
        </a:p>
      </dgm:t>
    </dgm:pt>
    <dgm:pt modelId="{0DAC5814-8CC6-412C-8F81-7CD692E2DFD6}" type="parTrans" cxnId="{EF1E0CA3-D212-4A79-8379-A76CCADBC14A}">
      <dgm:prSet/>
      <dgm:spPr/>
      <dgm:t>
        <a:bodyPr/>
        <a:lstStyle/>
        <a:p>
          <a:endParaRPr lang="en-US"/>
        </a:p>
      </dgm:t>
    </dgm:pt>
    <dgm:pt modelId="{4312B6EB-A13A-445D-B568-0F71D7BAE965}" type="sibTrans" cxnId="{EF1E0CA3-D212-4A79-8379-A76CCADBC14A}">
      <dgm:prSet/>
      <dgm:spPr/>
      <dgm:t>
        <a:bodyPr/>
        <a:lstStyle/>
        <a:p>
          <a:endParaRPr lang="en-US"/>
        </a:p>
      </dgm:t>
    </dgm:pt>
    <dgm:pt modelId="{2EC8C273-4683-4089-97A6-D4564D1FAD68}" type="pres">
      <dgm:prSet presAssocID="{D2CE1B73-2A4B-4D1A-9F5E-8250CD02994B}" presName="Name0" presStyleCnt="0">
        <dgm:presLayoutVars>
          <dgm:dir/>
          <dgm:animLvl val="lvl"/>
          <dgm:resizeHandles val="exact"/>
        </dgm:presLayoutVars>
      </dgm:prSet>
      <dgm:spPr/>
    </dgm:pt>
    <dgm:pt modelId="{1589123F-E4A1-4C2C-B90D-8EFD1B524FB1}" type="pres">
      <dgm:prSet presAssocID="{F36BBC58-9180-4FA3-94CF-29FEED8782EC}" presName="Name8" presStyleCnt="0"/>
      <dgm:spPr/>
    </dgm:pt>
    <dgm:pt modelId="{5C50E0CC-B74A-4020-B2B0-C2C9B54697AC}" type="pres">
      <dgm:prSet presAssocID="{F36BBC58-9180-4FA3-94CF-29FEED8782EC}" presName="level" presStyleLbl="node1" presStyleIdx="0" presStyleCnt="5">
        <dgm:presLayoutVars>
          <dgm:chMax val="1"/>
          <dgm:bulletEnabled val="1"/>
        </dgm:presLayoutVars>
      </dgm:prSet>
      <dgm:spPr/>
    </dgm:pt>
    <dgm:pt modelId="{E8AABD59-AF81-49C8-ACEB-C25F8D975488}" type="pres">
      <dgm:prSet presAssocID="{F36BBC58-9180-4FA3-94CF-29FEED8782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B475FC-2497-4C19-843E-AA32FE177B0E}" type="pres">
      <dgm:prSet presAssocID="{F83801C7-1088-4FF9-B14D-0C5390476677}" presName="Name8" presStyleCnt="0"/>
      <dgm:spPr/>
    </dgm:pt>
    <dgm:pt modelId="{5CD96624-722E-4188-A61E-42249429D442}" type="pres">
      <dgm:prSet presAssocID="{F83801C7-1088-4FF9-B14D-0C539047667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AE3E736-0744-4A9B-A994-550BDFAD03A5}" type="pres">
      <dgm:prSet presAssocID="{F83801C7-1088-4FF9-B14D-0C53904766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388C10-70AA-41FF-A186-0C472F803FD0}" type="pres">
      <dgm:prSet presAssocID="{0267901A-13D5-450D-8D6F-1B84871269E8}" presName="Name8" presStyleCnt="0"/>
      <dgm:spPr/>
    </dgm:pt>
    <dgm:pt modelId="{EFEEFD7C-B7F9-498C-A7C2-EE740EC6122F}" type="pres">
      <dgm:prSet presAssocID="{0267901A-13D5-450D-8D6F-1B84871269E8}" presName="level" presStyleLbl="node1" presStyleIdx="2" presStyleCnt="5">
        <dgm:presLayoutVars>
          <dgm:chMax val="1"/>
          <dgm:bulletEnabled val="1"/>
        </dgm:presLayoutVars>
      </dgm:prSet>
      <dgm:spPr/>
    </dgm:pt>
    <dgm:pt modelId="{5D59BBDD-EE80-4BD0-A612-3E1B4FBB73C9}" type="pres">
      <dgm:prSet presAssocID="{0267901A-13D5-450D-8D6F-1B84871269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CA1AD0-EC84-4C31-8607-C6F490D98C96}" type="pres">
      <dgm:prSet presAssocID="{1EB1208B-5D28-4DB6-BB14-5A7C6620BAC2}" presName="Name8" presStyleCnt="0"/>
      <dgm:spPr/>
    </dgm:pt>
    <dgm:pt modelId="{1333D817-D384-4EDA-AE29-BEC5B59BF5F8}" type="pres">
      <dgm:prSet presAssocID="{1EB1208B-5D28-4DB6-BB14-5A7C6620BAC2}" presName="level" presStyleLbl="node1" presStyleIdx="3" presStyleCnt="5">
        <dgm:presLayoutVars>
          <dgm:chMax val="1"/>
          <dgm:bulletEnabled val="1"/>
        </dgm:presLayoutVars>
      </dgm:prSet>
      <dgm:spPr/>
    </dgm:pt>
    <dgm:pt modelId="{8C125796-8521-4041-BD1E-1548E4D0D7CE}" type="pres">
      <dgm:prSet presAssocID="{1EB1208B-5D28-4DB6-BB14-5A7C6620BA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CFE326-0104-41A2-9ADF-FD72D53A4D57}" type="pres">
      <dgm:prSet presAssocID="{E5A63708-CEA5-4ADF-91BE-FFDC01A9F63A}" presName="Name8" presStyleCnt="0"/>
      <dgm:spPr/>
    </dgm:pt>
    <dgm:pt modelId="{A34D2FE0-516B-4AB3-9A41-1E9BF70714AD}" type="pres">
      <dgm:prSet presAssocID="{E5A63708-CEA5-4ADF-91BE-FFDC01A9F63A}" presName="level" presStyleLbl="node1" presStyleIdx="4" presStyleCnt="5">
        <dgm:presLayoutVars>
          <dgm:chMax val="1"/>
          <dgm:bulletEnabled val="1"/>
        </dgm:presLayoutVars>
      </dgm:prSet>
      <dgm:spPr/>
    </dgm:pt>
    <dgm:pt modelId="{53B74082-3414-4E5D-B897-40FEFB7390FC}" type="pres">
      <dgm:prSet presAssocID="{E5A63708-CEA5-4ADF-91BE-FFDC01A9F63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2C68204-A631-4509-BB1C-430C5EDF2503}" type="presOf" srcId="{F83801C7-1088-4FF9-B14D-0C5390476677}" destId="{DAE3E736-0744-4A9B-A994-550BDFAD03A5}" srcOrd="1" destOrd="0" presId="urn:microsoft.com/office/officeart/2005/8/layout/pyramid1"/>
    <dgm:cxn modelId="{FECC4617-DC7A-43D3-A51E-23AA7258A2FD}" type="presOf" srcId="{F36BBC58-9180-4FA3-94CF-29FEED8782EC}" destId="{5C50E0CC-B74A-4020-B2B0-C2C9B54697AC}" srcOrd="0" destOrd="0" presId="urn:microsoft.com/office/officeart/2005/8/layout/pyramid1"/>
    <dgm:cxn modelId="{B5E5192D-01EA-442B-A6D7-3A20BF57D248}" type="presOf" srcId="{D2CE1B73-2A4B-4D1A-9F5E-8250CD02994B}" destId="{2EC8C273-4683-4089-97A6-D4564D1FAD68}" srcOrd="0" destOrd="0" presId="urn:microsoft.com/office/officeart/2005/8/layout/pyramid1"/>
    <dgm:cxn modelId="{DBCBB13C-C0CC-4B25-A494-E6FE99ADD719}" type="presOf" srcId="{0267901A-13D5-450D-8D6F-1B84871269E8}" destId="{EFEEFD7C-B7F9-498C-A7C2-EE740EC6122F}" srcOrd="0" destOrd="0" presId="urn:microsoft.com/office/officeart/2005/8/layout/pyramid1"/>
    <dgm:cxn modelId="{EA295755-A499-431E-B183-79CFDBE718B9}" type="presOf" srcId="{1EB1208B-5D28-4DB6-BB14-5A7C6620BAC2}" destId="{1333D817-D384-4EDA-AE29-BEC5B59BF5F8}" srcOrd="0" destOrd="0" presId="urn:microsoft.com/office/officeart/2005/8/layout/pyramid1"/>
    <dgm:cxn modelId="{EA8C0759-709D-45F2-800D-699E65F8BEEB}" type="presOf" srcId="{1EB1208B-5D28-4DB6-BB14-5A7C6620BAC2}" destId="{8C125796-8521-4041-BD1E-1548E4D0D7CE}" srcOrd="1" destOrd="0" presId="urn:microsoft.com/office/officeart/2005/8/layout/pyramid1"/>
    <dgm:cxn modelId="{4419CA87-FE1F-45AD-80A7-2D5F77E6B43B}" type="presOf" srcId="{F36BBC58-9180-4FA3-94CF-29FEED8782EC}" destId="{E8AABD59-AF81-49C8-ACEB-C25F8D975488}" srcOrd="1" destOrd="0" presId="urn:microsoft.com/office/officeart/2005/8/layout/pyramid1"/>
    <dgm:cxn modelId="{47031A9D-654A-429F-87CE-324BF9DBA487}" type="presOf" srcId="{E5A63708-CEA5-4ADF-91BE-FFDC01A9F63A}" destId="{53B74082-3414-4E5D-B897-40FEFB7390FC}" srcOrd="1" destOrd="0" presId="urn:microsoft.com/office/officeart/2005/8/layout/pyramid1"/>
    <dgm:cxn modelId="{EF1E0CA3-D212-4A79-8379-A76CCADBC14A}" srcId="{D2CE1B73-2A4B-4D1A-9F5E-8250CD02994B}" destId="{E5A63708-CEA5-4ADF-91BE-FFDC01A9F63A}" srcOrd="4" destOrd="0" parTransId="{0DAC5814-8CC6-412C-8F81-7CD692E2DFD6}" sibTransId="{4312B6EB-A13A-445D-B568-0F71D7BAE965}"/>
    <dgm:cxn modelId="{DAF112A4-AFC6-4EDA-87C7-AAF42D541E9A}" srcId="{D2CE1B73-2A4B-4D1A-9F5E-8250CD02994B}" destId="{0267901A-13D5-450D-8D6F-1B84871269E8}" srcOrd="2" destOrd="0" parTransId="{865CC0ED-B1EE-414B-A82A-1B6D3F12FDB3}" sibTransId="{EC7E39E0-B62D-440C-92C0-20B34586F2FB}"/>
    <dgm:cxn modelId="{CF9BB9A5-6BDC-4610-9DDF-C327DE43C106}" srcId="{D2CE1B73-2A4B-4D1A-9F5E-8250CD02994B}" destId="{1EB1208B-5D28-4DB6-BB14-5A7C6620BAC2}" srcOrd="3" destOrd="0" parTransId="{5CDD5E9C-DC1E-4B6B-9A37-70D1BB1088F0}" sibTransId="{7900D62F-3265-4B22-B8B3-72D1DF320494}"/>
    <dgm:cxn modelId="{1E45D2A7-93EA-4044-85F6-2D79AF1EE287}" srcId="{D2CE1B73-2A4B-4D1A-9F5E-8250CD02994B}" destId="{F36BBC58-9180-4FA3-94CF-29FEED8782EC}" srcOrd="0" destOrd="0" parTransId="{AE8CF9EE-DC47-4964-92E0-E8A95C7E829B}" sibTransId="{C37C108B-1CC8-480D-973C-9AABD3B0E0FD}"/>
    <dgm:cxn modelId="{296308C7-B69A-41E0-B157-1321D9B21B68}" type="presOf" srcId="{F83801C7-1088-4FF9-B14D-0C5390476677}" destId="{5CD96624-722E-4188-A61E-42249429D442}" srcOrd="0" destOrd="0" presId="urn:microsoft.com/office/officeart/2005/8/layout/pyramid1"/>
    <dgm:cxn modelId="{7583A1CE-B9B1-4707-921B-F88843A50726}" type="presOf" srcId="{E5A63708-CEA5-4ADF-91BE-FFDC01A9F63A}" destId="{A34D2FE0-516B-4AB3-9A41-1E9BF70714AD}" srcOrd="0" destOrd="0" presId="urn:microsoft.com/office/officeart/2005/8/layout/pyramid1"/>
    <dgm:cxn modelId="{EABF4CD7-2727-49C5-A5E9-9D8614D922B0}" type="presOf" srcId="{0267901A-13D5-450D-8D6F-1B84871269E8}" destId="{5D59BBDD-EE80-4BD0-A612-3E1B4FBB73C9}" srcOrd="1" destOrd="0" presId="urn:microsoft.com/office/officeart/2005/8/layout/pyramid1"/>
    <dgm:cxn modelId="{408A6BFE-7171-4A41-85CD-2632AFB01B10}" srcId="{D2CE1B73-2A4B-4D1A-9F5E-8250CD02994B}" destId="{F83801C7-1088-4FF9-B14D-0C5390476677}" srcOrd="1" destOrd="0" parTransId="{0B2D989F-DA6B-486E-B5C5-52BFD5B3CEA0}" sibTransId="{746344DB-5949-4DC0-ADEB-10BF4904534E}"/>
    <dgm:cxn modelId="{C46F5009-2A50-494F-99B6-9D0A97E41624}" type="presParOf" srcId="{2EC8C273-4683-4089-97A6-D4564D1FAD68}" destId="{1589123F-E4A1-4C2C-B90D-8EFD1B524FB1}" srcOrd="0" destOrd="0" presId="urn:microsoft.com/office/officeart/2005/8/layout/pyramid1"/>
    <dgm:cxn modelId="{05DD6601-526C-445F-9FE9-1FE862AB91CB}" type="presParOf" srcId="{1589123F-E4A1-4C2C-B90D-8EFD1B524FB1}" destId="{5C50E0CC-B74A-4020-B2B0-C2C9B54697AC}" srcOrd="0" destOrd="0" presId="urn:microsoft.com/office/officeart/2005/8/layout/pyramid1"/>
    <dgm:cxn modelId="{6068E967-8B4B-4551-AAF3-010AF2E1ECAE}" type="presParOf" srcId="{1589123F-E4A1-4C2C-B90D-8EFD1B524FB1}" destId="{E8AABD59-AF81-49C8-ACEB-C25F8D975488}" srcOrd="1" destOrd="0" presId="urn:microsoft.com/office/officeart/2005/8/layout/pyramid1"/>
    <dgm:cxn modelId="{0F48A46D-8551-4CF7-AAD9-FA54C562409B}" type="presParOf" srcId="{2EC8C273-4683-4089-97A6-D4564D1FAD68}" destId="{A2B475FC-2497-4C19-843E-AA32FE177B0E}" srcOrd="1" destOrd="0" presId="urn:microsoft.com/office/officeart/2005/8/layout/pyramid1"/>
    <dgm:cxn modelId="{66B1BA3E-6A2C-49D0-B46A-6556640AE69C}" type="presParOf" srcId="{A2B475FC-2497-4C19-843E-AA32FE177B0E}" destId="{5CD96624-722E-4188-A61E-42249429D442}" srcOrd="0" destOrd="0" presId="urn:microsoft.com/office/officeart/2005/8/layout/pyramid1"/>
    <dgm:cxn modelId="{A7DB88C8-AD05-4B71-965E-BC75CC4DE225}" type="presParOf" srcId="{A2B475FC-2497-4C19-843E-AA32FE177B0E}" destId="{DAE3E736-0744-4A9B-A994-550BDFAD03A5}" srcOrd="1" destOrd="0" presId="urn:microsoft.com/office/officeart/2005/8/layout/pyramid1"/>
    <dgm:cxn modelId="{97D1DF4A-9A3D-4416-A50E-27240DE02D5B}" type="presParOf" srcId="{2EC8C273-4683-4089-97A6-D4564D1FAD68}" destId="{F9388C10-70AA-41FF-A186-0C472F803FD0}" srcOrd="2" destOrd="0" presId="urn:microsoft.com/office/officeart/2005/8/layout/pyramid1"/>
    <dgm:cxn modelId="{9CD4E5F6-563E-4F84-BE2E-57DF6ED4EDDD}" type="presParOf" srcId="{F9388C10-70AA-41FF-A186-0C472F803FD0}" destId="{EFEEFD7C-B7F9-498C-A7C2-EE740EC6122F}" srcOrd="0" destOrd="0" presId="urn:microsoft.com/office/officeart/2005/8/layout/pyramid1"/>
    <dgm:cxn modelId="{09145621-3FEA-472E-9660-60EDFB4C8E67}" type="presParOf" srcId="{F9388C10-70AA-41FF-A186-0C472F803FD0}" destId="{5D59BBDD-EE80-4BD0-A612-3E1B4FBB73C9}" srcOrd="1" destOrd="0" presId="urn:microsoft.com/office/officeart/2005/8/layout/pyramid1"/>
    <dgm:cxn modelId="{27D38003-B5DA-46A3-B326-B4029ED64607}" type="presParOf" srcId="{2EC8C273-4683-4089-97A6-D4564D1FAD68}" destId="{F5CA1AD0-EC84-4C31-8607-C6F490D98C96}" srcOrd="3" destOrd="0" presId="urn:microsoft.com/office/officeart/2005/8/layout/pyramid1"/>
    <dgm:cxn modelId="{E7DA7830-BE21-4644-ADE1-DC1CB75C23CD}" type="presParOf" srcId="{F5CA1AD0-EC84-4C31-8607-C6F490D98C96}" destId="{1333D817-D384-4EDA-AE29-BEC5B59BF5F8}" srcOrd="0" destOrd="0" presId="urn:microsoft.com/office/officeart/2005/8/layout/pyramid1"/>
    <dgm:cxn modelId="{AD9339B8-AE72-4A30-B00A-BD0EB8C612DD}" type="presParOf" srcId="{F5CA1AD0-EC84-4C31-8607-C6F490D98C96}" destId="{8C125796-8521-4041-BD1E-1548E4D0D7CE}" srcOrd="1" destOrd="0" presId="urn:microsoft.com/office/officeart/2005/8/layout/pyramid1"/>
    <dgm:cxn modelId="{CCCF0A7B-4ABE-42AD-B07D-15FF03B7CD3A}" type="presParOf" srcId="{2EC8C273-4683-4089-97A6-D4564D1FAD68}" destId="{ACCFE326-0104-41A2-9ADF-FD72D53A4D57}" srcOrd="4" destOrd="0" presId="urn:microsoft.com/office/officeart/2005/8/layout/pyramid1"/>
    <dgm:cxn modelId="{9BEEDABD-3043-4650-BE64-8AAC0A6E5496}" type="presParOf" srcId="{ACCFE326-0104-41A2-9ADF-FD72D53A4D57}" destId="{A34D2FE0-516B-4AB3-9A41-1E9BF70714AD}" srcOrd="0" destOrd="0" presId="urn:microsoft.com/office/officeart/2005/8/layout/pyramid1"/>
    <dgm:cxn modelId="{18C6233F-0281-4448-A11E-86AAB73B9CD4}" type="presParOf" srcId="{ACCFE326-0104-41A2-9ADF-FD72D53A4D57}" destId="{53B74082-3414-4E5D-B897-40FEFB7390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18512-6E0B-4408-9688-DE74F130F8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0E2D10-4ED0-4189-B5A8-943616548E5C}">
      <dgm:prSet phldrT="[Text]"/>
      <dgm:spPr/>
      <dgm:t>
        <a:bodyPr/>
        <a:lstStyle/>
        <a:p>
          <a:r>
            <a:rPr lang="cs-CZ" dirty="0"/>
            <a:t>stát</a:t>
          </a:r>
        </a:p>
      </dgm:t>
    </dgm:pt>
    <dgm:pt modelId="{21F367DB-5EE7-48D0-B15E-F23E54D91543}" type="parTrans" cxnId="{51C2654D-F5AD-4252-AF3D-3CBFE82BC6C0}">
      <dgm:prSet/>
      <dgm:spPr/>
      <dgm:t>
        <a:bodyPr/>
        <a:lstStyle/>
        <a:p>
          <a:endParaRPr lang="cs-CZ"/>
        </a:p>
      </dgm:t>
    </dgm:pt>
    <dgm:pt modelId="{FCCCD622-DFCE-4B92-8E1D-751DAC848809}" type="sibTrans" cxnId="{51C2654D-F5AD-4252-AF3D-3CBFE82BC6C0}">
      <dgm:prSet/>
      <dgm:spPr/>
      <dgm:t>
        <a:bodyPr/>
        <a:lstStyle/>
        <a:p>
          <a:endParaRPr lang="cs-CZ"/>
        </a:p>
      </dgm:t>
    </dgm:pt>
    <dgm:pt modelId="{7B23E374-9F88-4437-A83A-A95BA5C1C479}">
      <dgm:prSet phldrT="[Text]"/>
      <dgm:spPr/>
      <dgm:t>
        <a:bodyPr/>
        <a:lstStyle/>
        <a:p>
          <a:r>
            <a:rPr lang="cs-CZ" dirty="0"/>
            <a:t>mezinárodní organizace</a:t>
          </a:r>
        </a:p>
      </dgm:t>
    </dgm:pt>
    <dgm:pt modelId="{2565ED04-D1B8-411E-B935-C46EE9BE1339}" type="parTrans" cxnId="{CF13FD87-92C2-4AA7-BF2A-C6FAB7B65333}">
      <dgm:prSet/>
      <dgm:spPr/>
      <dgm:t>
        <a:bodyPr/>
        <a:lstStyle/>
        <a:p>
          <a:endParaRPr lang="cs-CZ"/>
        </a:p>
      </dgm:t>
    </dgm:pt>
    <dgm:pt modelId="{65825DFB-D550-4A31-B90B-E26FBB37AE9C}" type="sibTrans" cxnId="{CF13FD87-92C2-4AA7-BF2A-C6FAB7B65333}">
      <dgm:prSet/>
      <dgm:spPr/>
      <dgm:t>
        <a:bodyPr/>
        <a:lstStyle/>
        <a:p>
          <a:endParaRPr lang="cs-CZ"/>
        </a:p>
      </dgm:t>
    </dgm:pt>
    <dgm:pt modelId="{F6E9E840-59D6-4DA3-BA01-D4795DBD02A3}">
      <dgm:prSet phldrT="[Text]"/>
      <dgm:spPr/>
      <dgm:t>
        <a:bodyPr/>
        <a:lstStyle/>
        <a:p>
          <a:r>
            <a:rPr lang="cs-CZ" dirty="0"/>
            <a:t>jednotlivec?</a:t>
          </a:r>
        </a:p>
      </dgm:t>
    </dgm:pt>
    <dgm:pt modelId="{CA998D76-D8F7-4C6D-A609-A5A33EEB1A85}" type="parTrans" cxnId="{D5D8BCEB-A0B6-4433-9579-A9D0A2F43CBF}">
      <dgm:prSet/>
      <dgm:spPr/>
      <dgm:t>
        <a:bodyPr/>
        <a:lstStyle/>
        <a:p>
          <a:endParaRPr lang="cs-CZ"/>
        </a:p>
      </dgm:t>
    </dgm:pt>
    <dgm:pt modelId="{653974C4-84A2-410B-9B03-82226E3EA3A6}" type="sibTrans" cxnId="{D5D8BCEB-A0B6-4433-9579-A9D0A2F43CBF}">
      <dgm:prSet/>
      <dgm:spPr/>
      <dgm:t>
        <a:bodyPr/>
        <a:lstStyle/>
        <a:p>
          <a:endParaRPr lang="cs-CZ"/>
        </a:p>
      </dgm:t>
    </dgm:pt>
    <dgm:pt modelId="{211E1947-F8C5-4916-B04D-F5FC3C79172D}" type="pres">
      <dgm:prSet presAssocID="{BD118512-6E0B-4408-9688-DE74F130F859}" presName="linear" presStyleCnt="0">
        <dgm:presLayoutVars>
          <dgm:dir/>
          <dgm:animLvl val="lvl"/>
          <dgm:resizeHandles val="exact"/>
        </dgm:presLayoutVars>
      </dgm:prSet>
      <dgm:spPr/>
    </dgm:pt>
    <dgm:pt modelId="{CC31843A-C972-47B4-8E4C-6761FDF3D981}" type="pres">
      <dgm:prSet presAssocID="{710E2D10-4ED0-4189-B5A8-943616548E5C}" presName="parentLin" presStyleCnt="0"/>
      <dgm:spPr/>
    </dgm:pt>
    <dgm:pt modelId="{74333856-72D5-4E9D-8CB5-91020A588D46}" type="pres">
      <dgm:prSet presAssocID="{710E2D10-4ED0-4189-B5A8-943616548E5C}" presName="parentLeftMargin" presStyleLbl="node1" presStyleIdx="0" presStyleCnt="3"/>
      <dgm:spPr/>
    </dgm:pt>
    <dgm:pt modelId="{277AC8B2-D7EB-416A-BE45-DC7092AD25C2}" type="pres">
      <dgm:prSet presAssocID="{710E2D10-4ED0-4189-B5A8-943616548E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576F49-966A-4A7F-A281-9F7E9FAD4233}" type="pres">
      <dgm:prSet presAssocID="{710E2D10-4ED0-4189-B5A8-943616548E5C}" presName="negativeSpace" presStyleCnt="0"/>
      <dgm:spPr/>
    </dgm:pt>
    <dgm:pt modelId="{D7307FE0-0CDD-4A9D-9380-AB8C8D94A7E5}" type="pres">
      <dgm:prSet presAssocID="{710E2D10-4ED0-4189-B5A8-943616548E5C}" presName="childText" presStyleLbl="conFgAcc1" presStyleIdx="0" presStyleCnt="3">
        <dgm:presLayoutVars>
          <dgm:bulletEnabled val="1"/>
        </dgm:presLayoutVars>
      </dgm:prSet>
      <dgm:spPr/>
    </dgm:pt>
    <dgm:pt modelId="{92CE7332-0150-4244-B175-880C8A30718B}" type="pres">
      <dgm:prSet presAssocID="{FCCCD622-DFCE-4B92-8E1D-751DAC848809}" presName="spaceBetweenRectangles" presStyleCnt="0"/>
      <dgm:spPr/>
    </dgm:pt>
    <dgm:pt modelId="{85110B54-FEDB-4BC7-9CB6-65AFD66CF815}" type="pres">
      <dgm:prSet presAssocID="{7B23E374-9F88-4437-A83A-A95BA5C1C479}" presName="parentLin" presStyleCnt="0"/>
      <dgm:spPr/>
    </dgm:pt>
    <dgm:pt modelId="{260A543B-A8FB-4DDC-AA96-EB83D4A3ADAC}" type="pres">
      <dgm:prSet presAssocID="{7B23E374-9F88-4437-A83A-A95BA5C1C479}" presName="parentLeftMargin" presStyleLbl="node1" presStyleIdx="0" presStyleCnt="3"/>
      <dgm:spPr/>
    </dgm:pt>
    <dgm:pt modelId="{3A619027-495B-4756-A6B3-054929F0402D}" type="pres">
      <dgm:prSet presAssocID="{7B23E374-9F88-4437-A83A-A95BA5C1C4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BC5572-110A-4E7A-874C-B07A8F5A026E}" type="pres">
      <dgm:prSet presAssocID="{7B23E374-9F88-4437-A83A-A95BA5C1C479}" presName="negativeSpace" presStyleCnt="0"/>
      <dgm:spPr/>
    </dgm:pt>
    <dgm:pt modelId="{A7ACCFDD-2F49-4E54-ADB0-4573DA1A1E00}" type="pres">
      <dgm:prSet presAssocID="{7B23E374-9F88-4437-A83A-A95BA5C1C479}" presName="childText" presStyleLbl="conFgAcc1" presStyleIdx="1" presStyleCnt="3">
        <dgm:presLayoutVars>
          <dgm:bulletEnabled val="1"/>
        </dgm:presLayoutVars>
      </dgm:prSet>
      <dgm:spPr/>
    </dgm:pt>
    <dgm:pt modelId="{CDAAEDE3-6462-4C22-92A8-B1E9BF756F3D}" type="pres">
      <dgm:prSet presAssocID="{65825DFB-D550-4A31-B90B-E26FBB37AE9C}" presName="spaceBetweenRectangles" presStyleCnt="0"/>
      <dgm:spPr/>
    </dgm:pt>
    <dgm:pt modelId="{27F98FCD-5E97-4431-89BA-DCB1CD7A5958}" type="pres">
      <dgm:prSet presAssocID="{F6E9E840-59D6-4DA3-BA01-D4795DBD02A3}" presName="parentLin" presStyleCnt="0"/>
      <dgm:spPr/>
    </dgm:pt>
    <dgm:pt modelId="{D96EB9F3-AD6E-4C10-AFDB-6905327B6A7E}" type="pres">
      <dgm:prSet presAssocID="{F6E9E840-59D6-4DA3-BA01-D4795DBD02A3}" presName="parentLeftMargin" presStyleLbl="node1" presStyleIdx="1" presStyleCnt="3"/>
      <dgm:spPr/>
    </dgm:pt>
    <dgm:pt modelId="{7135CCFB-63AD-4EB8-A83D-4E3B464774DB}" type="pres">
      <dgm:prSet presAssocID="{F6E9E840-59D6-4DA3-BA01-D4795DBD02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BC7EE5-B460-4793-A8DF-75C0746FC053}" type="pres">
      <dgm:prSet presAssocID="{F6E9E840-59D6-4DA3-BA01-D4795DBD02A3}" presName="negativeSpace" presStyleCnt="0"/>
      <dgm:spPr/>
    </dgm:pt>
    <dgm:pt modelId="{9593FA66-82F1-4622-BC93-B4A4DFEDEAA3}" type="pres">
      <dgm:prSet presAssocID="{F6E9E840-59D6-4DA3-BA01-D4795DBD02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616E18-3280-41AB-8F21-40307D787CBD}" type="presOf" srcId="{F6E9E840-59D6-4DA3-BA01-D4795DBD02A3}" destId="{D96EB9F3-AD6E-4C10-AFDB-6905327B6A7E}" srcOrd="0" destOrd="0" presId="urn:microsoft.com/office/officeart/2005/8/layout/list1"/>
    <dgm:cxn modelId="{46A4A225-B3F1-4860-9CEC-5BACF59341C2}" type="presOf" srcId="{7B23E374-9F88-4437-A83A-A95BA5C1C479}" destId="{3A619027-495B-4756-A6B3-054929F0402D}" srcOrd="1" destOrd="0" presId="urn:microsoft.com/office/officeart/2005/8/layout/list1"/>
    <dgm:cxn modelId="{09339B3C-1950-410A-A1CB-F75BB679DED7}" type="presOf" srcId="{7B23E374-9F88-4437-A83A-A95BA5C1C479}" destId="{260A543B-A8FB-4DDC-AA96-EB83D4A3ADAC}" srcOrd="0" destOrd="0" presId="urn:microsoft.com/office/officeart/2005/8/layout/list1"/>
    <dgm:cxn modelId="{BC37885D-201D-4931-A5DA-55E7D8FDD173}" type="presOf" srcId="{710E2D10-4ED0-4189-B5A8-943616548E5C}" destId="{277AC8B2-D7EB-416A-BE45-DC7092AD25C2}" srcOrd="1" destOrd="0" presId="urn:microsoft.com/office/officeart/2005/8/layout/list1"/>
    <dgm:cxn modelId="{07EBE366-37E8-4A6F-AB7B-11AEB01235DB}" type="presOf" srcId="{710E2D10-4ED0-4189-B5A8-943616548E5C}" destId="{74333856-72D5-4E9D-8CB5-91020A588D46}" srcOrd="0" destOrd="0" presId="urn:microsoft.com/office/officeart/2005/8/layout/list1"/>
    <dgm:cxn modelId="{51C2654D-F5AD-4252-AF3D-3CBFE82BC6C0}" srcId="{BD118512-6E0B-4408-9688-DE74F130F859}" destId="{710E2D10-4ED0-4189-B5A8-943616548E5C}" srcOrd="0" destOrd="0" parTransId="{21F367DB-5EE7-48D0-B15E-F23E54D91543}" sibTransId="{FCCCD622-DFCE-4B92-8E1D-751DAC848809}"/>
    <dgm:cxn modelId="{35B7485A-E5A6-4B2C-9A24-8E7E4E3B5DA9}" type="presOf" srcId="{BD118512-6E0B-4408-9688-DE74F130F859}" destId="{211E1947-F8C5-4916-B04D-F5FC3C79172D}" srcOrd="0" destOrd="0" presId="urn:microsoft.com/office/officeart/2005/8/layout/list1"/>
    <dgm:cxn modelId="{CF13FD87-92C2-4AA7-BF2A-C6FAB7B65333}" srcId="{BD118512-6E0B-4408-9688-DE74F130F859}" destId="{7B23E374-9F88-4437-A83A-A95BA5C1C479}" srcOrd="1" destOrd="0" parTransId="{2565ED04-D1B8-411E-B935-C46EE9BE1339}" sibTransId="{65825DFB-D550-4A31-B90B-E26FBB37AE9C}"/>
    <dgm:cxn modelId="{41AC36CB-DCCB-4355-8DF9-E53A11E87439}" type="presOf" srcId="{F6E9E840-59D6-4DA3-BA01-D4795DBD02A3}" destId="{7135CCFB-63AD-4EB8-A83D-4E3B464774DB}" srcOrd="1" destOrd="0" presId="urn:microsoft.com/office/officeart/2005/8/layout/list1"/>
    <dgm:cxn modelId="{D5D8BCEB-A0B6-4433-9579-A9D0A2F43CBF}" srcId="{BD118512-6E0B-4408-9688-DE74F130F859}" destId="{F6E9E840-59D6-4DA3-BA01-D4795DBD02A3}" srcOrd="2" destOrd="0" parTransId="{CA998D76-D8F7-4C6D-A609-A5A33EEB1A85}" sibTransId="{653974C4-84A2-410B-9B03-82226E3EA3A6}"/>
    <dgm:cxn modelId="{25C23C74-1BA8-4C8E-947F-FCF04EBFD668}" type="presParOf" srcId="{211E1947-F8C5-4916-B04D-F5FC3C79172D}" destId="{CC31843A-C972-47B4-8E4C-6761FDF3D981}" srcOrd="0" destOrd="0" presId="urn:microsoft.com/office/officeart/2005/8/layout/list1"/>
    <dgm:cxn modelId="{F55D307C-C6B6-4CAC-AD19-87F2DEC42379}" type="presParOf" srcId="{CC31843A-C972-47B4-8E4C-6761FDF3D981}" destId="{74333856-72D5-4E9D-8CB5-91020A588D46}" srcOrd="0" destOrd="0" presId="urn:microsoft.com/office/officeart/2005/8/layout/list1"/>
    <dgm:cxn modelId="{56DCA9EA-FCE4-4AEA-8D52-E3A43E2B821D}" type="presParOf" srcId="{CC31843A-C972-47B4-8E4C-6761FDF3D981}" destId="{277AC8B2-D7EB-416A-BE45-DC7092AD25C2}" srcOrd="1" destOrd="0" presId="urn:microsoft.com/office/officeart/2005/8/layout/list1"/>
    <dgm:cxn modelId="{017FB76B-AD12-4F34-948E-BD4DABC4B99C}" type="presParOf" srcId="{211E1947-F8C5-4916-B04D-F5FC3C79172D}" destId="{C1576F49-966A-4A7F-A281-9F7E9FAD4233}" srcOrd="1" destOrd="0" presId="urn:microsoft.com/office/officeart/2005/8/layout/list1"/>
    <dgm:cxn modelId="{9F48E291-10BF-4FAB-B6CD-AFE1B13A9300}" type="presParOf" srcId="{211E1947-F8C5-4916-B04D-F5FC3C79172D}" destId="{D7307FE0-0CDD-4A9D-9380-AB8C8D94A7E5}" srcOrd="2" destOrd="0" presId="urn:microsoft.com/office/officeart/2005/8/layout/list1"/>
    <dgm:cxn modelId="{3FC79134-72A4-4537-B175-14F0BC9533C4}" type="presParOf" srcId="{211E1947-F8C5-4916-B04D-F5FC3C79172D}" destId="{92CE7332-0150-4244-B175-880C8A30718B}" srcOrd="3" destOrd="0" presId="urn:microsoft.com/office/officeart/2005/8/layout/list1"/>
    <dgm:cxn modelId="{60B7FFAE-4776-4D31-8811-09DF05314738}" type="presParOf" srcId="{211E1947-F8C5-4916-B04D-F5FC3C79172D}" destId="{85110B54-FEDB-4BC7-9CB6-65AFD66CF815}" srcOrd="4" destOrd="0" presId="urn:microsoft.com/office/officeart/2005/8/layout/list1"/>
    <dgm:cxn modelId="{6ECFB8F8-D5C4-4A98-AE99-7D13D56ADC06}" type="presParOf" srcId="{85110B54-FEDB-4BC7-9CB6-65AFD66CF815}" destId="{260A543B-A8FB-4DDC-AA96-EB83D4A3ADAC}" srcOrd="0" destOrd="0" presId="urn:microsoft.com/office/officeart/2005/8/layout/list1"/>
    <dgm:cxn modelId="{0451981F-54C1-4158-AA19-0F0BCCD6763D}" type="presParOf" srcId="{85110B54-FEDB-4BC7-9CB6-65AFD66CF815}" destId="{3A619027-495B-4756-A6B3-054929F0402D}" srcOrd="1" destOrd="0" presId="urn:microsoft.com/office/officeart/2005/8/layout/list1"/>
    <dgm:cxn modelId="{34E5EF6A-9574-4405-B8DD-EE01F4BE4F67}" type="presParOf" srcId="{211E1947-F8C5-4916-B04D-F5FC3C79172D}" destId="{E9BC5572-110A-4E7A-874C-B07A8F5A026E}" srcOrd="5" destOrd="0" presId="urn:microsoft.com/office/officeart/2005/8/layout/list1"/>
    <dgm:cxn modelId="{BFD034A4-6DE2-477A-B2A3-96A3F3A76AAB}" type="presParOf" srcId="{211E1947-F8C5-4916-B04D-F5FC3C79172D}" destId="{A7ACCFDD-2F49-4E54-ADB0-4573DA1A1E00}" srcOrd="6" destOrd="0" presId="urn:microsoft.com/office/officeart/2005/8/layout/list1"/>
    <dgm:cxn modelId="{B240E4AD-7BBC-4B92-9223-CA7EC24A4075}" type="presParOf" srcId="{211E1947-F8C5-4916-B04D-F5FC3C79172D}" destId="{CDAAEDE3-6462-4C22-92A8-B1E9BF756F3D}" srcOrd="7" destOrd="0" presId="urn:microsoft.com/office/officeart/2005/8/layout/list1"/>
    <dgm:cxn modelId="{E5927AE0-BA29-44EB-9027-690FDB8EEECF}" type="presParOf" srcId="{211E1947-F8C5-4916-B04D-F5FC3C79172D}" destId="{27F98FCD-5E97-4431-89BA-DCB1CD7A5958}" srcOrd="8" destOrd="0" presId="urn:microsoft.com/office/officeart/2005/8/layout/list1"/>
    <dgm:cxn modelId="{F84B5779-AD63-48E9-883F-BDEDC8BE736A}" type="presParOf" srcId="{27F98FCD-5E97-4431-89BA-DCB1CD7A5958}" destId="{D96EB9F3-AD6E-4C10-AFDB-6905327B6A7E}" srcOrd="0" destOrd="0" presId="urn:microsoft.com/office/officeart/2005/8/layout/list1"/>
    <dgm:cxn modelId="{8D5570E1-4212-4452-8269-B0E0FE1F4206}" type="presParOf" srcId="{27F98FCD-5E97-4431-89BA-DCB1CD7A5958}" destId="{7135CCFB-63AD-4EB8-A83D-4E3B464774DB}" srcOrd="1" destOrd="0" presId="urn:microsoft.com/office/officeart/2005/8/layout/list1"/>
    <dgm:cxn modelId="{50836916-49CC-430B-BEAA-EE176C3FFB34}" type="presParOf" srcId="{211E1947-F8C5-4916-B04D-F5FC3C79172D}" destId="{CDBC7EE5-B460-4793-A8DF-75C0746FC053}" srcOrd="9" destOrd="0" presId="urn:microsoft.com/office/officeart/2005/8/layout/list1"/>
    <dgm:cxn modelId="{5239FFED-29E2-4541-A5AA-063346AC6295}" type="presParOf" srcId="{211E1947-F8C5-4916-B04D-F5FC3C79172D}" destId="{9593FA66-82F1-4622-BC93-B4A4DFEDEA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414E9-6F74-443C-99D0-37B53B52A5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3B47ED-0293-4B1F-B9D0-D4BA3FA314E7}">
      <dgm:prSet phldrT="[Text]"/>
      <dgm:spPr/>
      <dgm:t>
        <a:bodyPr/>
        <a:lstStyle/>
        <a:p>
          <a:r>
            <a:rPr lang="cs-CZ" dirty="0"/>
            <a:t>území</a:t>
          </a:r>
        </a:p>
      </dgm:t>
    </dgm:pt>
    <dgm:pt modelId="{CF974398-CE0B-4A8A-A7F1-E638B829714E}" type="parTrans" cxnId="{45291E09-572D-4AE0-86E6-4054A1A22D10}">
      <dgm:prSet/>
      <dgm:spPr/>
      <dgm:t>
        <a:bodyPr/>
        <a:lstStyle/>
        <a:p>
          <a:endParaRPr lang="cs-CZ"/>
        </a:p>
      </dgm:t>
    </dgm:pt>
    <dgm:pt modelId="{12D0B363-6935-4751-AB0D-FDE572BE0C2E}" type="sibTrans" cxnId="{45291E09-572D-4AE0-86E6-4054A1A22D10}">
      <dgm:prSet/>
      <dgm:spPr/>
      <dgm:t>
        <a:bodyPr/>
        <a:lstStyle/>
        <a:p>
          <a:endParaRPr lang="cs-CZ"/>
        </a:p>
      </dgm:t>
    </dgm:pt>
    <dgm:pt modelId="{7FC86ADE-41E2-4B77-BF7D-854FC35DEC7C}">
      <dgm:prSet phldrT="[Text]"/>
      <dgm:spPr/>
      <dgm:t>
        <a:bodyPr/>
        <a:lstStyle/>
        <a:p>
          <a:r>
            <a:rPr lang="cs-CZ" dirty="0"/>
            <a:t>obyvatelstvo</a:t>
          </a:r>
        </a:p>
      </dgm:t>
    </dgm:pt>
    <dgm:pt modelId="{F78DA677-3F2B-4B81-A723-825A719DCEC4}" type="parTrans" cxnId="{572F3372-ABE0-4E31-9739-590752809408}">
      <dgm:prSet/>
      <dgm:spPr/>
      <dgm:t>
        <a:bodyPr/>
        <a:lstStyle/>
        <a:p>
          <a:endParaRPr lang="cs-CZ"/>
        </a:p>
      </dgm:t>
    </dgm:pt>
    <dgm:pt modelId="{FFCC190A-2F9E-45C0-8084-5E9C76C52E5F}" type="sibTrans" cxnId="{572F3372-ABE0-4E31-9739-590752809408}">
      <dgm:prSet/>
      <dgm:spPr/>
      <dgm:t>
        <a:bodyPr/>
        <a:lstStyle/>
        <a:p>
          <a:endParaRPr lang="cs-CZ"/>
        </a:p>
      </dgm:t>
    </dgm:pt>
    <dgm:pt modelId="{4542E904-C04B-42F7-A346-AE7B9E21B428}">
      <dgm:prSet phldrT="[Text]"/>
      <dgm:spPr/>
      <dgm:t>
        <a:bodyPr/>
        <a:lstStyle/>
        <a:p>
          <a:r>
            <a:rPr lang="cs-CZ" dirty="0"/>
            <a:t>způsobilost vstupovat do MV</a:t>
          </a:r>
        </a:p>
      </dgm:t>
    </dgm:pt>
    <dgm:pt modelId="{93BDACCE-8380-4FD9-9C10-0938E54328AE}" type="parTrans" cxnId="{10C5C044-6195-42AA-BE77-D8750C260B1B}">
      <dgm:prSet/>
      <dgm:spPr/>
      <dgm:t>
        <a:bodyPr/>
        <a:lstStyle/>
        <a:p>
          <a:endParaRPr lang="cs-CZ"/>
        </a:p>
      </dgm:t>
    </dgm:pt>
    <dgm:pt modelId="{DFE308C3-8D5D-49D3-847F-B05695A4B1D9}" type="sibTrans" cxnId="{10C5C044-6195-42AA-BE77-D8750C260B1B}">
      <dgm:prSet/>
      <dgm:spPr/>
      <dgm:t>
        <a:bodyPr/>
        <a:lstStyle/>
        <a:p>
          <a:endParaRPr lang="cs-CZ"/>
        </a:p>
      </dgm:t>
    </dgm:pt>
    <dgm:pt modelId="{1E38371A-C250-4224-AE5D-B7ED0F5FA41F}">
      <dgm:prSet/>
      <dgm:spPr/>
      <dgm:t>
        <a:bodyPr/>
        <a:lstStyle/>
        <a:p>
          <a:r>
            <a:rPr lang="cs-CZ" dirty="0"/>
            <a:t>státní moc</a:t>
          </a:r>
        </a:p>
      </dgm:t>
    </dgm:pt>
    <dgm:pt modelId="{281E76A2-FDEC-4B62-BF9D-78044E7DAD5C}" type="parTrans" cxnId="{53C6745E-C230-4A25-A93D-2D7330562E95}">
      <dgm:prSet/>
      <dgm:spPr/>
    </dgm:pt>
    <dgm:pt modelId="{2EC666A6-5AC3-4A1B-8307-5D88D2256839}" type="sibTrans" cxnId="{53C6745E-C230-4A25-A93D-2D7330562E95}">
      <dgm:prSet/>
      <dgm:spPr/>
    </dgm:pt>
    <dgm:pt modelId="{BA35137D-A335-4B88-8BEB-18CD84061CA6}" type="pres">
      <dgm:prSet presAssocID="{15E414E9-6F74-443C-99D0-37B53B52A551}" presName="Name0" presStyleCnt="0">
        <dgm:presLayoutVars>
          <dgm:chMax val="7"/>
          <dgm:chPref val="7"/>
          <dgm:dir/>
        </dgm:presLayoutVars>
      </dgm:prSet>
      <dgm:spPr/>
    </dgm:pt>
    <dgm:pt modelId="{BABBE61B-F3DD-47F6-AE01-B2C9DE859592}" type="pres">
      <dgm:prSet presAssocID="{15E414E9-6F74-443C-99D0-37B53B52A551}" presName="Name1" presStyleCnt="0"/>
      <dgm:spPr/>
    </dgm:pt>
    <dgm:pt modelId="{3A9B1058-173C-4973-A0FF-F2D4CEF2FE5B}" type="pres">
      <dgm:prSet presAssocID="{15E414E9-6F74-443C-99D0-37B53B52A551}" presName="cycle" presStyleCnt="0"/>
      <dgm:spPr/>
    </dgm:pt>
    <dgm:pt modelId="{02D015AA-C83F-4B37-886A-F4FFBF5D4F61}" type="pres">
      <dgm:prSet presAssocID="{15E414E9-6F74-443C-99D0-37B53B52A551}" presName="srcNode" presStyleLbl="node1" presStyleIdx="0" presStyleCnt="4"/>
      <dgm:spPr/>
    </dgm:pt>
    <dgm:pt modelId="{28A60895-A40F-421B-ABA3-E12548B2FBBF}" type="pres">
      <dgm:prSet presAssocID="{15E414E9-6F74-443C-99D0-37B53B52A551}" presName="conn" presStyleLbl="parChTrans1D2" presStyleIdx="0" presStyleCnt="1"/>
      <dgm:spPr/>
    </dgm:pt>
    <dgm:pt modelId="{0269F9EC-A9B4-47FB-B014-09FE18ACB8A1}" type="pres">
      <dgm:prSet presAssocID="{15E414E9-6F74-443C-99D0-37B53B52A551}" presName="extraNode" presStyleLbl="node1" presStyleIdx="0" presStyleCnt="4"/>
      <dgm:spPr/>
    </dgm:pt>
    <dgm:pt modelId="{1E0A1088-7115-426D-B7A4-9DC98C6A04C4}" type="pres">
      <dgm:prSet presAssocID="{15E414E9-6F74-443C-99D0-37B53B52A551}" presName="dstNode" presStyleLbl="node1" presStyleIdx="0" presStyleCnt="4"/>
      <dgm:spPr/>
    </dgm:pt>
    <dgm:pt modelId="{6FC3E2D2-5712-4A12-B7D6-7CD2DF03AF36}" type="pres">
      <dgm:prSet presAssocID="{7A3B47ED-0293-4B1F-B9D0-D4BA3FA314E7}" presName="text_1" presStyleLbl="node1" presStyleIdx="0" presStyleCnt="4">
        <dgm:presLayoutVars>
          <dgm:bulletEnabled val="1"/>
        </dgm:presLayoutVars>
      </dgm:prSet>
      <dgm:spPr/>
    </dgm:pt>
    <dgm:pt modelId="{720F0032-8667-4488-AC78-844127AE1063}" type="pres">
      <dgm:prSet presAssocID="{7A3B47ED-0293-4B1F-B9D0-D4BA3FA314E7}" presName="accent_1" presStyleCnt="0"/>
      <dgm:spPr/>
    </dgm:pt>
    <dgm:pt modelId="{5F4DF88E-5B78-4CBE-9131-84BF033DE4B0}" type="pres">
      <dgm:prSet presAssocID="{7A3B47ED-0293-4B1F-B9D0-D4BA3FA314E7}" presName="accentRepeatNode" presStyleLbl="solidFgAcc1" presStyleIdx="0" presStyleCnt="4"/>
      <dgm:spPr/>
    </dgm:pt>
    <dgm:pt modelId="{A8B1E82E-6915-4C73-87DD-8DD6B4D4C17D}" type="pres">
      <dgm:prSet presAssocID="{7FC86ADE-41E2-4B77-BF7D-854FC35DEC7C}" presName="text_2" presStyleLbl="node1" presStyleIdx="1" presStyleCnt="4">
        <dgm:presLayoutVars>
          <dgm:bulletEnabled val="1"/>
        </dgm:presLayoutVars>
      </dgm:prSet>
      <dgm:spPr/>
    </dgm:pt>
    <dgm:pt modelId="{02CE0863-A7B4-4C0D-A872-A4346158E9BA}" type="pres">
      <dgm:prSet presAssocID="{7FC86ADE-41E2-4B77-BF7D-854FC35DEC7C}" presName="accent_2" presStyleCnt="0"/>
      <dgm:spPr/>
    </dgm:pt>
    <dgm:pt modelId="{FBA2E398-324D-452F-BAB4-92762CFAA9C4}" type="pres">
      <dgm:prSet presAssocID="{7FC86ADE-41E2-4B77-BF7D-854FC35DEC7C}" presName="accentRepeatNode" presStyleLbl="solidFgAcc1" presStyleIdx="1" presStyleCnt="4"/>
      <dgm:spPr/>
    </dgm:pt>
    <dgm:pt modelId="{BB95E934-1891-42E4-A3C0-D42D65F9CAF7}" type="pres">
      <dgm:prSet presAssocID="{1E38371A-C250-4224-AE5D-B7ED0F5FA41F}" presName="text_3" presStyleLbl="node1" presStyleIdx="2" presStyleCnt="4">
        <dgm:presLayoutVars>
          <dgm:bulletEnabled val="1"/>
        </dgm:presLayoutVars>
      </dgm:prSet>
      <dgm:spPr/>
    </dgm:pt>
    <dgm:pt modelId="{E25F9F7D-8AF2-4806-965A-87055B67F271}" type="pres">
      <dgm:prSet presAssocID="{1E38371A-C250-4224-AE5D-B7ED0F5FA41F}" presName="accent_3" presStyleCnt="0"/>
      <dgm:spPr/>
    </dgm:pt>
    <dgm:pt modelId="{DD5993E8-871D-4258-9EE8-70DDE7479DF5}" type="pres">
      <dgm:prSet presAssocID="{1E38371A-C250-4224-AE5D-B7ED0F5FA41F}" presName="accentRepeatNode" presStyleLbl="solidFgAcc1" presStyleIdx="2" presStyleCnt="4"/>
      <dgm:spPr/>
    </dgm:pt>
    <dgm:pt modelId="{2A891B9A-58E0-408E-9F50-7C0F0B4DE909}" type="pres">
      <dgm:prSet presAssocID="{4542E904-C04B-42F7-A346-AE7B9E21B428}" presName="text_4" presStyleLbl="node1" presStyleIdx="3" presStyleCnt="4">
        <dgm:presLayoutVars>
          <dgm:bulletEnabled val="1"/>
        </dgm:presLayoutVars>
      </dgm:prSet>
      <dgm:spPr/>
    </dgm:pt>
    <dgm:pt modelId="{0F530BFB-316F-48CA-9936-96C790423C06}" type="pres">
      <dgm:prSet presAssocID="{4542E904-C04B-42F7-A346-AE7B9E21B428}" presName="accent_4" presStyleCnt="0"/>
      <dgm:spPr/>
    </dgm:pt>
    <dgm:pt modelId="{4B717F5C-39A1-441B-BD98-88E4EB5A0F5E}" type="pres">
      <dgm:prSet presAssocID="{4542E904-C04B-42F7-A346-AE7B9E21B428}" presName="accentRepeatNode" presStyleLbl="solidFgAcc1" presStyleIdx="3" presStyleCnt="4"/>
      <dgm:spPr/>
    </dgm:pt>
  </dgm:ptLst>
  <dgm:cxnLst>
    <dgm:cxn modelId="{45291E09-572D-4AE0-86E6-4054A1A22D10}" srcId="{15E414E9-6F74-443C-99D0-37B53B52A551}" destId="{7A3B47ED-0293-4B1F-B9D0-D4BA3FA314E7}" srcOrd="0" destOrd="0" parTransId="{CF974398-CE0B-4A8A-A7F1-E638B829714E}" sibTransId="{12D0B363-6935-4751-AB0D-FDE572BE0C2E}"/>
    <dgm:cxn modelId="{53C6745E-C230-4A25-A93D-2D7330562E95}" srcId="{15E414E9-6F74-443C-99D0-37B53B52A551}" destId="{1E38371A-C250-4224-AE5D-B7ED0F5FA41F}" srcOrd="2" destOrd="0" parTransId="{281E76A2-FDEC-4B62-BF9D-78044E7DAD5C}" sibTransId="{2EC666A6-5AC3-4A1B-8307-5D88D2256839}"/>
    <dgm:cxn modelId="{10C5C044-6195-42AA-BE77-D8750C260B1B}" srcId="{15E414E9-6F74-443C-99D0-37B53B52A551}" destId="{4542E904-C04B-42F7-A346-AE7B9E21B428}" srcOrd="3" destOrd="0" parTransId="{93BDACCE-8380-4FD9-9C10-0938E54328AE}" sibTransId="{DFE308C3-8D5D-49D3-847F-B05695A4B1D9}"/>
    <dgm:cxn modelId="{F0B20870-219B-48B9-A1D4-6D76D258E98B}" type="presOf" srcId="{15E414E9-6F74-443C-99D0-37B53B52A551}" destId="{BA35137D-A335-4B88-8BEB-18CD84061CA6}" srcOrd="0" destOrd="0" presId="urn:microsoft.com/office/officeart/2008/layout/VerticalCurvedList"/>
    <dgm:cxn modelId="{D17CD271-A8FE-4E10-91C4-613ED2C40AD6}" type="presOf" srcId="{12D0B363-6935-4751-AB0D-FDE572BE0C2E}" destId="{28A60895-A40F-421B-ABA3-E12548B2FBBF}" srcOrd="0" destOrd="0" presId="urn:microsoft.com/office/officeart/2008/layout/VerticalCurvedList"/>
    <dgm:cxn modelId="{572F3372-ABE0-4E31-9739-590752809408}" srcId="{15E414E9-6F74-443C-99D0-37B53B52A551}" destId="{7FC86ADE-41E2-4B77-BF7D-854FC35DEC7C}" srcOrd="1" destOrd="0" parTransId="{F78DA677-3F2B-4B81-A723-825A719DCEC4}" sibTransId="{FFCC190A-2F9E-45C0-8084-5E9C76C52E5F}"/>
    <dgm:cxn modelId="{3623E08E-6EBC-47C0-8C56-FF4F337F99C1}" type="presOf" srcId="{7A3B47ED-0293-4B1F-B9D0-D4BA3FA314E7}" destId="{6FC3E2D2-5712-4A12-B7D6-7CD2DF03AF36}" srcOrd="0" destOrd="0" presId="urn:microsoft.com/office/officeart/2008/layout/VerticalCurvedList"/>
    <dgm:cxn modelId="{568602C7-582B-4AC6-AFD0-58141C4BE635}" type="presOf" srcId="{7FC86ADE-41E2-4B77-BF7D-854FC35DEC7C}" destId="{A8B1E82E-6915-4C73-87DD-8DD6B4D4C17D}" srcOrd="0" destOrd="0" presId="urn:microsoft.com/office/officeart/2008/layout/VerticalCurvedList"/>
    <dgm:cxn modelId="{86B0F5CF-11D4-4B1F-BDE0-2BC71D69D079}" type="presOf" srcId="{4542E904-C04B-42F7-A346-AE7B9E21B428}" destId="{2A891B9A-58E0-408E-9F50-7C0F0B4DE909}" srcOrd="0" destOrd="0" presId="urn:microsoft.com/office/officeart/2008/layout/VerticalCurvedList"/>
    <dgm:cxn modelId="{045462DA-1240-4163-945E-29A31D8FD89D}" type="presOf" srcId="{1E38371A-C250-4224-AE5D-B7ED0F5FA41F}" destId="{BB95E934-1891-42E4-A3C0-D42D65F9CAF7}" srcOrd="0" destOrd="0" presId="urn:microsoft.com/office/officeart/2008/layout/VerticalCurvedList"/>
    <dgm:cxn modelId="{04400C5E-9BDF-48E6-9D58-E1ABE72112B1}" type="presParOf" srcId="{BA35137D-A335-4B88-8BEB-18CD84061CA6}" destId="{BABBE61B-F3DD-47F6-AE01-B2C9DE859592}" srcOrd="0" destOrd="0" presId="urn:microsoft.com/office/officeart/2008/layout/VerticalCurvedList"/>
    <dgm:cxn modelId="{3F5A54A4-047A-4B35-B981-CC0795AD8CFE}" type="presParOf" srcId="{BABBE61B-F3DD-47F6-AE01-B2C9DE859592}" destId="{3A9B1058-173C-4973-A0FF-F2D4CEF2FE5B}" srcOrd="0" destOrd="0" presId="urn:microsoft.com/office/officeart/2008/layout/VerticalCurvedList"/>
    <dgm:cxn modelId="{ECFF3899-9258-4634-AB2B-751672CCFAB6}" type="presParOf" srcId="{3A9B1058-173C-4973-A0FF-F2D4CEF2FE5B}" destId="{02D015AA-C83F-4B37-886A-F4FFBF5D4F61}" srcOrd="0" destOrd="0" presId="urn:microsoft.com/office/officeart/2008/layout/VerticalCurvedList"/>
    <dgm:cxn modelId="{A8B51927-6385-4C35-B6BB-4B6E75000821}" type="presParOf" srcId="{3A9B1058-173C-4973-A0FF-F2D4CEF2FE5B}" destId="{28A60895-A40F-421B-ABA3-E12548B2FBBF}" srcOrd="1" destOrd="0" presId="urn:microsoft.com/office/officeart/2008/layout/VerticalCurvedList"/>
    <dgm:cxn modelId="{7E83BB6A-59E8-4C9F-92EF-59F1425D26BE}" type="presParOf" srcId="{3A9B1058-173C-4973-A0FF-F2D4CEF2FE5B}" destId="{0269F9EC-A9B4-47FB-B014-09FE18ACB8A1}" srcOrd="2" destOrd="0" presId="urn:microsoft.com/office/officeart/2008/layout/VerticalCurvedList"/>
    <dgm:cxn modelId="{E4A2C077-0CF2-41E4-A54B-476C21F80F5A}" type="presParOf" srcId="{3A9B1058-173C-4973-A0FF-F2D4CEF2FE5B}" destId="{1E0A1088-7115-426D-B7A4-9DC98C6A04C4}" srcOrd="3" destOrd="0" presId="urn:microsoft.com/office/officeart/2008/layout/VerticalCurvedList"/>
    <dgm:cxn modelId="{2C834536-9637-4DF7-B6E3-B202DF395C2F}" type="presParOf" srcId="{BABBE61B-F3DD-47F6-AE01-B2C9DE859592}" destId="{6FC3E2D2-5712-4A12-B7D6-7CD2DF03AF36}" srcOrd="1" destOrd="0" presId="urn:microsoft.com/office/officeart/2008/layout/VerticalCurvedList"/>
    <dgm:cxn modelId="{BB9BB6F7-6E1B-4A70-981F-422F176CEB09}" type="presParOf" srcId="{BABBE61B-F3DD-47F6-AE01-B2C9DE859592}" destId="{720F0032-8667-4488-AC78-844127AE1063}" srcOrd="2" destOrd="0" presId="urn:microsoft.com/office/officeart/2008/layout/VerticalCurvedList"/>
    <dgm:cxn modelId="{D8F3EC40-EB1A-4ED1-8299-EFA4E4A150EF}" type="presParOf" srcId="{720F0032-8667-4488-AC78-844127AE1063}" destId="{5F4DF88E-5B78-4CBE-9131-84BF033DE4B0}" srcOrd="0" destOrd="0" presId="urn:microsoft.com/office/officeart/2008/layout/VerticalCurvedList"/>
    <dgm:cxn modelId="{27DD1910-8C45-4809-A8DF-BFF56ACECEE9}" type="presParOf" srcId="{BABBE61B-F3DD-47F6-AE01-B2C9DE859592}" destId="{A8B1E82E-6915-4C73-87DD-8DD6B4D4C17D}" srcOrd="3" destOrd="0" presId="urn:microsoft.com/office/officeart/2008/layout/VerticalCurvedList"/>
    <dgm:cxn modelId="{79A7E1A7-D78A-4EA3-9F32-1100D1B45EFF}" type="presParOf" srcId="{BABBE61B-F3DD-47F6-AE01-B2C9DE859592}" destId="{02CE0863-A7B4-4C0D-A872-A4346158E9BA}" srcOrd="4" destOrd="0" presId="urn:microsoft.com/office/officeart/2008/layout/VerticalCurvedList"/>
    <dgm:cxn modelId="{3FCD4F46-A93F-4768-BA36-6B97F019A2BE}" type="presParOf" srcId="{02CE0863-A7B4-4C0D-A872-A4346158E9BA}" destId="{FBA2E398-324D-452F-BAB4-92762CFAA9C4}" srcOrd="0" destOrd="0" presId="urn:microsoft.com/office/officeart/2008/layout/VerticalCurvedList"/>
    <dgm:cxn modelId="{435EE87F-6B4D-40F9-A5CD-2FEAF85BCB34}" type="presParOf" srcId="{BABBE61B-F3DD-47F6-AE01-B2C9DE859592}" destId="{BB95E934-1891-42E4-A3C0-D42D65F9CAF7}" srcOrd="5" destOrd="0" presId="urn:microsoft.com/office/officeart/2008/layout/VerticalCurvedList"/>
    <dgm:cxn modelId="{95FB1A12-3DEE-4C28-99F7-F4E1EBFB9618}" type="presParOf" srcId="{BABBE61B-F3DD-47F6-AE01-B2C9DE859592}" destId="{E25F9F7D-8AF2-4806-965A-87055B67F271}" srcOrd="6" destOrd="0" presId="urn:microsoft.com/office/officeart/2008/layout/VerticalCurvedList"/>
    <dgm:cxn modelId="{F5A3916F-D28C-4411-98B9-11AB56BAAA93}" type="presParOf" srcId="{E25F9F7D-8AF2-4806-965A-87055B67F271}" destId="{DD5993E8-871D-4258-9EE8-70DDE7479DF5}" srcOrd="0" destOrd="0" presId="urn:microsoft.com/office/officeart/2008/layout/VerticalCurvedList"/>
    <dgm:cxn modelId="{6AC85DC1-F6B8-43BE-803E-3118E53B9F31}" type="presParOf" srcId="{BABBE61B-F3DD-47F6-AE01-B2C9DE859592}" destId="{2A891B9A-58E0-408E-9F50-7C0F0B4DE909}" srcOrd="7" destOrd="0" presId="urn:microsoft.com/office/officeart/2008/layout/VerticalCurvedList"/>
    <dgm:cxn modelId="{838E4D2A-DB0A-40BD-8883-2DD4260CA065}" type="presParOf" srcId="{BABBE61B-F3DD-47F6-AE01-B2C9DE859592}" destId="{0F530BFB-316F-48CA-9936-96C790423C06}" srcOrd="8" destOrd="0" presId="urn:microsoft.com/office/officeart/2008/layout/VerticalCurvedList"/>
    <dgm:cxn modelId="{BB3E3214-C20E-4EE0-9179-8242B6C7AFB0}" type="presParOf" srcId="{0F530BFB-316F-48CA-9936-96C790423C06}" destId="{4B717F5C-39A1-441B-BD98-88E4EB5A0F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34E273-74C3-4F23-87B4-C3B2CFFE22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D6762C-93B5-4FFA-A5C3-61C6DC5A49D9}">
      <dgm:prSet phldrT="[Text]"/>
      <dgm:spPr/>
      <dgm:t>
        <a:bodyPr/>
        <a:lstStyle/>
        <a:p>
          <a:r>
            <a:rPr lang="cs-CZ" dirty="0"/>
            <a:t>prezidentské</a:t>
          </a:r>
        </a:p>
      </dgm:t>
    </dgm:pt>
    <dgm:pt modelId="{E82FAC0B-FB78-49D2-AB6C-2229DF23669F}" type="parTrans" cxnId="{3C5DA350-08BF-4A11-8136-30D897350341}">
      <dgm:prSet/>
      <dgm:spPr/>
      <dgm:t>
        <a:bodyPr/>
        <a:lstStyle/>
        <a:p>
          <a:endParaRPr lang="cs-CZ"/>
        </a:p>
      </dgm:t>
    </dgm:pt>
    <dgm:pt modelId="{F95F63B4-9B16-4587-A7EE-B9DC3B61EEAC}" type="sibTrans" cxnId="{3C5DA350-08BF-4A11-8136-30D897350341}">
      <dgm:prSet/>
      <dgm:spPr/>
      <dgm:t>
        <a:bodyPr/>
        <a:lstStyle/>
        <a:p>
          <a:endParaRPr lang="cs-CZ"/>
        </a:p>
      </dgm:t>
    </dgm:pt>
    <dgm:pt modelId="{EA9080B0-0A11-48F8-88AB-CF86C2863746}">
      <dgm:prSet phldrT="[Text]"/>
      <dgm:spPr/>
      <dgm:t>
        <a:bodyPr/>
        <a:lstStyle/>
        <a:p>
          <a:r>
            <a:rPr lang="cs-CZ" dirty="0"/>
            <a:t>vládní</a:t>
          </a:r>
        </a:p>
      </dgm:t>
    </dgm:pt>
    <dgm:pt modelId="{20178B9D-2D40-47CC-A748-EA43D354797C}" type="parTrans" cxnId="{2C221421-B472-45E0-AFB9-ECF1886E6FAF}">
      <dgm:prSet/>
      <dgm:spPr/>
      <dgm:t>
        <a:bodyPr/>
        <a:lstStyle/>
        <a:p>
          <a:endParaRPr lang="cs-CZ"/>
        </a:p>
      </dgm:t>
    </dgm:pt>
    <dgm:pt modelId="{E338AC70-8395-4B88-AE78-83D7F3E117F6}" type="sibTrans" cxnId="{2C221421-B472-45E0-AFB9-ECF1886E6FAF}">
      <dgm:prSet/>
      <dgm:spPr/>
      <dgm:t>
        <a:bodyPr/>
        <a:lstStyle/>
        <a:p>
          <a:endParaRPr lang="cs-CZ"/>
        </a:p>
      </dgm:t>
    </dgm:pt>
    <dgm:pt modelId="{25B6F986-AD14-45EE-9789-F24BE90A57DE}">
      <dgm:prSet phldrT="[Text]"/>
      <dgm:spPr/>
      <dgm:t>
        <a:bodyPr/>
        <a:lstStyle/>
        <a:p>
          <a:r>
            <a:rPr lang="cs-CZ" dirty="0"/>
            <a:t>resortní </a:t>
          </a:r>
        </a:p>
      </dgm:t>
    </dgm:pt>
    <dgm:pt modelId="{723A93AA-B508-4F7D-BB4D-84EBFB94A0CE}" type="parTrans" cxnId="{9C57A20D-A080-4C4D-8F18-C3068C40B496}">
      <dgm:prSet/>
      <dgm:spPr/>
      <dgm:t>
        <a:bodyPr/>
        <a:lstStyle/>
        <a:p>
          <a:endParaRPr lang="cs-CZ"/>
        </a:p>
      </dgm:t>
    </dgm:pt>
    <dgm:pt modelId="{066B20BA-DA97-4194-9891-66B74CD77496}" type="sibTrans" cxnId="{9C57A20D-A080-4C4D-8F18-C3068C40B496}">
      <dgm:prSet/>
      <dgm:spPr/>
      <dgm:t>
        <a:bodyPr/>
        <a:lstStyle/>
        <a:p>
          <a:endParaRPr lang="cs-CZ"/>
        </a:p>
      </dgm:t>
    </dgm:pt>
    <dgm:pt modelId="{72EAB672-26CE-4408-9507-3B3B5F29D751}" type="pres">
      <dgm:prSet presAssocID="{AC34E273-74C3-4F23-87B4-C3B2CFFE22B6}" presName="linear" presStyleCnt="0">
        <dgm:presLayoutVars>
          <dgm:dir/>
          <dgm:animLvl val="lvl"/>
          <dgm:resizeHandles val="exact"/>
        </dgm:presLayoutVars>
      </dgm:prSet>
      <dgm:spPr/>
    </dgm:pt>
    <dgm:pt modelId="{08E7477C-49C1-47F5-BADB-9CC5957F6C23}" type="pres">
      <dgm:prSet presAssocID="{44D6762C-93B5-4FFA-A5C3-61C6DC5A49D9}" presName="parentLin" presStyleCnt="0"/>
      <dgm:spPr/>
    </dgm:pt>
    <dgm:pt modelId="{4E41D79A-7F6A-404C-83AA-E6A46CBF6FFE}" type="pres">
      <dgm:prSet presAssocID="{44D6762C-93B5-4FFA-A5C3-61C6DC5A49D9}" presName="parentLeftMargin" presStyleLbl="node1" presStyleIdx="0" presStyleCnt="3"/>
      <dgm:spPr/>
    </dgm:pt>
    <dgm:pt modelId="{23293FA8-9E2E-46E2-B8E5-58CB89A2B929}" type="pres">
      <dgm:prSet presAssocID="{44D6762C-93B5-4FFA-A5C3-61C6DC5A49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35EF06-4C6F-445B-AA7D-FBAA3CFD6BB4}" type="pres">
      <dgm:prSet presAssocID="{44D6762C-93B5-4FFA-A5C3-61C6DC5A49D9}" presName="negativeSpace" presStyleCnt="0"/>
      <dgm:spPr/>
    </dgm:pt>
    <dgm:pt modelId="{242325D7-5919-42FE-9A16-BCF5E3A5701F}" type="pres">
      <dgm:prSet presAssocID="{44D6762C-93B5-4FFA-A5C3-61C6DC5A49D9}" presName="childText" presStyleLbl="conFgAcc1" presStyleIdx="0" presStyleCnt="3">
        <dgm:presLayoutVars>
          <dgm:bulletEnabled val="1"/>
        </dgm:presLayoutVars>
      </dgm:prSet>
      <dgm:spPr/>
    </dgm:pt>
    <dgm:pt modelId="{C6361AF5-20EB-44A6-A55A-05A436B00A52}" type="pres">
      <dgm:prSet presAssocID="{F95F63B4-9B16-4587-A7EE-B9DC3B61EEAC}" presName="spaceBetweenRectangles" presStyleCnt="0"/>
      <dgm:spPr/>
    </dgm:pt>
    <dgm:pt modelId="{F1C0D5ED-E440-4F3D-89FA-335533C05F5C}" type="pres">
      <dgm:prSet presAssocID="{EA9080B0-0A11-48F8-88AB-CF86C2863746}" presName="parentLin" presStyleCnt="0"/>
      <dgm:spPr/>
    </dgm:pt>
    <dgm:pt modelId="{34B7A530-E479-41C7-BB24-5A2C8C596A93}" type="pres">
      <dgm:prSet presAssocID="{EA9080B0-0A11-48F8-88AB-CF86C2863746}" presName="parentLeftMargin" presStyleLbl="node1" presStyleIdx="0" presStyleCnt="3"/>
      <dgm:spPr/>
    </dgm:pt>
    <dgm:pt modelId="{8279F9C2-5C1A-4F9F-8AD1-5A6E558BB43B}" type="pres">
      <dgm:prSet presAssocID="{EA9080B0-0A11-48F8-88AB-CF86C28637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4C78EB-1F73-486D-9C0B-5DA9EC512EB1}" type="pres">
      <dgm:prSet presAssocID="{EA9080B0-0A11-48F8-88AB-CF86C2863746}" presName="negativeSpace" presStyleCnt="0"/>
      <dgm:spPr/>
    </dgm:pt>
    <dgm:pt modelId="{8DC7E990-FB65-441A-8723-C40D6A71F830}" type="pres">
      <dgm:prSet presAssocID="{EA9080B0-0A11-48F8-88AB-CF86C2863746}" presName="childText" presStyleLbl="conFgAcc1" presStyleIdx="1" presStyleCnt="3">
        <dgm:presLayoutVars>
          <dgm:bulletEnabled val="1"/>
        </dgm:presLayoutVars>
      </dgm:prSet>
      <dgm:spPr/>
    </dgm:pt>
    <dgm:pt modelId="{2368146C-57FB-4A2E-81D8-87F13F82F52F}" type="pres">
      <dgm:prSet presAssocID="{E338AC70-8395-4B88-AE78-83D7F3E117F6}" presName="spaceBetweenRectangles" presStyleCnt="0"/>
      <dgm:spPr/>
    </dgm:pt>
    <dgm:pt modelId="{C69001E6-117D-4F2D-9AE1-9743232D1379}" type="pres">
      <dgm:prSet presAssocID="{25B6F986-AD14-45EE-9789-F24BE90A57DE}" presName="parentLin" presStyleCnt="0"/>
      <dgm:spPr/>
    </dgm:pt>
    <dgm:pt modelId="{70274E74-0B86-4F70-B50B-0E263B1D404E}" type="pres">
      <dgm:prSet presAssocID="{25B6F986-AD14-45EE-9789-F24BE90A57DE}" presName="parentLeftMargin" presStyleLbl="node1" presStyleIdx="1" presStyleCnt="3"/>
      <dgm:spPr/>
    </dgm:pt>
    <dgm:pt modelId="{674334C7-0D66-4F62-9C0A-F2E3D1C991AC}" type="pres">
      <dgm:prSet presAssocID="{25B6F986-AD14-45EE-9789-F24BE90A57D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D830C2F-B4EA-4BEC-BCB3-3C7468A12B97}" type="pres">
      <dgm:prSet presAssocID="{25B6F986-AD14-45EE-9789-F24BE90A57DE}" presName="negativeSpace" presStyleCnt="0"/>
      <dgm:spPr/>
    </dgm:pt>
    <dgm:pt modelId="{9973C3BC-912B-4D58-80E3-EFE5345D8E19}" type="pres">
      <dgm:prSet presAssocID="{25B6F986-AD14-45EE-9789-F24BE90A57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57A20D-A080-4C4D-8F18-C3068C40B496}" srcId="{AC34E273-74C3-4F23-87B4-C3B2CFFE22B6}" destId="{25B6F986-AD14-45EE-9789-F24BE90A57DE}" srcOrd="2" destOrd="0" parTransId="{723A93AA-B508-4F7D-BB4D-84EBFB94A0CE}" sibTransId="{066B20BA-DA97-4194-9891-66B74CD77496}"/>
    <dgm:cxn modelId="{2C221421-B472-45E0-AFB9-ECF1886E6FAF}" srcId="{AC34E273-74C3-4F23-87B4-C3B2CFFE22B6}" destId="{EA9080B0-0A11-48F8-88AB-CF86C2863746}" srcOrd="1" destOrd="0" parTransId="{20178B9D-2D40-47CC-A748-EA43D354797C}" sibTransId="{E338AC70-8395-4B88-AE78-83D7F3E117F6}"/>
    <dgm:cxn modelId="{4D62813B-C5EE-4540-99CB-2B47FACED19D}" type="presOf" srcId="{25B6F986-AD14-45EE-9789-F24BE90A57DE}" destId="{674334C7-0D66-4F62-9C0A-F2E3D1C991AC}" srcOrd="1" destOrd="0" presId="urn:microsoft.com/office/officeart/2005/8/layout/list1"/>
    <dgm:cxn modelId="{86B2903B-EF96-4E98-9410-1F6D5860814F}" type="presOf" srcId="{44D6762C-93B5-4FFA-A5C3-61C6DC5A49D9}" destId="{23293FA8-9E2E-46E2-B8E5-58CB89A2B929}" srcOrd="1" destOrd="0" presId="urn:microsoft.com/office/officeart/2005/8/layout/list1"/>
    <dgm:cxn modelId="{BD970E3F-8C19-4A36-AD87-DB634AF137AF}" type="presOf" srcId="{EA9080B0-0A11-48F8-88AB-CF86C2863746}" destId="{8279F9C2-5C1A-4F9F-8AD1-5A6E558BB43B}" srcOrd="1" destOrd="0" presId="urn:microsoft.com/office/officeart/2005/8/layout/list1"/>
    <dgm:cxn modelId="{3C5DA350-08BF-4A11-8136-30D897350341}" srcId="{AC34E273-74C3-4F23-87B4-C3B2CFFE22B6}" destId="{44D6762C-93B5-4FFA-A5C3-61C6DC5A49D9}" srcOrd="0" destOrd="0" parTransId="{E82FAC0B-FB78-49D2-AB6C-2229DF23669F}" sibTransId="{F95F63B4-9B16-4587-A7EE-B9DC3B61EEAC}"/>
    <dgm:cxn modelId="{AC013A57-3DC2-4940-AA57-494280926E3F}" type="presOf" srcId="{25B6F986-AD14-45EE-9789-F24BE90A57DE}" destId="{70274E74-0B86-4F70-B50B-0E263B1D404E}" srcOrd="0" destOrd="0" presId="urn:microsoft.com/office/officeart/2005/8/layout/list1"/>
    <dgm:cxn modelId="{4430FC5A-82E0-449C-84F6-08979802C20B}" type="presOf" srcId="{44D6762C-93B5-4FFA-A5C3-61C6DC5A49D9}" destId="{4E41D79A-7F6A-404C-83AA-E6A46CBF6FFE}" srcOrd="0" destOrd="0" presId="urn:microsoft.com/office/officeart/2005/8/layout/list1"/>
    <dgm:cxn modelId="{4B046DF9-C4E5-4FDC-A096-C8CDC40F7288}" type="presOf" srcId="{AC34E273-74C3-4F23-87B4-C3B2CFFE22B6}" destId="{72EAB672-26CE-4408-9507-3B3B5F29D751}" srcOrd="0" destOrd="0" presId="urn:microsoft.com/office/officeart/2005/8/layout/list1"/>
    <dgm:cxn modelId="{0705EAFC-54E1-48EE-A789-833880EB687A}" type="presOf" srcId="{EA9080B0-0A11-48F8-88AB-CF86C2863746}" destId="{34B7A530-E479-41C7-BB24-5A2C8C596A93}" srcOrd="0" destOrd="0" presId="urn:microsoft.com/office/officeart/2005/8/layout/list1"/>
    <dgm:cxn modelId="{D04801B6-44D9-4D53-A70E-B9AA49B32E06}" type="presParOf" srcId="{72EAB672-26CE-4408-9507-3B3B5F29D751}" destId="{08E7477C-49C1-47F5-BADB-9CC5957F6C23}" srcOrd="0" destOrd="0" presId="urn:microsoft.com/office/officeart/2005/8/layout/list1"/>
    <dgm:cxn modelId="{C1D8C293-20B2-4D25-9FFF-F22226238B02}" type="presParOf" srcId="{08E7477C-49C1-47F5-BADB-9CC5957F6C23}" destId="{4E41D79A-7F6A-404C-83AA-E6A46CBF6FFE}" srcOrd="0" destOrd="0" presId="urn:microsoft.com/office/officeart/2005/8/layout/list1"/>
    <dgm:cxn modelId="{8308E523-8B74-4B64-B5F7-4C79B0F28FA2}" type="presParOf" srcId="{08E7477C-49C1-47F5-BADB-9CC5957F6C23}" destId="{23293FA8-9E2E-46E2-B8E5-58CB89A2B929}" srcOrd="1" destOrd="0" presId="urn:microsoft.com/office/officeart/2005/8/layout/list1"/>
    <dgm:cxn modelId="{ECE6BD09-AA1F-4745-808A-53601A41AB92}" type="presParOf" srcId="{72EAB672-26CE-4408-9507-3B3B5F29D751}" destId="{8935EF06-4C6F-445B-AA7D-FBAA3CFD6BB4}" srcOrd="1" destOrd="0" presId="urn:microsoft.com/office/officeart/2005/8/layout/list1"/>
    <dgm:cxn modelId="{3269416D-3C82-47A2-A5E4-82198313A971}" type="presParOf" srcId="{72EAB672-26CE-4408-9507-3B3B5F29D751}" destId="{242325D7-5919-42FE-9A16-BCF5E3A5701F}" srcOrd="2" destOrd="0" presId="urn:microsoft.com/office/officeart/2005/8/layout/list1"/>
    <dgm:cxn modelId="{744B41C1-487B-4EEF-B1FE-E7F7F5687AA5}" type="presParOf" srcId="{72EAB672-26CE-4408-9507-3B3B5F29D751}" destId="{C6361AF5-20EB-44A6-A55A-05A436B00A52}" srcOrd="3" destOrd="0" presId="urn:microsoft.com/office/officeart/2005/8/layout/list1"/>
    <dgm:cxn modelId="{96A6B89F-A6BB-432D-ADF5-69AADE5A17A8}" type="presParOf" srcId="{72EAB672-26CE-4408-9507-3B3B5F29D751}" destId="{F1C0D5ED-E440-4F3D-89FA-335533C05F5C}" srcOrd="4" destOrd="0" presId="urn:microsoft.com/office/officeart/2005/8/layout/list1"/>
    <dgm:cxn modelId="{5D300C6E-4353-4ACD-8B5D-20BC32CB5E81}" type="presParOf" srcId="{F1C0D5ED-E440-4F3D-89FA-335533C05F5C}" destId="{34B7A530-E479-41C7-BB24-5A2C8C596A93}" srcOrd="0" destOrd="0" presId="urn:microsoft.com/office/officeart/2005/8/layout/list1"/>
    <dgm:cxn modelId="{451EA612-08F8-4BBC-85CD-AE1574BB8AE9}" type="presParOf" srcId="{F1C0D5ED-E440-4F3D-89FA-335533C05F5C}" destId="{8279F9C2-5C1A-4F9F-8AD1-5A6E558BB43B}" srcOrd="1" destOrd="0" presId="urn:microsoft.com/office/officeart/2005/8/layout/list1"/>
    <dgm:cxn modelId="{80C3D9FD-8902-455F-B004-80676C37A982}" type="presParOf" srcId="{72EAB672-26CE-4408-9507-3B3B5F29D751}" destId="{FA4C78EB-1F73-486D-9C0B-5DA9EC512EB1}" srcOrd="5" destOrd="0" presId="urn:microsoft.com/office/officeart/2005/8/layout/list1"/>
    <dgm:cxn modelId="{3FC2C7B6-5774-4F10-8CA0-D2CEFC69315F}" type="presParOf" srcId="{72EAB672-26CE-4408-9507-3B3B5F29D751}" destId="{8DC7E990-FB65-441A-8723-C40D6A71F830}" srcOrd="6" destOrd="0" presId="urn:microsoft.com/office/officeart/2005/8/layout/list1"/>
    <dgm:cxn modelId="{E0CDAF8C-723D-417C-B91D-B5740B58D582}" type="presParOf" srcId="{72EAB672-26CE-4408-9507-3B3B5F29D751}" destId="{2368146C-57FB-4A2E-81D8-87F13F82F52F}" srcOrd="7" destOrd="0" presId="urn:microsoft.com/office/officeart/2005/8/layout/list1"/>
    <dgm:cxn modelId="{AE70396D-26F7-4071-8611-EF875ACF8BBA}" type="presParOf" srcId="{72EAB672-26CE-4408-9507-3B3B5F29D751}" destId="{C69001E6-117D-4F2D-9AE1-9743232D1379}" srcOrd="8" destOrd="0" presId="urn:microsoft.com/office/officeart/2005/8/layout/list1"/>
    <dgm:cxn modelId="{AB30B1C8-2A0E-4E3B-9292-F04CC6068E43}" type="presParOf" srcId="{C69001E6-117D-4F2D-9AE1-9743232D1379}" destId="{70274E74-0B86-4F70-B50B-0E263B1D404E}" srcOrd="0" destOrd="0" presId="urn:microsoft.com/office/officeart/2005/8/layout/list1"/>
    <dgm:cxn modelId="{4FBB5262-5AF0-4E11-9BDA-E9B28093D276}" type="presParOf" srcId="{C69001E6-117D-4F2D-9AE1-9743232D1379}" destId="{674334C7-0D66-4F62-9C0A-F2E3D1C991AC}" srcOrd="1" destOrd="0" presId="urn:microsoft.com/office/officeart/2005/8/layout/list1"/>
    <dgm:cxn modelId="{CE2D5A4D-2B57-4E37-AD50-8058910B6F83}" type="presParOf" srcId="{72EAB672-26CE-4408-9507-3B3B5F29D751}" destId="{5D830C2F-B4EA-4BEC-BCB3-3C7468A12B97}" srcOrd="9" destOrd="0" presId="urn:microsoft.com/office/officeart/2005/8/layout/list1"/>
    <dgm:cxn modelId="{CA8638C2-B63B-4DF4-BFC8-BE404C556086}" type="presParOf" srcId="{72EAB672-26CE-4408-9507-3B3B5F29D751}" destId="{9973C3BC-912B-4D58-80E3-EFE5345D8E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0E0CC-B74A-4020-B2B0-C2C9B54697AC}">
      <dsp:nvSpPr>
        <dsp:cNvPr id="0" name=""/>
        <dsp:cNvSpPr/>
      </dsp:nvSpPr>
      <dsp:spPr>
        <a:xfrm>
          <a:off x="2658831" y="0"/>
          <a:ext cx="1329415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FF0000"/>
              </a:solidFill>
            </a:rPr>
            <a:t>ÚSTAVA A ÚSTAVNÍ ZÁKONY 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2658831" y="0"/>
        <a:ext cx="1329415" cy="828040"/>
      </dsp:txXfrm>
    </dsp:sp>
    <dsp:sp modelId="{5CD96624-722E-4188-A61E-42249429D442}">
      <dsp:nvSpPr>
        <dsp:cNvPr id="0" name=""/>
        <dsp:cNvSpPr/>
      </dsp:nvSpPr>
      <dsp:spPr>
        <a:xfrm>
          <a:off x="1994123" y="828039"/>
          <a:ext cx="2658831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ZÁKONY A ZÁKONNÁ OPATŘENÍ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2459419" y="828039"/>
        <a:ext cx="1728240" cy="828040"/>
      </dsp:txXfrm>
    </dsp:sp>
    <dsp:sp modelId="{EFEEFD7C-B7F9-498C-A7C2-EE740EC6122F}">
      <dsp:nvSpPr>
        <dsp:cNvPr id="0" name=""/>
        <dsp:cNvSpPr/>
      </dsp:nvSpPr>
      <dsp:spPr>
        <a:xfrm>
          <a:off x="1329415" y="1656079"/>
          <a:ext cx="3988247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NAŘÍZENÍ VLÁDY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2027359" y="1656079"/>
        <a:ext cx="2592360" cy="828040"/>
      </dsp:txXfrm>
    </dsp:sp>
    <dsp:sp modelId="{1333D817-D384-4EDA-AE29-BEC5B59BF5F8}">
      <dsp:nvSpPr>
        <dsp:cNvPr id="0" name=""/>
        <dsp:cNvSpPr/>
      </dsp:nvSpPr>
      <dsp:spPr>
        <a:xfrm>
          <a:off x="664707" y="2484120"/>
          <a:ext cx="5317663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VYHLÁŠKY MINISTERSTEV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595298" y="2484120"/>
        <a:ext cx="3456481" cy="828040"/>
      </dsp:txXfrm>
    </dsp:sp>
    <dsp:sp modelId="{A34D2FE0-516B-4AB3-9A41-1E9BF70714AD}">
      <dsp:nvSpPr>
        <dsp:cNvPr id="0" name=""/>
        <dsp:cNvSpPr/>
      </dsp:nvSpPr>
      <dsp:spPr>
        <a:xfrm>
          <a:off x="0" y="3312160"/>
          <a:ext cx="6647079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OBECNĚ ZÁVAZNÉ VYHLÁŠKY/NAŘÍZENÍ OBCÍ A KRAJŮ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163238" y="3312160"/>
        <a:ext cx="4320601" cy="828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07FE0-0CDD-4A9D-9380-AB8C8D94A7E5}">
      <dsp:nvSpPr>
        <dsp:cNvPr id="0" name=""/>
        <dsp:cNvSpPr/>
      </dsp:nvSpPr>
      <dsp:spPr>
        <a:xfrm>
          <a:off x="0" y="461516"/>
          <a:ext cx="107521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AC8B2-D7EB-416A-BE45-DC7092AD25C2}">
      <dsp:nvSpPr>
        <dsp:cNvPr id="0" name=""/>
        <dsp:cNvSpPr/>
      </dsp:nvSpPr>
      <dsp:spPr>
        <a:xfrm>
          <a:off x="537606" y="62996"/>
          <a:ext cx="752649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stát</a:t>
          </a:r>
        </a:p>
      </dsp:txBody>
      <dsp:txXfrm>
        <a:off x="576514" y="101904"/>
        <a:ext cx="7448680" cy="719224"/>
      </dsp:txXfrm>
    </dsp:sp>
    <dsp:sp modelId="{A7ACCFDD-2F49-4E54-ADB0-4573DA1A1E00}">
      <dsp:nvSpPr>
        <dsp:cNvPr id="0" name=""/>
        <dsp:cNvSpPr/>
      </dsp:nvSpPr>
      <dsp:spPr>
        <a:xfrm>
          <a:off x="0" y="1686236"/>
          <a:ext cx="107521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19027-495B-4756-A6B3-054929F0402D}">
      <dsp:nvSpPr>
        <dsp:cNvPr id="0" name=""/>
        <dsp:cNvSpPr/>
      </dsp:nvSpPr>
      <dsp:spPr>
        <a:xfrm>
          <a:off x="537606" y="1287716"/>
          <a:ext cx="752649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mezinárodní organizace</a:t>
          </a:r>
        </a:p>
      </dsp:txBody>
      <dsp:txXfrm>
        <a:off x="576514" y="1326624"/>
        <a:ext cx="7448680" cy="719224"/>
      </dsp:txXfrm>
    </dsp:sp>
    <dsp:sp modelId="{9593FA66-82F1-4622-BC93-B4A4DFEDEAA3}">
      <dsp:nvSpPr>
        <dsp:cNvPr id="0" name=""/>
        <dsp:cNvSpPr/>
      </dsp:nvSpPr>
      <dsp:spPr>
        <a:xfrm>
          <a:off x="0" y="2910957"/>
          <a:ext cx="1075213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5CCFB-63AD-4EB8-A83D-4E3B464774DB}">
      <dsp:nvSpPr>
        <dsp:cNvPr id="0" name=""/>
        <dsp:cNvSpPr/>
      </dsp:nvSpPr>
      <dsp:spPr>
        <a:xfrm>
          <a:off x="537606" y="2512437"/>
          <a:ext cx="752649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jednotlivec?</a:t>
          </a:r>
        </a:p>
      </dsp:txBody>
      <dsp:txXfrm>
        <a:off x="576514" y="2551345"/>
        <a:ext cx="7448680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60895-A40F-421B-ABA3-E12548B2FBBF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3E2D2-5712-4A12-B7D6-7CD2DF03AF36}">
      <dsp:nvSpPr>
        <dsp:cNvPr id="0" name=""/>
        <dsp:cNvSpPr/>
      </dsp:nvSpPr>
      <dsp:spPr>
        <a:xfrm>
          <a:off x="468587" y="318298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území</a:t>
          </a:r>
        </a:p>
      </dsp:txBody>
      <dsp:txXfrm>
        <a:off x="468587" y="318298"/>
        <a:ext cx="10227160" cy="636928"/>
      </dsp:txXfrm>
    </dsp:sp>
    <dsp:sp modelId="{5F4DF88E-5B78-4CBE-9131-84BF033DE4B0}">
      <dsp:nvSpPr>
        <dsp:cNvPr id="0" name=""/>
        <dsp:cNvSpPr/>
      </dsp:nvSpPr>
      <dsp:spPr>
        <a:xfrm>
          <a:off x="70507" y="238682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1E82E-6915-4C73-87DD-8DD6B4D4C17D}">
      <dsp:nvSpPr>
        <dsp:cNvPr id="0" name=""/>
        <dsp:cNvSpPr/>
      </dsp:nvSpPr>
      <dsp:spPr>
        <a:xfrm>
          <a:off x="833752" y="1273856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obyvatelstvo</a:t>
          </a:r>
        </a:p>
      </dsp:txBody>
      <dsp:txXfrm>
        <a:off x="833752" y="1273856"/>
        <a:ext cx="9861995" cy="636928"/>
      </dsp:txXfrm>
    </dsp:sp>
    <dsp:sp modelId="{FBA2E398-324D-452F-BAB4-92762CFAA9C4}">
      <dsp:nvSpPr>
        <dsp:cNvPr id="0" name=""/>
        <dsp:cNvSpPr/>
      </dsp:nvSpPr>
      <dsp:spPr>
        <a:xfrm>
          <a:off x="435672" y="1194240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E934-1891-42E4-A3C0-D42D65F9CAF7}">
      <dsp:nvSpPr>
        <dsp:cNvPr id="0" name=""/>
        <dsp:cNvSpPr/>
      </dsp:nvSpPr>
      <dsp:spPr>
        <a:xfrm>
          <a:off x="833752" y="2229414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státní moc</a:t>
          </a:r>
        </a:p>
      </dsp:txBody>
      <dsp:txXfrm>
        <a:off x="833752" y="2229414"/>
        <a:ext cx="9861995" cy="636928"/>
      </dsp:txXfrm>
    </dsp:sp>
    <dsp:sp modelId="{DD5993E8-871D-4258-9EE8-70DDE7479DF5}">
      <dsp:nvSpPr>
        <dsp:cNvPr id="0" name=""/>
        <dsp:cNvSpPr/>
      </dsp:nvSpPr>
      <dsp:spPr>
        <a:xfrm>
          <a:off x="435672" y="2149798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91B9A-58E0-408E-9F50-7C0F0B4DE909}">
      <dsp:nvSpPr>
        <dsp:cNvPr id="0" name=""/>
        <dsp:cNvSpPr/>
      </dsp:nvSpPr>
      <dsp:spPr>
        <a:xfrm>
          <a:off x="468587" y="3184973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způsobilost vstupovat do MV</a:t>
          </a:r>
        </a:p>
      </dsp:txBody>
      <dsp:txXfrm>
        <a:off x="468587" y="3184973"/>
        <a:ext cx="10227160" cy="636928"/>
      </dsp:txXfrm>
    </dsp:sp>
    <dsp:sp modelId="{4B717F5C-39A1-441B-BD98-88E4EB5A0F5E}">
      <dsp:nvSpPr>
        <dsp:cNvPr id="0" name=""/>
        <dsp:cNvSpPr/>
      </dsp:nvSpPr>
      <dsp:spPr>
        <a:xfrm>
          <a:off x="70507" y="3105357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325D7-5919-42FE-9A16-BCF5E3A5701F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93FA8-9E2E-46E2-B8E5-58CB89A2B929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prezidentské</a:t>
          </a:r>
        </a:p>
      </dsp:txBody>
      <dsp:txXfrm>
        <a:off x="582278" y="89231"/>
        <a:ext cx="7437152" cy="825776"/>
      </dsp:txXfrm>
    </dsp:sp>
    <dsp:sp modelId="{8DC7E990-FB65-441A-8723-C40D6A71F830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9F9C2-5C1A-4F9F-8AD1-5A6E558BB43B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vládní</a:t>
          </a:r>
        </a:p>
      </dsp:txBody>
      <dsp:txXfrm>
        <a:off x="582278" y="1495391"/>
        <a:ext cx="7437152" cy="825776"/>
      </dsp:txXfrm>
    </dsp:sp>
    <dsp:sp modelId="{9973C3BC-912B-4D58-80E3-EFE5345D8E19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334C7-0D66-4F62-9C0A-F2E3D1C991AC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resortní </a:t>
          </a:r>
        </a:p>
      </dsp:txBody>
      <dsp:txXfrm>
        <a:off x="582278" y="2901552"/>
        <a:ext cx="7437152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68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Mezinárodní vztahy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1. seminář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2022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60B9F2-DF48-4FA5-84BE-A5E1BA7CD4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32ADAC-38AD-47DD-8F0D-CAED90AE9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4EB76F-6ECE-406B-86C9-8240FF50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mezinárodního práva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4587707-691D-4F58-A0D1-544CA7982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810859"/>
              </p:ext>
            </p:extLst>
          </p:nvPr>
        </p:nvGraphicFramePr>
        <p:xfrm>
          <a:off x="719663" y="1726545"/>
          <a:ext cx="10752138" cy="365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72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737C46-6595-497F-AF82-00AA5A6136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8092A4-15F5-480E-BA5F-A3E05CC6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8EA428-1184-4F31-B4D7-2039B211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mezinárodního práva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6E8D41-FBF2-4F51-BF19-88E809B8C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2588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státy</a:t>
            </a:r>
          </a:p>
          <a:p>
            <a:pPr lvl="1"/>
            <a:r>
              <a:rPr lang="cs-CZ" dirty="0"/>
              <a:t>zásada svrchované rovnosti – všechny státy jsou si rovny</a:t>
            </a:r>
          </a:p>
          <a:p>
            <a:r>
              <a:rPr lang="cs-CZ" sz="2400" dirty="0">
                <a:solidFill>
                  <a:schemeClr val="tx2"/>
                </a:solidFill>
              </a:rPr>
              <a:t>mezinárodní organizace</a:t>
            </a:r>
          </a:p>
          <a:p>
            <a:pPr lvl="1"/>
            <a:r>
              <a:rPr lang="cs-CZ" dirty="0"/>
              <a:t>jen ty vládní (mezivládní) – založené mezinárodní smlouvou, členy jsou státy (vs. nevládní)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jednotlivci</a:t>
            </a:r>
          </a:p>
          <a:p>
            <a:pPr lvl="1"/>
            <a:r>
              <a:rPr lang="cs-CZ" dirty="0"/>
              <a:t>výjimečně tam, kde jde o lidská práva</a:t>
            </a:r>
          </a:p>
        </p:txBody>
      </p:sp>
    </p:spTree>
    <p:extLst>
      <p:ext uri="{BB962C8B-B14F-4D97-AF65-F5344CB8AC3E}">
        <p14:creationId xmlns:p14="http://schemas.microsoft.com/office/powerpoint/2010/main" val="81727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B6D50D-20DC-468E-84B4-3DB55E03AF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AC0022-E4F5-4C9D-9684-AF7C7DE26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55CED1-1618-4E33-894B-D03F66F0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Terminologická poznámka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BE24AFF-7C86-4A04-BE46-670606DF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Mezinárodní organizace (EU, NATO, OSN, WTO, …) má: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smluvní státy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členské státy</a:t>
            </a:r>
          </a:p>
          <a:p>
            <a:pPr marL="586350" indent="-514350">
              <a:buFont typeface="+mj-lt"/>
              <a:buAutoNum type="alphaLcParenR"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Mezinárodní smlouva má: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smluvní státy</a:t>
            </a:r>
          </a:p>
          <a:p>
            <a:pPr marL="586350" indent="-514350">
              <a:buFont typeface="+mj-lt"/>
              <a:buAutoNum type="alphaLcParenR"/>
            </a:pPr>
            <a:r>
              <a:rPr lang="cs-CZ" dirty="0"/>
              <a:t>členské státy</a:t>
            </a:r>
          </a:p>
        </p:txBody>
      </p:sp>
      <p:pic>
        <p:nvPicPr>
          <p:cNvPr id="1028" name="Picture 4" descr="Bludišťák zlatý 30cm 0m+ - Jaromír Soukup Shop">
            <a:extLst>
              <a:ext uri="{FF2B5EF4-FFF2-40B4-BE49-F238E27FC236}">
                <a16:creationId xmlns:a16="http://schemas.microsoft.com/office/drawing/2014/main" id="{3F5BFB8C-73DD-4F86-B63B-9FB8EE31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55" y="2662576"/>
            <a:ext cx="4234353" cy="28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CD3BD5-D726-4173-B2AA-1B1B74EB1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6A30EC-6359-45B2-BC3F-71900AB0B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27C6A51-080A-497D-96DB-BDFFEADE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Stát v mezinárodních vztazích</a:t>
            </a:r>
          </a:p>
        </p:txBody>
      </p:sp>
    </p:spTree>
    <p:extLst>
      <p:ext uri="{BB962C8B-B14F-4D97-AF65-F5344CB8AC3E}">
        <p14:creationId xmlns:p14="http://schemas.microsoft.com/office/powerpoint/2010/main" val="2741727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5E0198-595A-4FE5-B776-C1FE6F8A4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A2C200-3117-4EE2-9926-207DBB0EB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DB1D29-65CF-4202-96C1-A8EED04B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a jeho pojmové znaky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D92A908-27A3-4D8F-966E-2D29ED821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9760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007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CDB8D6-AC46-444E-8A54-41846EC530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335F83-1FEA-41A1-AC08-6E6725A56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997379-BB18-48D1-888D-32E39834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státu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B83E5B-FAA4-43BA-B464-026ED18F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246953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trojrozměrný prostor</a:t>
            </a:r>
          </a:p>
          <a:p>
            <a:pPr lvl="1"/>
            <a:r>
              <a:rPr lang="cs-CZ" dirty="0"/>
              <a:t>povrch (pevnina vč. vnitřních vodních ploch)</a:t>
            </a:r>
          </a:p>
          <a:p>
            <a:pPr lvl="1"/>
            <a:r>
              <a:rPr lang="cs-CZ" dirty="0"/>
              <a:t>území pod povrchem (geologický podklad) </a:t>
            </a:r>
          </a:p>
          <a:p>
            <a:pPr lvl="1"/>
            <a:r>
              <a:rPr lang="cs-CZ" dirty="0"/>
              <a:t>území nad povrchem a pobřežním mořem (vzdušný prostor)</a:t>
            </a:r>
          </a:p>
          <a:p>
            <a:r>
              <a:rPr lang="cs-CZ" dirty="0"/>
              <a:t>moře</a:t>
            </a:r>
          </a:p>
          <a:p>
            <a:pPr lvl="1"/>
            <a:r>
              <a:rPr lang="cs-CZ" dirty="0"/>
              <a:t>pobřežní vody – st. území ano</a:t>
            </a:r>
          </a:p>
          <a:p>
            <a:pPr lvl="1"/>
            <a:r>
              <a:rPr lang="cs-CZ" dirty="0"/>
              <a:t>přilehlá zóna – státní území ne</a:t>
            </a:r>
          </a:p>
          <a:p>
            <a:pPr lvl="1"/>
            <a:r>
              <a:rPr lang="cs-CZ" dirty="0"/>
              <a:t>výlučná ekonomická zóna</a:t>
            </a:r>
          </a:p>
          <a:p>
            <a:pPr lvl="1"/>
            <a:r>
              <a:rPr lang="cs-CZ" dirty="0"/>
              <a:t>volné (otevřené) moře</a:t>
            </a:r>
          </a:p>
          <a:p>
            <a:pPr lvl="1"/>
            <a:r>
              <a:rPr lang="cs-CZ" dirty="0"/>
              <a:t>zvláštní pravidla pro souostroví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7FA9D4E-DC34-47CE-AD03-AE6A31642FBD}"/>
              </a:ext>
            </a:extLst>
          </p:cNvPr>
          <p:cNvSpPr/>
          <p:nvPr/>
        </p:nvSpPr>
        <p:spPr bwMode="auto">
          <a:xfrm>
            <a:off x="8066068" y="1866489"/>
            <a:ext cx="3176694" cy="15493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 č. 1 sekce 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 jaké výšky, resp.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i="1" dirty="0">
                <a:solidFill>
                  <a:schemeClr val="tx1"/>
                </a:solidFill>
                <a:latin typeface="Tahoma" pitchFamily="34" charset="0"/>
              </a:rPr>
              <a:t>d</a:t>
            </a: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 jaké hloub</a:t>
            </a:r>
            <a:r>
              <a:rPr lang="cs-CZ" i="1" dirty="0">
                <a:solidFill>
                  <a:schemeClr val="tx1"/>
                </a:solidFill>
                <a:latin typeface="Tahoma" pitchFamily="34" charset="0"/>
              </a:rPr>
              <a:t>ky?</a:t>
            </a:r>
            <a:endParaRPr kumimoji="0" lang="cs-CZ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Rusové opět aktivovali 3 tajemné družice – VTM.cz">
            <a:extLst>
              <a:ext uri="{FF2B5EF4-FFF2-40B4-BE49-F238E27FC236}">
                <a16:creationId xmlns:a16="http://schemas.microsoft.com/office/drawing/2014/main" id="{C9B1BB82-0F78-42E8-B36A-6865B3D9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43487"/>
            <a:ext cx="2402732" cy="12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o owns the sea? - Quora">
            <a:extLst>
              <a:ext uri="{FF2B5EF4-FFF2-40B4-BE49-F238E27FC236}">
                <a16:creationId xmlns:a16="http://schemas.microsoft.com/office/drawing/2014/main" id="{8AA9D18E-276F-4139-8E8F-193F13D2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12" y="3613875"/>
            <a:ext cx="57340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9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B96334-D8DF-42F5-B705-6E4ECE290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46AF37-615A-4D83-90F4-3AB05BC4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B8A133-828F-45A2-91A1-5176A88B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území státu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70450B-DF7C-4270-8890-5698E5E8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28664" cy="293675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enklávy  </a:t>
            </a:r>
          </a:p>
          <a:p>
            <a:r>
              <a:rPr lang="cs-CZ" sz="2400" dirty="0" err="1"/>
              <a:t>poloenklávy</a:t>
            </a:r>
            <a:endParaRPr lang="cs-CZ" sz="2400" dirty="0"/>
          </a:p>
          <a:p>
            <a:r>
              <a:rPr lang="cs-CZ" sz="2400" dirty="0"/>
              <a:t>lodě a letadla plující pod vlajkou ČR (registrace)</a:t>
            </a:r>
          </a:p>
          <a:p>
            <a:r>
              <a:rPr lang="cs-CZ" sz="2400" dirty="0"/>
              <a:t>diplomatické a konzulární mise</a:t>
            </a:r>
          </a:p>
          <a:p>
            <a:r>
              <a:rPr lang="cs-CZ" sz="2400" dirty="0"/>
              <a:t>zajímavosti</a:t>
            </a:r>
            <a:endParaRPr lang="en-US" sz="2400" dirty="0"/>
          </a:p>
        </p:txBody>
      </p:sp>
      <p:pic>
        <p:nvPicPr>
          <p:cNvPr id="2052" name="Picture 4" descr="vlajka Vatikánu">
            <a:extLst>
              <a:ext uri="{FF2B5EF4-FFF2-40B4-BE49-F238E27FC236}">
                <a16:creationId xmlns:a16="http://schemas.microsoft.com/office/drawing/2014/main" id="{BA0D70FA-11A0-4E6B-81EB-EDEBCBA1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83" y="1494014"/>
            <a:ext cx="954121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lajka San Marina">
            <a:extLst>
              <a:ext uri="{FF2B5EF4-FFF2-40B4-BE49-F238E27FC236}">
                <a16:creationId xmlns:a16="http://schemas.microsoft.com/office/drawing/2014/main" id="{E06E8484-282F-4559-B939-1114C4BA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21" y="1485502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lajka Lesotha">
            <a:extLst>
              <a:ext uri="{FF2B5EF4-FFF2-40B4-BE49-F238E27FC236}">
                <a16:creationId xmlns:a16="http://schemas.microsoft.com/office/drawing/2014/main" id="{1B547C5F-5762-42CD-8AA2-7C6BA2D2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38" y="1494014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uzeum J. A. Komenského v Naardenu – Wikipedie">
            <a:extLst>
              <a:ext uri="{FF2B5EF4-FFF2-40B4-BE49-F238E27FC236}">
                <a16:creationId xmlns:a16="http://schemas.microsoft.com/office/drawing/2014/main" id="{92C3AA4D-2D7E-437E-8BF4-601B3819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81" y="1366590"/>
            <a:ext cx="3501619" cy="45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5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89FB9D-39B9-4AB7-AC30-4A5C99717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310BE2-3EAC-4993-85F7-D525BB869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9B84FF-6A60-4278-A46C-65FEABE7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Přístavní území ČR Hamburk (</a:t>
            </a:r>
            <a:r>
              <a:rPr lang="cs-CZ" dirty="0" err="1"/>
              <a:t>ot</a:t>
            </a:r>
            <a:r>
              <a:rPr lang="cs-CZ" dirty="0"/>
              <a:t>. č. 2) </a:t>
            </a:r>
            <a:endParaRPr lang="en-US" dirty="0"/>
          </a:p>
        </p:txBody>
      </p:sp>
      <p:pic>
        <p:nvPicPr>
          <p:cNvPr id="3074" name="Picture 2" descr="Přístavní území ČR v Hamburku">
            <a:extLst>
              <a:ext uri="{FF2B5EF4-FFF2-40B4-BE49-F238E27FC236}">
                <a16:creationId xmlns:a16="http://schemas.microsoft.com/office/drawing/2014/main" id="{224E552A-3519-4BD2-9146-6347FFD49A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46" y="1783182"/>
            <a:ext cx="5715798" cy="36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C02AE85-8770-4350-B673-FF5E986FAC39}"/>
              </a:ext>
            </a:extLst>
          </p:cNvPr>
          <p:cNvSpPr txBox="1"/>
          <p:nvPr/>
        </p:nvSpPr>
        <p:spPr>
          <a:xfrm>
            <a:off x="817276" y="5647589"/>
            <a:ext cx="107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</a:t>
            </a:r>
            <a:r>
              <a:rPr lang="en-US" dirty="0"/>
              <a:t>https://www.rvccr.cz/pristavy-a-sluzby/pristavni-uzemi-cr-v-hamburku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D5AB13-9C20-40B6-8DEC-6C7132DA8DE3}"/>
              </a:ext>
            </a:extLst>
          </p:cNvPr>
          <p:cNvSpPr txBox="1"/>
          <p:nvPr/>
        </p:nvSpPr>
        <p:spPr>
          <a:xfrm>
            <a:off x="7344382" y="1997839"/>
            <a:ext cx="42260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přístavech hamburském a štětínském pronajme Německo státu československému na období 99 let prostory, které budou podřízeny obecnému řádu o svobodných pásmech a určeny pro přímý průvoz zboží pocházejícího z tohoto státu anebo určeného do něho (čl. 363 Versaillské smlouvy)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22817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F89989-7675-43D0-AF23-82DA486B44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A57DDC-5DA1-4FE7-8C6C-A370668B0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6106D-C4F1-4C1B-A7E5-FEFE9228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hranice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9ED3D5-0AC5-49CE-A0C1-4CA52007D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93878"/>
            <a:ext cx="6342281" cy="228661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linie oddělující jeden suverénní stát od jiného státu či od volného moře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demarkace</a:t>
            </a:r>
            <a:r>
              <a:rPr lang="cs-CZ" sz="2400" dirty="0"/>
              <a:t> – v terénu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delimitace</a:t>
            </a:r>
            <a:r>
              <a:rPr lang="cs-CZ" sz="2400" dirty="0"/>
              <a:t> – na mapách 		                        	</a:t>
            </a:r>
            <a:r>
              <a:rPr lang="cs-CZ" dirty="0"/>
              <a:t>						</a:t>
            </a:r>
            <a:endParaRPr lang="en-US" dirty="0"/>
          </a:p>
        </p:txBody>
      </p:sp>
      <p:pic>
        <p:nvPicPr>
          <p:cNvPr id="4098" name="Picture 2" descr="The Slash: 20-Foot Clearing Stretches 5,525 Miles Across World's Longest  Border - 99% Invisible">
            <a:extLst>
              <a:ext uri="{FF2B5EF4-FFF2-40B4-BE49-F238E27FC236}">
                <a16:creationId xmlns:a16="http://schemas.microsoft.com/office/drawing/2014/main" id="{EAF7942E-5C2C-464D-969F-27C37528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44" y="191311"/>
            <a:ext cx="4222156" cy="25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Česko, Polsko a Německo na jednom místě. Vítejte na trojmezí! | Cestovinky">
            <a:extLst>
              <a:ext uri="{FF2B5EF4-FFF2-40B4-BE49-F238E27FC236}">
                <a16:creationId xmlns:a16="http://schemas.microsoft.com/office/drawing/2014/main" id="{6D5B0C89-63DF-4F41-823B-318DB488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44" y="2860287"/>
            <a:ext cx="4222156" cy="25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57EFD406-7BEE-4DB6-A432-D405DD124736}"/>
              </a:ext>
            </a:extLst>
          </p:cNvPr>
          <p:cNvSpPr/>
          <p:nvPr/>
        </p:nvSpPr>
        <p:spPr bwMode="auto">
          <a:xfrm>
            <a:off x="720000" y="3778696"/>
            <a:ext cx="5116749" cy="14645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 č. 3 sekce 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Kdy se v českých dějinách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měnily státní hranice?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4DE1433-85D0-45E3-B8A9-E13C75D7B0AD}"/>
              </a:ext>
            </a:extLst>
          </p:cNvPr>
          <p:cNvSpPr txBox="1"/>
          <p:nvPr/>
        </p:nvSpPr>
        <p:spPr>
          <a:xfrm>
            <a:off x="2980445" y="5341417"/>
            <a:ext cx="408561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b="0" i="1" dirty="0">
                <a:effectLst/>
                <a:latin typeface="Helvetica Neue"/>
              </a:rPr>
              <a:t>Území České republiky tvoří nedílný celek, jehož státní hranice mohou být měněny jen ústavním zákonem (čl. 11 Ústavy ČR)</a:t>
            </a:r>
            <a:endParaRPr lang="en-US" sz="2000" i="1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B6A63338-60D5-4242-9482-931C459E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14" y="5473631"/>
            <a:ext cx="1988586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00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F1C82A-7255-40ED-9A68-AC9DA6FCE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058610-E31F-489E-8CBD-95EFD04C31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AAA92F-39FB-4C75-AD0F-85420CDA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a zánik států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058D5D-16C1-4617-B080-DB71BAB8E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rozdělení </a:t>
            </a:r>
          </a:p>
          <a:p>
            <a:r>
              <a:rPr lang="cs-CZ" sz="2400" dirty="0"/>
              <a:t>sloučení </a:t>
            </a:r>
          </a:p>
          <a:p>
            <a:r>
              <a:rPr lang="cs-CZ" sz="2400" dirty="0"/>
              <a:t>prvotní okupace</a:t>
            </a:r>
          </a:p>
          <a:p>
            <a:r>
              <a:rPr lang="cs-CZ" sz="2400" dirty="0"/>
              <a:t>akcese, akrescence </a:t>
            </a:r>
          </a:p>
          <a:p>
            <a:r>
              <a:rPr lang="cs-CZ" sz="2400" dirty="0"/>
              <a:t>cese, secese</a:t>
            </a:r>
          </a:p>
          <a:p>
            <a:r>
              <a:rPr lang="cs-CZ" sz="2400" dirty="0"/>
              <a:t>adjudikace</a:t>
            </a:r>
          </a:p>
          <a:p>
            <a:r>
              <a:rPr lang="cs-CZ" sz="2400" dirty="0"/>
              <a:t>anexe, okupace (právně nezajímavá)</a:t>
            </a:r>
          </a:p>
          <a:p>
            <a:endParaRPr lang="en-US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2F40162-D7B5-4C78-90A1-62405BC6F3B4}"/>
              </a:ext>
            </a:extLst>
          </p:cNvPr>
          <p:cNvSpPr/>
          <p:nvPr/>
        </p:nvSpPr>
        <p:spPr bwMode="auto">
          <a:xfrm>
            <a:off x="4873710" y="2377913"/>
            <a:ext cx="5116749" cy="17218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 č. 4 sekce 1</a:t>
            </a:r>
          </a:p>
          <a:p>
            <a:pPr lvl="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SzPts val="1100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Jaké znáte způsoby vzniku (zániku) států? </a:t>
            </a:r>
          </a:p>
          <a:p>
            <a:pPr lvl="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SzPts val="1100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Demonstrujte na českém území </a:t>
            </a:r>
          </a:p>
          <a:p>
            <a:pPr lvl="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SzPts val="1100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dějinách 20. století. </a:t>
            </a:r>
          </a:p>
        </p:txBody>
      </p:sp>
    </p:spTree>
    <p:extLst>
      <p:ext uri="{BB962C8B-B14F-4D97-AF65-F5344CB8AC3E}">
        <p14:creationId xmlns:p14="http://schemas.microsoft.com/office/powerpoint/2010/main" val="129674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Organizační pokyny</a:t>
            </a:r>
          </a:p>
        </p:txBody>
      </p:sp>
    </p:spTree>
    <p:extLst>
      <p:ext uri="{BB962C8B-B14F-4D97-AF65-F5344CB8AC3E}">
        <p14:creationId xmlns:p14="http://schemas.microsoft.com/office/powerpoint/2010/main" val="938902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1A4766-E454-43D3-A08F-F1334EB04A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086EE1-6BA1-4CCF-A342-83EC4DF37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ACD668-B3ED-43D5-B1FC-7756A072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znaky státu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431424-273F-441D-A9F2-A253E2C77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920000" cy="370684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obyvatelstvo</a:t>
            </a:r>
          </a:p>
          <a:p>
            <a:pPr lvl="1"/>
            <a:r>
              <a:rPr lang="cs-CZ" dirty="0"/>
              <a:t>usazené, organizované</a:t>
            </a:r>
          </a:p>
          <a:p>
            <a:pPr lvl="1"/>
            <a:r>
              <a:rPr lang="cs-CZ" dirty="0"/>
              <a:t>nezáleží na státním občanství či počtu národů</a:t>
            </a:r>
          </a:p>
          <a:p>
            <a:r>
              <a:rPr lang="cs-CZ" dirty="0">
                <a:solidFill>
                  <a:schemeClr val="tx2"/>
                </a:solidFill>
              </a:rPr>
              <a:t>státní moc</a:t>
            </a:r>
          </a:p>
          <a:p>
            <a:pPr lvl="1"/>
            <a:r>
              <a:rPr lang="cs-CZ" dirty="0"/>
              <a:t>nezávislá na jiné moci</a:t>
            </a:r>
          </a:p>
          <a:p>
            <a:pPr lvl="1"/>
            <a:r>
              <a:rPr lang="cs-CZ" dirty="0"/>
              <a:t>organizovaná veřejná moc</a:t>
            </a:r>
          </a:p>
          <a:p>
            <a:r>
              <a:rPr lang="cs-CZ" dirty="0">
                <a:solidFill>
                  <a:schemeClr val="tx2"/>
                </a:solidFill>
              </a:rPr>
              <a:t>způsobilost vstupovat do mezinárodních vztahů</a:t>
            </a:r>
          </a:p>
          <a:p>
            <a:pPr lvl="1"/>
            <a:r>
              <a:rPr lang="cs-CZ" dirty="0"/>
              <a:t>otázka uznání/neuznání státu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64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D943B1-4B11-419D-88C9-5564C2676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C56BE9-C7CB-47A9-AA5A-9EB76ABED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22D0206-BA74-43A7-93B0-FCFAC391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EU není stát?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DEA5CF0-7256-4161-A752-B828F974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území ?</a:t>
            </a:r>
          </a:p>
          <a:p>
            <a:r>
              <a:rPr lang="cs-CZ" dirty="0"/>
              <a:t>obyvatelstvo ?</a:t>
            </a:r>
          </a:p>
          <a:p>
            <a:r>
              <a:rPr lang="cs-CZ" dirty="0"/>
              <a:t>státní moc ?</a:t>
            </a:r>
          </a:p>
          <a:p>
            <a:r>
              <a:rPr lang="cs-CZ" dirty="0"/>
              <a:t>MV 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1CB958-72F9-42CF-9333-F0F988543A10}"/>
              </a:ext>
            </a:extLst>
          </p:cNvPr>
          <p:cNvSpPr txBox="1"/>
          <p:nvPr/>
        </p:nvSpPr>
        <p:spPr>
          <a:xfrm rot="2135790">
            <a:off x="8340483" y="2596814"/>
            <a:ext cx="2924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447.7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million</a:t>
            </a:r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inhabitants</a:t>
            </a:r>
            <a:endParaRPr lang="cs-CZ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963BD15-E409-41BC-8368-70244BCC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85" y="1676472"/>
            <a:ext cx="4455003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CA34C4-DB45-403E-AA30-626279F00A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629680-91D7-4547-8898-75D4FCCB2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416E1C-5259-4045-8D75-D12AC141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Uznání státu (otázka č. 5 ze sekce 1)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98EDF3-8845-4EDE-BBFC-7BA6A307001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vznikne nový stát, je či není uznán dalšími státy. Uznání státu je však </a:t>
            </a:r>
            <a:r>
              <a:rPr lang="cs-CZ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politický akt, nikoliv akt právní.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Níže jsou uvedeny vybrané státy, které nejsou uznávané většinou států světa (= tedy ty, které uznává jen několik málo států světa). Zjistěte si, jak je to s uznáním či neuznáním těchto států (počet, zda uznává ČR či nikoliv). Znáte nějaké další příklady? Znamená to, že tyto státy nemohou uzavírat mezinárodní smlouvy, či vstupovat do mezinárodních organizací?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Doněcko a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Luhansko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Podněstří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Kosovo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Taiwan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Severní Kypr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Izrael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Liberland</a:t>
            </a: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řišel nějaký osel a vytvořil stát.“ Místní neberou Liberland vážně | E15.cz">
            <a:extLst>
              <a:ext uri="{FF2B5EF4-FFF2-40B4-BE49-F238E27FC236}">
                <a16:creationId xmlns:a16="http://schemas.microsoft.com/office/drawing/2014/main" id="{D27471EE-37A4-4684-9789-946B5447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10" y="3604098"/>
            <a:ext cx="3041515" cy="20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82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E22650-2EE8-4A1F-84E6-A1C810F6D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D4E3B5-BA5A-4705-9916-2C4F51099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92981DD-0950-44ED-86B6-437AC051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Mezinárodní organizace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91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36FB60-37FF-41AB-AE37-A6783A0C6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EB5CD9-B3B0-4B91-8C3D-C0151C9A8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37756DD-FF48-44DD-BA8A-9F1608C8F6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400" b="1" dirty="0"/>
              <a:t>Mezinárodní organizace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34BF000-2AAB-4754-96A6-648AFE08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organizace vs. EU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B349682-1F6E-498A-95CB-2C1DD99CE2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b="1" dirty="0"/>
              <a:t>EU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8883E95-20DB-4414-AC93-ABE189429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331151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nadřazena členským státům</a:t>
            </a:r>
          </a:p>
          <a:p>
            <a:r>
              <a:rPr lang="cs-CZ" sz="2400" dirty="0"/>
              <a:t>koordinační charakter</a:t>
            </a:r>
          </a:p>
          <a:p>
            <a:r>
              <a:rPr lang="cs-CZ" sz="2400" dirty="0"/>
              <a:t>státy jsou si rovny </a:t>
            </a:r>
          </a:p>
          <a:p>
            <a:r>
              <a:rPr lang="cs-CZ" sz="2400" dirty="0"/>
              <a:t>není jediný soud, který by sjednocoval výklad práva</a:t>
            </a:r>
          </a:p>
          <a:p>
            <a:r>
              <a:rPr lang="cs-CZ" sz="2400" dirty="0"/>
              <a:t>státy tvoří a vynucují právo</a:t>
            </a:r>
            <a:endParaRPr lang="cs-CZ" sz="2400" i="1" dirty="0"/>
          </a:p>
          <a:p>
            <a:pPr marL="72000" indent="0">
              <a:buNone/>
            </a:pPr>
            <a:r>
              <a:rPr lang="cs-CZ" sz="2400" i="1" dirty="0"/>
              <a:t>V čem spočívá ona nerovnost?</a:t>
            </a:r>
          </a:p>
          <a:p>
            <a:pPr marL="72000" indent="0">
              <a:buNone/>
            </a:pPr>
            <a:r>
              <a:rPr lang="cs-CZ" sz="2400" i="1" dirty="0"/>
              <a:t>V čem spočívá ona nadřazenost?</a:t>
            </a:r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				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52442B7-EB1D-487E-B487-68D0095D72C8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0"/>
            <a:ext cx="5219998" cy="45377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je nadřazena členským státům</a:t>
            </a:r>
          </a:p>
          <a:p>
            <a:r>
              <a:rPr lang="cs-CZ" sz="2400" dirty="0"/>
              <a:t>subordinační charakter</a:t>
            </a:r>
          </a:p>
          <a:p>
            <a:r>
              <a:rPr lang="cs-CZ" sz="2400" dirty="0"/>
              <a:t>státy si nejsou rovny</a:t>
            </a:r>
          </a:p>
          <a:p>
            <a:r>
              <a:rPr lang="cs-CZ" sz="2400" dirty="0"/>
              <a:t>SD EU sjednocuje výklad práva</a:t>
            </a:r>
          </a:p>
          <a:p>
            <a:r>
              <a:rPr lang="cs-CZ" sz="2400" dirty="0"/>
              <a:t>EU má pravomoc přijímat právní úpravu v oblastech, ve kterých členské státy přenesly výkon pravomocí na EU</a:t>
            </a:r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endParaRPr lang="cs-CZ" sz="2400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E79175E-E046-493F-8A5A-8462C749E8A8}"/>
              </a:ext>
            </a:extLst>
          </p:cNvPr>
          <p:cNvCxnSpPr/>
          <p:nvPr/>
        </p:nvCxnSpPr>
        <p:spPr bwMode="auto">
          <a:xfrm flipV="1">
            <a:off x="5054885" y="3308279"/>
            <a:ext cx="1041115" cy="19418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21A1207-5873-4DE4-927E-EDE29BE9C9AD}"/>
              </a:ext>
            </a:extLst>
          </p:cNvPr>
          <p:cNvCxnSpPr/>
          <p:nvPr/>
        </p:nvCxnSpPr>
        <p:spPr bwMode="auto">
          <a:xfrm flipV="1">
            <a:off x="5231888" y="2082517"/>
            <a:ext cx="863390" cy="3479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3238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1B3713-798F-414A-874E-DCE1D1949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E7BC45-D104-4BA8-9185-BD16C348F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32F7E95-58B3-41FC-9783-46C1135619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b="1" dirty="0"/>
              <a:t>Mezinárodní právo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E6B3EF4-E9F8-4FD5-A469-39410CBF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Prameny: mezinárodní právo vs. právo EU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5714DDD-6A56-472A-9110-E677773E580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b="1" dirty="0"/>
              <a:t>Právo EU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69D0B1-6DD8-45FD-9EAE-EFB9B4A0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14621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mezinárodní smlouva</a:t>
            </a:r>
          </a:p>
          <a:p>
            <a:r>
              <a:rPr lang="cs-CZ" dirty="0"/>
              <a:t>mezinárodní obyčej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65F7E1D-6A27-45D7-B11E-C0919BE2662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340571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primární právo – mezinárodní smlouvy</a:t>
            </a:r>
          </a:p>
          <a:p>
            <a:r>
              <a:rPr lang="cs-CZ" dirty="0"/>
              <a:t>sekundární právo</a:t>
            </a:r>
          </a:p>
          <a:p>
            <a:pPr lvl="1"/>
            <a:r>
              <a:rPr lang="cs-CZ" dirty="0"/>
              <a:t>nařízení </a:t>
            </a:r>
          </a:p>
          <a:p>
            <a:pPr lvl="1"/>
            <a:r>
              <a:rPr lang="cs-CZ" dirty="0"/>
              <a:t>směrnice</a:t>
            </a:r>
          </a:p>
          <a:p>
            <a:pPr lvl="1"/>
            <a:r>
              <a:rPr lang="cs-CZ" dirty="0"/>
              <a:t>rozhodnutí</a:t>
            </a:r>
          </a:p>
          <a:p>
            <a:pPr lvl="1"/>
            <a:r>
              <a:rPr lang="cs-CZ" dirty="0"/>
              <a:t>doporučení a stanoviska</a:t>
            </a:r>
          </a:p>
        </p:txBody>
      </p:sp>
    </p:spTree>
    <p:extLst>
      <p:ext uri="{BB962C8B-B14F-4D97-AF65-F5344CB8AC3E}">
        <p14:creationId xmlns:p14="http://schemas.microsoft.com/office/powerpoint/2010/main" val="2528912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4FECBD-7F46-4645-9C59-49A94DCCD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01122E-1642-4D0C-8698-1C53A2F7E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199A8FDF-6BD0-4E3D-9FAC-F197070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č. 2 sekce 2</a:t>
            </a:r>
            <a:endParaRPr lang="en-US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A045E62B-3DCA-489D-9E88-6E889374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Uveďte, pro kterou mezinárodní organizaci – „klasickou“, tj. mezivládní, nebo nadstátní (EU) – jsou typické následující znaky:  (Pozn: některé mohou být společné pro oba typy mezinárodních organizací, jiné naopak nemusí být typické ani pro jednu kategorii) 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většinového rozhodování na úrovni představitelů států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vlastní, na členských státech nezávislé orgány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existence orgánu, který je volený přímo občany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vlastní legislativa upravující práva a povinnosti občanů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přednostně použitelná legislativa (před vnitrostátním právem)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efektivní nástroje vynucování práva a dodržování povinností 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státu vystoupit z této mezinárodní organizace 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států upravit fungování této mezinárodní organizace</a:t>
            </a:r>
          </a:p>
        </p:txBody>
      </p:sp>
      <p:pic>
        <p:nvPicPr>
          <p:cNvPr id="7170" name="Picture 2" descr="Nad vším visí otazník">
            <a:extLst>
              <a:ext uri="{FF2B5EF4-FFF2-40B4-BE49-F238E27FC236}">
                <a16:creationId xmlns:a16="http://schemas.microsoft.com/office/drawing/2014/main" id="{E9E023C7-1195-44FE-995B-3E380730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353" y="32426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72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FE1189-2FB6-4D47-B200-801F73041C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A66A6C-E7D8-4541-988B-163F29890E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0DB3AC-FE90-48E3-A512-5634C203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č. 4 sekce 2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7FC0E8-AA3B-4B8A-9466-90E52D888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70988"/>
            <a:ext cx="10753200" cy="518545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 z dělení mezinárodních organizací je dělení na </a:t>
            </a:r>
            <a:r>
              <a:rPr lang="cs-CZ" sz="2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mezinárodní organizace vládní a nevládní</a:t>
            </a:r>
            <a:r>
              <a:rPr lang="cs-CZ" sz="2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Vysvětlete rozdíl mezi vládní a nevládní organizací. Dále rozhodněte, zda se jedná o vládní či nevládní organizaci. U těch, které označíte jako nevládní, jednou větou uveďte, čím se zabývají. U vládních doplňte zkratku, pod kterou je organizace v České republice známá. 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Organizace spojených národů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Mezinárodní červený kříž 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Amnesty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Severoatlantická aliance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Světová obchodní organizace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Greenpeace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Světová zdravotnická organizace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Organizace zemí vyvážející ropu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Doktoři bez hranic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Organizace pro hospodářskou spolupráci a rozvoj</a:t>
            </a:r>
            <a:endParaRPr lang="cs-CZ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otazník | ŽIŽLAVSKÝ">
            <a:extLst>
              <a:ext uri="{FF2B5EF4-FFF2-40B4-BE49-F238E27FC236}">
                <a16:creationId xmlns:a16="http://schemas.microsoft.com/office/drawing/2014/main" id="{5EAB3FDA-2B51-4017-90A3-409339F6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72" y="3293226"/>
            <a:ext cx="2246381" cy="245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60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B1B95A-EED9-49C1-B120-08F2E5E77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01D408-0D70-43E0-BB36-EAEAF3011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109FD4F-9552-45F0-BEE6-CBA9E990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Mezinárodní smlouva.</a:t>
            </a:r>
          </a:p>
        </p:txBody>
      </p:sp>
    </p:spTree>
    <p:extLst>
      <p:ext uri="{BB962C8B-B14F-4D97-AF65-F5344CB8AC3E}">
        <p14:creationId xmlns:p14="http://schemas.microsoft.com/office/powerpoint/2010/main" val="2802660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A9BA89-D319-4075-95D0-1544217EE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7A6A39-FA52-45BB-842D-0B76E4822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213F09-4DF6-4F2F-8D06-3F2E442A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smlouva (</a:t>
            </a:r>
            <a:r>
              <a:rPr lang="cs-CZ" dirty="0" err="1"/>
              <a:t>ot</a:t>
            </a:r>
            <a:r>
              <a:rPr lang="cs-CZ" dirty="0"/>
              <a:t>. č. 1, 2 ze sekce 3)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F660B9-7FFE-496D-A0FD-A75AA2B46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78991"/>
            <a:ext cx="10753200" cy="281090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i="1" dirty="0"/>
              <a:t>Je rozdíl mezi označením smlouva, úmluva, dohoda, pakt, charta, ujednání z hlediska práva? Platí to i pro deklaraci?</a:t>
            </a:r>
          </a:p>
          <a:p>
            <a:r>
              <a:rPr lang="cs-CZ" i="1" dirty="0"/>
              <a:t>Dvoustranná, mnohostranná mezinárodní smlouva?</a:t>
            </a:r>
          </a:p>
          <a:p>
            <a:r>
              <a:rPr lang="cs-CZ" i="1" dirty="0"/>
              <a:t>Uzavřená, polootevřená, otevřená smlouva?</a:t>
            </a:r>
          </a:p>
        </p:txBody>
      </p:sp>
      <p:pic>
        <p:nvPicPr>
          <p:cNvPr id="6" name="Picture 6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1D2292E1-958E-428C-9F90-48D0FA015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588" y="2552828"/>
            <a:ext cx="1248926" cy="14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větová poštovní unie - Wikiwand">
            <a:extLst>
              <a:ext uri="{FF2B5EF4-FFF2-40B4-BE49-F238E27FC236}">
                <a16:creationId xmlns:a16="http://schemas.microsoft.com/office/drawing/2014/main" id="{E31B6745-C8C1-447B-A96A-256CEB6B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11" y="4597313"/>
            <a:ext cx="5513275" cy="14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1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49FF2A-0DA2-449A-98AD-7D0E2ACD8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A6854-52F2-4B32-B0F0-9943BE127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699982-DD8D-4D33-B7F9-9DB01018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zápočtu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1A7C84-9695-4BEA-82B0-96B803FA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968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účast a aktivní účast</a:t>
            </a:r>
          </a:p>
          <a:p>
            <a:pPr lvl="1"/>
            <a:r>
              <a:rPr lang="cs-CZ" dirty="0"/>
              <a:t>3 účasti musí být vyhodnoceny jako aktivní (příp. 2 jako vysoce nadstandardní)</a:t>
            </a:r>
          </a:p>
          <a:p>
            <a:pPr lvl="1"/>
            <a:r>
              <a:rPr lang="cs-CZ" dirty="0"/>
              <a:t>absence 1 neomluvená, další musí být omluveny řádně v IS a bude za ně uloženo náhradní plnění</a:t>
            </a:r>
          </a:p>
          <a:p>
            <a:r>
              <a:rPr lang="cs-CZ" dirty="0"/>
              <a:t>vypracování prezentace a studijní opory ve dvojici</a:t>
            </a:r>
          </a:p>
          <a:p>
            <a:pPr lvl="1"/>
            <a:r>
              <a:rPr lang="cs-CZ" dirty="0"/>
              <a:t>15 minut prezentování na semináři + diskuse</a:t>
            </a:r>
          </a:p>
          <a:p>
            <a:pPr lvl="1"/>
            <a:r>
              <a:rPr lang="cs-CZ" dirty="0"/>
              <a:t>opora pro spolužáky – cca 2 strany (ale…)</a:t>
            </a:r>
          </a:p>
          <a:p>
            <a:pPr lvl="1"/>
            <a:r>
              <a:rPr lang="cs-CZ" dirty="0"/>
              <a:t>požadovaná kvalita</a:t>
            </a:r>
          </a:p>
          <a:p>
            <a:r>
              <a:rPr lang="cs-CZ" dirty="0"/>
              <a:t>hodnocení započteno (Z) – nezapočteno (N)</a:t>
            </a:r>
          </a:p>
          <a:p>
            <a:r>
              <a:rPr lang="cs-CZ" dirty="0"/>
              <a:t>nesplnění = psaní testu či jiné plnění dle domluvy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D779583-C95D-47A8-9CF7-9DF24A7E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37" y="4059534"/>
            <a:ext cx="2084391" cy="16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6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5603E0-8CF4-43DC-BD3C-DC083F835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46946C-3689-42D6-BF40-68FE77A37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D16200-A68A-4639-8593-62159127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91" y="223745"/>
            <a:ext cx="10888009" cy="641050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text smlouvy je </a:t>
            </a:r>
            <a:r>
              <a:rPr lang="cs-CZ" sz="2000" dirty="0">
                <a:solidFill>
                  <a:schemeClr val="tx2"/>
                </a:solidFill>
              </a:rPr>
              <a:t>přijat</a:t>
            </a:r>
            <a:r>
              <a:rPr lang="cs-CZ" sz="2000" dirty="0"/>
              <a:t> (text se nedá měnit) a </a:t>
            </a:r>
            <a:r>
              <a:rPr lang="cs-CZ" sz="2000" dirty="0" err="1">
                <a:solidFill>
                  <a:schemeClr val="tx2"/>
                </a:solidFill>
              </a:rPr>
              <a:t>autentifikován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(správný, oficiální)</a:t>
            </a:r>
          </a:p>
          <a:p>
            <a:pPr lvl="1"/>
            <a:r>
              <a:rPr lang="cs-CZ" sz="1800" dirty="0"/>
              <a:t>neznamená právní závaznost</a:t>
            </a:r>
          </a:p>
          <a:p>
            <a:r>
              <a:rPr lang="cs-CZ" sz="2000" dirty="0">
                <a:solidFill>
                  <a:schemeClr val="tx2"/>
                </a:solidFill>
              </a:rPr>
              <a:t>vyjádření souhlasu státu se smlouvou</a:t>
            </a:r>
          </a:p>
          <a:p>
            <a:pPr lvl="1"/>
            <a:r>
              <a:rPr lang="cs-CZ" sz="1800" dirty="0"/>
              <a:t>na jeho základě smlouva </a:t>
            </a:r>
            <a:r>
              <a:rPr lang="cs-CZ" sz="1800" dirty="0">
                <a:solidFill>
                  <a:schemeClr val="tx2"/>
                </a:solidFill>
              </a:rPr>
              <a:t>vstupuje v platnost</a:t>
            </a:r>
          </a:p>
          <a:p>
            <a:pPr lvl="1"/>
            <a:r>
              <a:rPr lang="cs-CZ" sz="1800" dirty="0"/>
              <a:t>podpis smlouvy, ratifikace, schválení, přístup </a:t>
            </a:r>
          </a:p>
          <a:p>
            <a:r>
              <a:rPr lang="cs-CZ" sz="2000" dirty="0">
                <a:solidFill>
                  <a:schemeClr val="tx2"/>
                </a:solidFill>
              </a:rPr>
              <a:t>podpis smlouvy</a:t>
            </a:r>
          </a:p>
          <a:p>
            <a:pPr lvl="1"/>
            <a:r>
              <a:rPr lang="cs-CZ" sz="1800" dirty="0"/>
              <a:t>při sjednání na konferenci; později u depozitáře</a:t>
            </a:r>
          </a:p>
          <a:p>
            <a:pPr lvl="1"/>
            <a:r>
              <a:rPr lang="cs-CZ" sz="1800" dirty="0"/>
              <a:t>jen po omezenou dobu</a:t>
            </a:r>
          </a:p>
          <a:p>
            <a:r>
              <a:rPr lang="cs-CZ" sz="2000" dirty="0">
                <a:solidFill>
                  <a:schemeClr val="tx2"/>
                </a:solidFill>
              </a:rPr>
              <a:t>ratifikace</a:t>
            </a:r>
          </a:p>
          <a:p>
            <a:pPr lvl="1"/>
            <a:r>
              <a:rPr lang="cs-CZ" sz="1800" dirty="0"/>
              <a:t>jednak ve smyslu, kdy prezident ratifikuje smlouvu (vystaví se ratifikační listina)</a:t>
            </a:r>
          </a:p>
          <a:p>
            <a:pPr lvl="1"/>
            <a:r>
              <a:rPr lang="cs-CZ" sz="1800" dirty="0"/>
              <a:t>jednak ve smyslu uložení ratifikační listiny u depozitáře (u mnohostranných smluv);  výměna ratifikačních listin (u dvoustranných smluv) </a:t>
            </a:r>
          </a:p>
          <a:p>
            <a:r>
              <a:rPr lang="cs-CZ" sz="2000" dirty="0">
                <a:solidFill>
                  <a:schemeClr val="tx2"/>
                </a:solidFill>
              </a:rPr>
              <a:t>přístup</a:t>
            </a:r>
          </a:p>
          <a:p>
            <a:pPr lvl="1"/>
            <a:r>
              <a:rPr lang="cs-CZ" sz="1800" dirty="0"/>
              <a:t>u otevřených MS – stát, který ji nepodepsal, může přistoupit </a:t>
            </a:r>
          </a:p>
          <a:p>
            <a:pPr lvl="1"/>
            <a:r>
              <a:rPr lang="cs-CZ" sz="1800" dirty="0"/>
              <a:t>přístup má stejné účinky jako podpis s ratifikací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vstup v platnost</a:t>
            </a:r>
          </a:p>
          <a:p>
            <a:pPr lvl="1"/>
            <a:r>
              <a:rPr lang="cs-CZ" sz="1800" dirty="0"/>
              <a:t>musí být splněny podmínky pro konkrétní stát</a:t>
            </a:r>
          </a:p>
          <a:p>
            <a:pPr lvl="1"/>
            <a:r>
              <a:rPr lang="cs-CZ" sz="1800" dirty="0"/>
              <a:t>objektivní – platnost MS sama o sobě / subjektivní – platnost pro konkrétní stát</a:t>
            </a:r>
          </a:p>
          <a:p>
            <a:r>
              <a:rPr lang="cs-CZ" sz="2000" dirty="0">
                <a:solidFill>
                  <a:schemeClr val="tx2"/>
                </a:solidFill>
              </a:rPr>
              <a:t>vyhlášení mezinárodní smlouvy</a:t>
            </a:r>
            <a:r>
              <a:rPr lang="cs-CZ" sz="2000" dirty="0"/>
              <a:t> 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9CAF8DB-0502-4D71-B7F2-C33DAB940AB2}"/>
              </a:ext>
            </a:extLst>
          </p:cNvPr>
          <p:cNvSpPr/>
          <p:nvPr/>
        </p:nvSpPr>
        <p:spPr bwMode="auto">
          <a:xfrm>
            <a:off x="6643992" y="1294252"/>
            <a:ext cx="3725693" cy="14197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PROCES VZNIKU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MEZINÁRODNÍ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SMLOUVY</a:t>
            </a:r>
            <a:endParaRPr lang="cs-CZ" b="1" i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6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D66EF0-AA5D-40D0-943C-CECE929615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932E9B-9A1E-4A49-835D-E6859E2AB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CB4C4F-D542-42CA-85EF-F498665E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Podpis – ratifikace – přijetí – schválení???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E7B9DD-2FDF-4807-9C22-7F3675C3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7385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Článek 91 Úmluvy OSN o smlouvách o mezinárodní koupi zboží</a:t>
            </a:r>
          </a:p>
          <a:p>
            <a:pPr marL="529200" indent="-457200">
              <a:lnSpc>
                <a:spcPct val="100000"/>
              </a:lnSpc>
              <a:buAutoNum type="arabicParenBoth"/>
            </a:pPr>
            <a:r>
              <a:rPr lang="cs-CZ" sz="2400" dirty="0"/>
              <a:t>Tato Úmluva může být </a:t>
            </a:r>
            <a:r>
              <a:rPr lang="cs-CZ" sz="2400" dirty="0">
                <a:solidFill>
                  <a:schemeClr val="tx2"/>
                </a:solidFill>
              </a:rPr>
              <a:t>podepsána</a:t>
            </a:r>
            <a:r>
              <a:rPr lang="cs-CZ" sz="2400" dirty="0"/>
              <a:t> na závěrečném zasedání Konference Organizace spojených národů o Úmluvě upravující smlouvy o mezinárodní koupi zboží nebo všemi státy do 30. září 1981 v ústředí Organizace spojených národů v New Yorku. </a:t>
            </a:r>
          </a:p>
          <a:p>
            <a:pPr marL="529200" indent="-457200">
              <a:lnSpc>
                <a:spcPct val="100000"/>
              </a:lnSpc>
              <a:buAutoNum type="arabicParenBoth"/>
            </a:pPr>
            <a:r>
              <a:rPr lang="cs-CZ" sz="2400" dirty="0"/>
              <a:t>Tato Úmluva </a:t>
            </a:r>
            <a:r>
              <a:rPr lang="cs-CZ" sz="2400" dirty="0">
                <a:solidFill>
                  <a:schemeClr val="tx2"/>
                </a:solidFill>
              </a:rPr>
              <a:t>podléhá ratifikaci, přijetí </a:t>
            </a:r>
            <a:r>
              <a:rPr lang="cs-CZ" sz="2400" dirty="0"/>
              <a:t>nebo</a:t>
            </a:r>
            <a:r>
              <a:rPr lang="cs-CZ" sz="2400" dirty="0">
                <a:solidFill>
                  <a:schemeClr val="tx2"/>
                </a:solidFill>
              </a:rPr>
              <a:t> schválení </a:t>
            </a:r>
            <a:r>
              <a:rPr lang="cs-CZ" sz="2400" dirty="0"/>
              <a:t>signatárních států.</a:t>
            </a:r>
          </a:p>
          <a:p>
            <a:pPr marL="529200" indent="-457200">
              <a:lnSpc>
                <a:spcPct val="100000"/>
              </a:lnSpc>
              <a:buAutoNum type="arabicParenBoth"/>
            </a:pPr>
            <a:r>
              <a:rPr lang="cs-CZ" sz="2400" dirty="0"/>
              <a:t>K Úmluvě mohou přistoupit všechny státy, které nejsou signatárními státy, a to ode dne, kdy ji lze podepsat. </a:t>
            </a:r>
          </a:p>
          <a:p>
            <a:pPr marL="529200" indent="-457200">
              <a:lnSpc>
                <a:spcPct val="100000"/>
              </a:lnSpc>
              <a:buAutoNum type="arabicParenBoth"/>
            </a:pPr>
            <a:r>
              <a:rPr lang="cs-CZ" sz="2400" dirty="0">
                <a:solidFill>
                  <a:schemeClr val="tx2"/>
                </a:solidFill>
              </a:rPr>
              <a:t>Listiny o ratifikaci, přijetí, schválení </a:t>
            </a:r>
            <a:r>
              <a:rPr lang="cs-CZ" sz="2400" dirty="0"/>
              <a:t>nebo</a:t>
            </a:r>
            <a:r>
              <a:rPr lang="cs-CZ" sz="2400" dirty="0">
                <a:solidFill>
                  <a:schemeClr val="tx2"/>
                </a:solidFill>
              </a:rPr>
              <a:t> přístupu </a:t>
            </a:r>
            <a:r>
              <a:rPr lang="cs-CZ" sz="2400" dirty="0"/>
              <a:t>budou uloženy u generálního tajemníka Organizace spojených národů.</a:t>
            </a:r>
          </a:p>
        </p:txBody>
      </p:sp>
    </p:spTree>
    <p:extLst>
      <p:ext uri="{BB962C8B-B14F-4D97-AF65-F5344CB8AC3E}">
        <p14:creationId xmlns:p14="http://schemas.microsoft.com/office/powerpoint/2010/main" val="3856131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CCADF4-DAAC-462B-80D5-DF48FC892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AB699B-9C91-4754-A320-08288278A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FDC97D-B874-4658-A093-645D2D8C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Smlouvy – Ústava ČR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6B304CC-880D-4E6E-858D-599A21B14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716727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760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4E9284-8E9F-4882-AE25-366814751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C323C6-B4A4-49DC-9DBA-4A90686AD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51BD57-5E8B-4EF8-85CB-1DF30AD0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49 Ústavy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4E1599-285F-4865-B392-B1E7A0905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225327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 ratifikaci mezinárodních smluv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upravujících práva a povinnosti osob,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spojeneckých, mírových a jiných politických,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z nichž vzniká členství České republiky v mezinárodní organizaci,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hospodářských, jež jsou všeobecné povahy,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o dalších věcech, jejichž úprava je vyhrazena zákonu,</a:t>
            </a:r>
            <a:br>
              <a:rPr lang="cs-CZ" sz="2000" dirty="0"/>
            </a:b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třeba souhlasu obou komor Parlamentu.</a:t>
            </a:r>
            <a:endParaRPr lang="cs-CZ" sz="20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408FEE7D-06A4-46B0-9DE4-6DC791581B63}"/>
              </a:ext>
            </a:extLst>
          </p:cNvPr>
          <p:cNvSpPr txBox="1">
            <a:spLocks/>
          </p:cNvSpPr>
          <p:nvPr/>
        </p:nvSpPr>
        <p:spPr>
          <a:xfrm>
            <a:off x="720000" y="4145792"/>
            <a:ext cx="10753200" cy="1670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tyto smlouvy jsou </a:t>
            </a:r>
            <a:r>
              <a:rPr lang="cs-CZ" sz="2400" dirty="0">
                <a:solidFill>
                  <a:schemeClr val="tx2"/>
                </a:solidFill>
              </a:rPr>
              <a:t>prezidentské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 zde souhlas obou komor Parlamentu, ale prezident dává konečný souhlas se smlouvou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kromě čl. 49 ty mezinárodní smlouvy, které si prezident vyhradil</a:t>
            </a:r>
          </a:p>
        </p:txBody>
      </p:sp>
    </p:spTree>
    <p:extLst>
      <p:ext uri="{BB962C8B-B14F-4D97-AF65-F5344CB8AC3E}">
        <p14:creationId xmlns:p14="http://schemas.microsoft.com/office/powerpoint/2010/main" val="3843576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296513-FBEC-4D01-953C-7A6D10AB45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A3D71-70F0-42B9-8888-0781063ED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882963A-C0F1-4BF3-A221-F9350764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Vnitrostátní aplikace mezinárodních smluv</a:t>
            </a:r>
          </a:p>
        </p:txBody>
      </p:sp>
    </p:spTree>
    <p:extLst>
      <p:ext uri="{BB962C8B-B14F-4D97-AF65-F5344CB8AC3E}">
        <p14:creationId xmlns:p14="http://schemas.microsoft.com/office/powerpoint/2010/main" val="3124459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7D220B-4D96-4F67-8512-9217F81275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713648-0B1E-436C-8A4F-6E690CEA5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BF81AD-BFA2-4E5F-B2B1-BFDA563F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to vůbec řešíme?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E11CB6-5FB1-4ECA-BEFA-1DB3C2CA2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83203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jednotlivec (osoby) nejsou subjekty mezinárodního práva</a:t>
            </a:r>
          </a:p>
          <a:p>
            <a:r>
              <a:rPr lang="cs-CZ" sz="2400" dirty="0"/>
              <a:t>přesto mezinárodní smlouvy mohou stanovovat práva a povinnosti přímo jednotlivcům – musí být vnitrostátně aplikována</a:t>
            </a:r>
          </a:p>
        </p:txBody>
      </p:sp>
    </p:spTree>
    <p:extLst>
      <p:ext uri="{BB962C8B-B14F-4D97-AF65-F5344CB8AC3E}">
        <p14:creationId xmlns:p14="http://schemas.microsoft.com/office/powerpoint/2010/main" val="593167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8CA321-60FD-46E5-BBB6-D3B6DDFC8B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687886-5424-4577-BE3A-A66237748B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919A7F-C2EC-44AF-A2AC-93224B29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10 Ústavy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DF43CE-E115-4FF3-8724-55C3C03B2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6969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Vyhlášené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mezinárodní smlouvy, k jejichž </a:t>
            </a:r>
            <a:r>
              <a:rPr lang="cs-CZ" sz="2400" b="1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ratifikaci dal Parlament souhlas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jimiž je Česká republika </a:t>
            </a:r>
            <a:r>
              <a:rPr lang="cs-CZ" sz="2400" b="1" i="0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vázána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jsou součástí právního řádu; stanoví-li mezinárodní smlouva něco jiného než zákon, použije se mezinárodní smlouva.</a:t>
            </a:r>
            <a:endParaRPr lang="cs-CZ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526967F9-2966-41CD-B3D6-C8801D875E28}"/>
              </a:ext>
            </a:extLst>
          </p:cNvPr>
          <p:cNvSpPr txBox="1">
            <a:spLocks/>
          </p:cNvSpPr>
          <p:nvPr/>
        </p:nvSpPr>
        <p:spPr>
          <a:xfrm>
            <a:off x="720000" y="3335711"/>
            <a:ext cx="10753200" cy="1832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odkazovací klauzule v Ústavě v ČR – uvádí mezinárodní smlouvy do vnitrostátního práva</a:t>
            </a:r>
          </a:p>
          <a:p>
            <a:r>
              <a:rPr lang="cs-CZ" sz="2400" kern="0" dirty="0"/>
              <a:t>není potřeba žádný další vnitrostátní prováděcí akt – </a:t>
            </a:r>
            <a:r>
              <a:rPr lang="cs-CZ" sz="2400" kern="0" dirty="0" err="1"/>
              <a:t>self-executing</a:t>
            </a:r>
            <a:r>
              <a:rPr lang="cs-CZ" sz="2400" kern="0" dirty="0"/>
              <a:t> smlouvy</a:t>
            </a:r>
          </a:p>
        </p:txBody>
      </p:sp>
    </p:spTree>
    <p:extLst>
      <p:ext uri="{BB962C8B-B14F-4D97-AF65-F5344CB8AC3E}">
        <p14:creationId xmlns:p14="http://schemas.microsoft.com/office/powerpoint/2010/main" val="373295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0EA200-A48D-4D3D-B876-5F938AA27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9174CE-C753-4657-9485-711C8741A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C1A120-3787-4615-B25F-DE7FF492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smlouvy – článek 10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5A2FF0-F008-4E42-ACE5-0AB8FE516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9637"/>
            <a:ext cx="10753200" cy="391594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„stanoví-li mezinárodní smlouva něco jiného než zákon, použije se mezinárodní smlouva.“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jedná se o </a:t>
            </a:r>
            <a:r>
              <a:rPr lang="cs-CZ" sz="2400" b="1" dirty="0">
                <a:solidFill>
                  <a:srgbClr val="0000DC"/>
                </a:solidFill>
                <a:latin typeface="Arial" panose="020B0604020202020204" pitchFamily="34" charset="0"/>
              </a:rPr>
              <a:t>aplikační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přednost (nikoliv systémová, mezinárodní smlouvy stojí mimo onu hierarchickou tabulku právního systému/řádu ČR)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mezinárodní smlouva je normou mezinárodního práva (proto je problematické spojení „jsou součástí právního řádu“)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vnitrostátní právo zůstává platné, ale neaplikuje se</a:t>
            </a:r>
          </a:p>
        </p:txBody>
      </p:sp>
    </p:spTree>
    <p:extLst>
      <p:ext uri="{BB962C8B-B14F-4D97-AF65-F5344CB8AC3E}">
        <p14:creationId xmlns:p14="http://schemas.microsoft.com/office/powerpoint/2010/main" val="3580789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AEFB3D-B5F0-45B6-9F3C-932D94F48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B88643-65AB-46A2-8CF2-83F1005C8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ED9645-9EED-4D96-94BE-74C9748F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Závaznost smlouvy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9317A5-CAB0-4ED5-BF19-327A43B6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nutno odlišit závaznost od platnosti</a:t>
            </a:r>
          </a:p>
          <a:p>
            <a:r>
              <a:rPr lang="cs-CZ" sz="2400" dirty="0"/>
              <a:t>vnitrostátně závazné = vyhlášené = publikované ve Sbírce mezinárodních smluv</a:t>
            </a:r>
          </a:p>
        </p:txBody>
      </p:sp>
      <p:pic>
        <p:nvPicPr>
          <p:cNvPr id="1026" name="Picture 2" descr="SBÍRKA MEZINÁRODNÍCH SMLUV">
            <a:extLst>
              <a:ext uri="{FF2B5EF4-FFF2-40B4-BE49-F238E27FC236}">
                <a16:creationId xmlns:a16="http://schemas.microsoft.com/office/drawing/2014/main" id="{16525963-6D87-4387-BCAC-C2B521E1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20" y="2777527"/>
            <a:ext cx="2894590" cy="37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5B1E73E-6DD4-455C-A9F0-2D0DFB9C792B}"/>
              </a:ext>
            </a:extLst>
          </p:cNvPr>
          <p:cNvSpPr txBox="1"/>
          <p:nvPr/>
        </p:nvSpPr>
        <p:spPr>
          <a:xfrm>
            <a:off x="720000" y="4750499"/>
            <a:ext cx="1060299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s-CZ" b="0" i="1" dirty="0">
                <a:solidFill>
                  <a:srgbClr val="43494D"/>
                </a:solidFill>
                <a:effectLst/>
                <a:latin typeface="Arial" panose="020B0604020202020204" pitchFamily="34" charset="0"/>
              </a:rPr>
              <a:t>Zákon o Sbírce zákonů a mezinárodních smluv a o tvorbě právních předpisů vyhlašovaných ve Sbírce zákonů a mezinárodních smluv – </a:t>
            </a:r>
            <a:r>
              <a:rPr lang="cs-CZ" b="1" i="1" dirty="0">
                <a:solidFill>
                  <a:srgbClr val="43494D"/>
                </a:solidFill>
                <a:effectLst/>
                <a:latin typeface="Arial" panose="020B0604020202020204" pitchFamily="34" charset="0"/>
              </a:rPr>
              <a:t>OD 1.1.2024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4787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</a:t>
            </a:r>
            <a:br>
              <a:rPr lang="cs-CZ" dirty="0"/>
            </a:br>
            <a:r>
              <a:rPr lang="cs-CZ" sz="2800" dirty="0"/>
              <a:t>malachta@mail.muni.cz</a:t>
            </a:r>
          </a:p>
        </p:txBody>
      </p:sp>
    </p:spTree>
    <p:extLst>
      <p:ext uri="{BB962C8B-B14F-4D97-AF65-F5344CB8AC3E}">
        <p14:creationId xmlns:p14="http://schemas.microsoft.com/office/powerpoint/2010/main" val="33193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B401A-17F2-4F33-BB91-29AFD4883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76D320-A552-4B09-B80D-7235F6A8A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CF976CA-AAE0-4695-BCFB-D4AC3F4D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2033376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Úvodní kvíz k mezinárodním vztahům </a:t>
            </a:r>
            <a:br>
              <a:rPr lang="cs-CZ" dirty="0"/>
            </a:br>
            <a:r>
              <a:rPr lang="cs-CZ" sz="3600" dirty="0"/>
              <a:t>aneb co bychom měli umět ze všeobecného přehledu či zkrátka štěstí na tipování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43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1BF2FD-9DD5-4E42-AC69-41ED5B246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346889-2C49-47A4-9949-927202A5B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C5CAF19-6E56-455B-AB80-77663CF1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 algn="ctr">
              <a:buNone/>
            </a:pPr>
            <a:r>
              <a:rPr lang="cs-CZ" dirty="0">
                <a:hlinkClick r:id="rId2"/>
              </a:rPr>
              <a:t>https://kahoot.it/</a:t>
            </a:r>
            <a:r>
              <a:rPr lang="cs-CZ" dirty="0"/>
              <a:t> </a:t>
            </a:r>
          </a:p>
        </p:txBody>
      </p:sp>
      <p:pic>
        <p:nvPicPr>
          <p:cNvPr id="3074" name="Picture 2" descr="Aplikace Kahoot! míří do Česka! Podle průzkumů zaujala nejen učitele, ale i  děti | Objevit.cz">
            <a:extLst>
              <a:ext uri="{FF2B5EF4-FFF2-40B4-BE49-F238E27FC236}">
                <a16:creationId xmlns:a16="http://schemas.microsoft.com/office/drawing/2014/main" id="{F81BC21C-98A4-4B9E-AE7C-2A2ED96A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384300"/>
            <a:ext cx="365125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2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BFA0B1-8FAF-485F-A6C0-916B1F648A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86D39F-AB65-4686-9E3E-07B4D7E97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10FC4B-C1CF-4F9B-B612-E331F4C9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Témata prezentací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287F68-2BFE-45D3-9FE5-BD700AD35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21282"/>
            <a:ext cx="10753200" cy="5232718"/>
          </a:xfrm>
        </p:spPr>
        <p:txBody>
          <a:bodyPr/>
          <a:lstStyle/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0" i="0" dirty="0">
                <a:effectLst/>
                <a:latin typeface="+mj-lt"/>
              </a:rPr>
              <a:t>Organizace spojených národů – vznik, obecná charakteristika, činnost, orgány.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0" i="0" dirty="0">
                <a:effectLst/>
                <a:latin typeface="+mj-lt"/>
              </a:rPr>
              <a:t>Rada bezpečnosti OSN – charakteristika, činnost, složení, závaznost jejich rozhodnutí.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0" i="0" dirty="0">
                <a:effectLst/>
                <a:latin typeface="+mj-lt"/>
              </a:rPr>
              <a:t>Organizace OSN – skupina představí vybrané organizace v rámci OSN.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0" i="0" dirty="0">
                <a:effectLst/>
                <a:latin typeface="+mj-lt"/>
              </a:rPr>
              <a:t>NATO – vznik, činnost, aktuální otázky a problémy spojené s rozšířením o další státy.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0" i="0" dirty="0">
                <a:effectLst/>
                <a:latin typeface="+mj-lt"/>
              </a:rPr>
              <a:t>WTO – role, činnost, charakteristika základních dohod, řešení sporů.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0" i="0" dirty="0">
                <a:effectLst/>
                <a:latin typeface="+mj-lt"/>
              </a:rPr>
              <a:t>OECD.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0" i="0" dirty="0">
                <a:effectLst/>
                <a:latin typeface="+mj-lt"/>
              </a:rPr>
              <a:t>Rozdíly mezi G7, G8 a G20.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0" i="0" dirty="0">
                <a:effectLst/>
                <a:latin typeface="+mj-lt"/>
              </a:rPr>
              <a:t>OBSE.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0" i="0" dirty="0">
                <a:effectLst/>
                <a:latin typeface="+mj-lt"/>
              </a:rPr>
              <a:t>ASEAN.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0" i="0" dirty="0">
                <a:effectLst/>
                <a:latin typeface="+mj-lt"/>
              </a:rPr>
              <a:t>Rada Evropy – role, činnost, ochrana lidských práv. Evropský soud pro lidská práva.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25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0B7185-273E-4AEC-8101-33986DFF7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76796C-11A5-480F-A4CE-7158331117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B60B12-3969-49A6-B981-9352129E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vztahy. Mezinárodní právo.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7F6E46-0047-491F-8911-1535B0A27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61352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mezinárodní vztahy jsou upraveny či na ně dopadá	 		 </a:t>
            </a:r>
            <a:r>
              <a:rPr lang="cs-CZ" sz="2400" dirty="0">
                <a:solidFill>
                  <a:schemeClr val="tx2"/>
                </a:solidFill>
              </a:rPr>
              <a:t>mezinárodní právo </a:t>
            </a:r>
            <a:r>
              <a:rPr lang="cs-CZ" sz="2400" dirty="0"/>
              <a:t>(= mezinárodní právo veřejné)</a:t>
            </a:r>
          </a:p>
          <a:p>
            <a:r>
              <a:rPr lang="cs-CZ" sz="2400" dirty="0"/>
              <a:t>zabývá se vztahy mezi státy navzájem, státy a mezinárodními organizacemi </a:t>
            </a:r>
          </a:p>
          <a:p>
            <a:r>
              <a:rPr lang="cs-CZ" sz="2400" dirty="0"/>
              <a:t>i tam, kde dodnes přetrvávají obyčeje, se hovoří o právu</a:t>
            </a:r>
          </a:p>
          <a:p>
            <a:r>
              <a:rPr lang="cs-CZ" sz="2400" dirty="0">
                <a:solidFill>
                  <a:schemeClr val="tx2"/>
                </a:solidFill>
              </a:rPr>
              <a:t>základní prameny </a:t>
            </a:r>
            <a:r>
              <a:rPr lang="cs-CZ" sz="2400" dirty="0"/>
              <a:t>mezinárodního práva:</a:t>
            </a:r>
          </a:p>
          <a:p>
            <a:pPr lvl="1"/>
            <a:r>
              <a:rPr lang="cs-CZ" dirty="0"/>
              <a:t>MEZINÁRODNÍ SMLOUVA</a:t>
            </a:r>
          </a:p>
          <a:p>
            <a:pPr lvl="1"/>
            <a:r>
              <a:rPr lang="cs-CZ" dirty="0"/>
              <a:t>MEZINÁRODNÍ OBYČEJ – často v dnešní době „vtělen“ do mezinárodní smlouvy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128150E-FF32-4A75-8509-2B9D1DFBD8FB}"/>
              </a:ext>
            </a:extLst>
          </p:cNvPr>
          <p:cNvSpPr txBox="1">
            <a:spLocks/>
          </p:cNvSpPr>
          <p:nvPr/>
        </p:nvSpPr>
        <p:spPr>
          <a:xfrm rot="659619">
            <a:off x="8199432" y="1565512"/>
            <a:ext cx="3699833" cy="1107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Mezinárodní právo veřejné</a:t>
            </a:r>
          </a:p>
        </p:txBody>
      </p:sp>
    </p:spTree>
    <p:extLst>
      <p:ext uri="{BB962C8B-B14F-4D97-AF65-F5344CB8AC3E}">
        <p14:creationId xmlns:p14="http://schemas.microsoft.com/office/powerpoint/2010/main" val="17717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1ED24C-7553-4DA5-B22C-B0E5FCEA8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052550-A7E6-4437-86BE-2C02BE7F0C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78C7218-D060-475D-83BC-24AE19A77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602" y="1298448"/>
            <a:ext cx="9515992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643F5D-15F7-43D0-B378-2C678495B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A4263C-DC58-435E-8A29-94D8FA165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17002E-374C-42B1-9424-C796AC70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Vzpomeneme si z předmětu občan a právo?</a:t>
            </a:r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CAF390F-74ED-48DC-8698-0699A5F51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84986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i="1" dirty="0"/>
              <a:t>Kam zařadíme mezinárodní smlouvy?</a:t>
            </a:r>
          </a:p>
          <a:p>
            <a:endParaRPr lang="cs-CZ" dirty="0"/>
          </a:p>
          <a:p>
            <a:endParaRPr lang="en-US" dirty="0"/>
          </a:p>
        </p:txBody>
      </p:sp>
      <p:graphicFrame>
        <p:nvGraphicFramePr>
          <p:cNvPr id="9" name="Zástupný obsah 5">
            <a:extLst>
              <a:ext uri="{FF2B5EF4-FFF2-40B4-BE49-F238E27FC236}">
                <a16:creationId xmlns:a16="http://schemas.microsoft.com/office/drawing/2014/main" id="{029F43A6-6D18-4F4D-BF31-A4124A244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51223"/>
              </p:ext>
            </p:extLst>
          </p:nvPr>
        </p:nvGraphicFramePr>
        <p:xfrm>
          <a:off x="4991546" y="1567576"/>
          <a:ext cx="6647079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F8B0111F-8DAA-4A11-AB95-B2F258266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51" y="2758513"/>
            <a:ext cx="2502039" cy="29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58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0</TotalTime>
  <Words>2124</Words>
  <Application>Microsoft Office PowerPoint</Application>
  <PresentationFormat>Širokoúhlá obrazovka</PresentationFormat>
  <Paragraphs>327</Paragraphs>
  <Slides>39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Arial</vt:lpstr>
      <vt:lpstr>Helvetica Neue</vt:lpstr>
      <vt:lpstr>Symbol</vt:lpstr>
      <vt:lpstr>Tahoma</vt:lpstr>
      <vt:lpstr>Wingdings</vt:lpstr>
      <vt:lpstr>Prezentace_MU_CZ</vt:lpstr>
      <vt:lpstr>Mezinárodní vztahy  1. seminář</vt:lpstr>
      <vt:lpstr>Organizační pokyny</vt:lpstr>
      <vt:lpstr>Podmínky zápočtu</vt:lpstr>
      <vt:lpstr>Úvodní kvíz k mezinárodním vztahům  aneb co bychom měli umět ze všeobecného přehledu či zkrátka štěstí na tipování</vt:lpstr>
      <vt:lpstr>Prezentace aplikace PowerPoint</vt:lpstr>
      <vt:lpstr>Témata prezentací</vt:lpstr>
      <vt:lpstr>Mezinárodní vztahy. Mezinárodní právo. </vt:lpstr>
      <vt:lpstr>Prezentace aplikace PowerPoint</vt:lpstr>
      <vt:lpstr>Vzpomeneme si z předmětu občan a právo?</vt:lpstr>
      <vt:lpstr>Subjekty mezinárodního práva</vt:lpstr>
      <vt:lpstr>Subjekty mezinárodního práva</vt:lpstr>
      <vt:lpstr>Terminologická poznámka</vt:lpstr>
      <vt:lpstr>Stát v mezinárodních vztazích</vt:lpstr>
      <vt:lpstr>Stát a jeho pojmové znaky</vt:lpstr>
      <vt:lpstr>Území státu</vt:lpstr>
      <vt:lpstr>Zvláštnosti území státu </vt:lpstr>
      <vt:lpstr>Přístavní území ČR Hamburk (ot. č. 2) </vt:lpstr>
      <vt:lpstr>Státní hranice</vt:lpstr>
      <vt:lpstr>Vznik a zánik států</vt:lpstr>
      <vt:lpstr>Další znaky státu</vt:lpstr>
      <vt:lpstr>Proč EU není stát?</vt:lpstr>
      <vt:lpstr>Uznání státu (otázka č. 5 ze sekce 1)</vt:lpstr>
      <vt:lpstr>Mezinárodní organizace</vt:lpstr>
      <vt:lpstr>Mezinárodní organizace vs. EU</vt:lpstr>
      <vt:lpstr>Prameny: mezinárodní právo vs. právo EU</vt:lpstr>
      <vt:lpstr>Otázka č. 2 sekce 2</vt:lpstr>
      <vt:lpstr>Otázka č. 4 sekce 2</vt:lpstr>
      <vt:lpstr>Mezinárodní smlouva.</vt:lpstr>
      <vt:lpstr>Mezinárodní smlouva (ot. č. 1, 2 ze sekce 3)</vt:lpstr>
      <vt:lpstr>Prezentace aplikace PowerPoint</vt:lpstr>
      <vt:lpstr>Podpis – ratifikace – přijetí – schválení???</vt:lpstr>
      <vt:lpstr>Smlouvy – Ústava ČR</vt:lpstr>
      <vt:lpstr>Článek 49 Ústavy</vt:lpstr>
      <vt:lpstr>Vnitrostátní aplikace mezinárodních smluv</vt:lpstr>
      <vt:lpstr>Proč to vůbec řešíme?</vt:lpstr>
      <vt:lpstr>Článek 10 Ústavy</vt:lpstr>
      <vt:lpstr>Mezinárodní smlouvy – článek 10</vt:lpstr>
      <vt:lpstr>Závaznost smlouvy</vt:lpstr>
      <vt:lpstr>DĚKUJI  malachta@mail.muni.cz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180</cp:revision>
  <cp:lastPrinted>2022-02-28T15:02:21Z</cp:lastPrinted>
  <dcterms:created xsi:type="dcterms:W3CDTF">2020-10-09T15:16:21Z</dcterms:created>
  <dcterms:modified xsi:type="dcterms:W3CDTF">2022-09-13T14:56:30Z</dcterms:modified>
</cp:coreProperties>
</file>