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462D2-B5FD-4E78-A865-FFE19D7C989C}" v="64" dt="2022-10-12T13:44:54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Foltýn" userId="435ec7a9c2e93ea7" providerId="LiveId" clId="{037462D2-B5FD-4E78-A865-FFE19D7C989C}"/>
    <pc:docChg chg="undo custSel addSld delSld modSld">
      <pc:chgData name="Marek Foltýn" userId="435ec7a9c2e93ea7" providerId="LiveId" clId="{037462D2-B5FD-4E78-A865-FFE19D7C989C}" dt="2022-10-12T13:44:54.501" v="1839" actId="1076"/>
      <pc:docMkLst>
        <pc:docMk/>
      </pc:docMkLst>
      <pc:sldChg chg="addSp delSp modSp mod setBg setClrOvrMap">
        <pc:chgData name="Marek Foltýn" userId="435ec7a9c2e93ea7" providerId="LiveId" clId="{037462D2-B5FD-4E78-A865-FFE19D7C989C}" dt="2022-10-12T13:17:10.444" v="1176" actId="120"/>
        <pc:sldMkLst>
          <pc:docMk/>
          <pc:sldMk cId="3161678384" sldId="257"/>
        </pc:sldMkLst>
        <pc:spChg chg="mod">
          <ac:chgData name="Marek Foltýn" userId="435ec7a9c2e93ea7" providerId="LiveId" clId="{037462D2-B5FD-4E78-A865-FFE19D7C989C}" dt="2022-10-12T13:17:10.444" v="1176" actId="120"/>
          <ac:spMkLst>
            <pc:docMk/>
            <pc:sldMk cId="3161678384" sldId="257"/>
            <ac:spMk id="2" creationId="{6C9DD60E-04F0-9A74-68AD-BCCAF0E64940}"/>
          </ac:spMkLst>
        </pc:spChg>
        <pc:spChg chg="mod">
          <ac:chgData name="Marek Foltýn" userId="435ec7a9c2e93ea7" providerId="LiveId" clId="{037462D2-B5FD-4E78-A865-FFE19D7C989C}" dt="2022-10-12T13:13:23.613" v="1160" actId="20577"/>
          <ac:spMkLst>
            <pc:docMk/>
            <pc:sldMk cId="3161678384" sldId="257"/>
            <ac:spMk id="3" creationId="{2F24F194-595B-7E59-3213-524DF4C7FCAD}"/>
          </ac:spMkLst>
        </pc:spChg>
        <pc:spChg chg="add del">
          <ac:chgData name="Marek Foltýn" userId="435ec7a9c2e93ea7" providerId="LiveId" clId="{037462D2-B5FD-4E78-A865-FFE19D7C989C}" dt="2022-10-12T12:53:19.207" v="190" actId="26606"/>
          <ac:spMkLst>
            <pc:docMk/>
            <pc:sldMk cId="3161678384" sldId="257"/>
            <ac:spMk id="2055" creationId="{95CB840F-8E41-4CA5-B79B-25CC80AD234A}"/>
          </ac:spMkLst>
        </pc:spChg>
        <pc:picChg chg="add mod">
          <ac:chgData name="Marek Foltýn" userId="435ec7a9c2e93ea7" providerId="LiveId" clId="{037462D2-B5FD-4E78-A865-FFE19D7C989C}" dt="2022-10-12T12:53:19.293" v="191" actId="26606"/>
          <ac:picMkLst>
            <pc:docMk/>
            <pc:sldMk cId="3161678384" sldId="257"/>
            <ac:picMk id="2050" creationId="{D72F2B37-5A7E-A934-A96A-7AD24726A48C}"/>
          </ac:picMkLst>
        </pc:picChg>
        <pc:picChg chg="add">
          <ac:chgData name="Marek Foltýn" userId="435ec7a9c2e93ea7" providerId="LiveId" clId="{037462D2-B5FD-4E78-A865-FFE19D7C989C}" dt="2022-10-12T12:53:19.293" v="191" actId="26606"/>
          <ac:picMkLst>
            <pc:docMk/>
            <pc:sldMk cId="3161678384" sldId="257"/>
            <ac:picMk id="2057" creationId="{7AEE9CAC-347C-43C2-AE87-6BC5566E6068}"/>
          </ac:picMkLst>
        </pc:picChg>
      </pc:sldChg>
      <pc:sldChg chg="addSp delSp modSp new mod setBg">
        <pc:chgData name="Marek Foltýn" userId="435ec7a9c2e93ea7" providerId="LiveId" clId="{037462D2-B5FD-4E78-A865-FFE19D7C989C}" dt="2022-10-12T12:55:21.971" v="282" actId="26606"/>
        <pc:sldMkLst>
          <pc:docMk/>
          <pc:sldMk cId="3109652037" sldId="258"/>
        </pc:sldMkLst>
        <pc:spChg chg="mod">
          <ac:chgData name="Marek Foltýn" userId="435ec7a9c2e93ea7" providerId="LiveId" clId="{037462D2-B5FD-4E78-A865-FFE19D7C989C}" dt="2022-10-12T12:55:21.971" v="282" actId="26606"/>
          <ac:spMkLst>
            <pc:docMk/>
            <pc:sldMk cId="3109652037" sldId="258"/>
            <ac:spMk id="2" creationId="{A4A32615-A6E3-E14F-AEF3-F8EFD80BE725}"/>
          </ac:spMkLst>
        </pc:spChg>
        <pc:spChg chg="add del mod">
          <ac:chgData name="Marek Foltýn" userId="435ec7a9c2e93ea7" providerId="LiveId" clId="{037462D2-B5FD-4E78-A865-FFE19D7C989C}" dt="2022-10-12T12:55:21.971" v="282" actId="26606"/>
          <ac:spMkLst>
            <pc:docMk/>
            <pc:sldMk cId="3109652037" sldId="258"/>
            <ac:spMk id="3" creationId="{4D28314D-77DB-9323-5B47-3AE1571A1649}"/>
          </ac:spMkLst>
        </pc:spChg>
        <pc:graphicFrameChg chg="add del">
          <ac:chgData name="Marek Foltýn" userId="435ec7a9c2e93ea7" providerId="LiveId" clId="{037462D2-B5FD-4E78-A865-FFE19D7C989C}" dt="2022-10-12T12:55:21.892" v="281" actId="26606"/>
          <ac:graphicFrameMkLst>
            <pc:docMk/>
            <pc:sldMk cId="3109652037" sldId="258"/>
            <ac:graphicFrameMk id="5" creationId="{A34BD6E6-C069-C022-08F9-3EA4A1F0CD92}"/>
          </ac:graphicFrameMkLst>
        </pc:graphicFrameChg>
        <pc:graphicFrameChg chg="add">
          <ac:chgData name="Marek Foltýn" userId="435ec7a9c2e93ea7" providerId="LiveId" clId="{037462D2-B5FD-4E78-A865-FFE19D7C989C}" dt="2022-10-12T12:55:21.971" v="282" actId="26606"/>
          <ac:graphicFrameMkLst>
            <pc:docMk/>
            <pc:sldMk cId="3109652037" sldId="258"/>
            <ac:graphicFrameMk id="12" creationId="{0C50EB22-7554-0CA2-481D-C951F56D21E8}"/>
          </ac:graphicFrameMkLst>
        </pc:graphicFrameChg>
        <pc:picChg chg="add del">
          <ac:chgData name="Marek Foltýn" userId="435ec7a9c2e93ea7" providerId="LiveId" clId="{037462D2-B5FD-4E78-A865-FFE19D7C989C}" dt="2022-10-12T12:55:21.892" v="281" actId="26606"/>
          <ac:picMkLst>
            <pc:docMk/>
            <pc:sldMk cId="3109652037" sldId="258"/>
            <ac:picMk id="9" creationId="{A8D526D7-C782-4F65-A21F-A6B40D869B47}"/>
          </ac:picMkLst>
        </pc:picChg>
        <pc:picChg chg="add">
          <ac:chgData name="Marek Foltýn" userId="435ec7a9c2e93ea7" providerId="LiveId" clId="{037462D2-B5FD-4E78-A865-FFE19D7C989C}" dt="2022-10-12T12:55:21.971" v="282" actId="26606"/>
          <ac:picMkLst>
            <pc:docMk/>
            <pc:sldMk cId="3109652037" sldId="258"/>
            <ac:picMk id="11" creationId="{B577D423-FE81-4236-89DE-39776B810941}"/>
          </ac:picMkLst>
        </pc:picChg>
      </pc:sldChg>
      <pc:sldChg chg="addSp delSp modSp new mod setBg">
        <pc:chgData name="Marek Foltýn" userId="435ec7a9c2e93ea7" providerId="LiveId" clId="{037462D2-B5FD-4E78-A865-FFE19D7C989C}" dt="2022-10-12T13:10:53.851" v="1004" actId="255"/>
        <pc:sldMkLst>
          <pc:docMk/>
          <pc:sldMk cId="2626512243" sldId="259"/>
        </pc:sldMkLst>
        <pc:spChg chg="mod">
          <ac:chgData name="Marek Foltýn" userId="435ec7a9c2e93ea7" providerId="LiveId" clId="{037462D2-B5FD-4E78-A865-FFE19D7C989C}" dt="2022-10-12T13:10:00.661" v="996" actId="1076"/>
          <ac:spMkLst>
            <pc:docMk/>
            <pc:sldMk cId="2626512243" sldId="259"/>
            <ac:spMk id="2" creationId="{D4FE3A31-420E-FCA5-90E4-AD3F261C51CF}"/>
          </ac:spMkLst>
        </pc:spChg>
        <pc:spChg chg="del">
          <ac:chgData name="Marek Foltýn" userId="435ec7a9c2e93ea7" providerId="LiveId" clId="{037462D2-B5FD-4E78-A865-FFE19D7C989C}" dt="2022-10-12T12:57:31.381" v="311" actId="478"/>
          <ac:spMkLst>
            <pc:docMk/>
            <pc:sldMk cId="2626512243" sldId="259"/>
            <ac:spMk id="3" creationId="{FB42479D-8584-BD5B-5751-C4E9F0877C52}"/>
          </ac:spMkLst>
        </pc:spChg>
        <pc:spChg chg="add del mod">
          <ac:chgData name="Marek Foltýn" userId="435ec7a9c2e93ea7" providerId="LiveId" clId="{037462D2-B5FD-4E78-A865-FFE19D7C989C}" dt="2022-10-12T13:10:53.851" v="1004" actId="255"/>
          <ac:spMkLst>
            <pc:docMk/>
            <pc:sldMk cId="2626512243" sldId="259"/>
            <ac:spMk id="4" creationId="{CA4891A1-E76B-98BE-289C-C5931916B464}"/>
          </ac:spMkLst>
        </pc:spChg>
        <pc:spChg chg="add del">
          <ac:chgData name="Marek Foltýn" userId="435ec7a9c2e93ea7" providerId="LiveId" clId="{037462D2-B5FD-4E78-A865-FFE19D7C989C}" dt="2022-10-12T13:09:23.299" v="982" actId="26606"/>
          <ac:spMkLst>
            <pc:docMk/>
            <pc:sldMk cId="2626512243" sldId="259"/>
            <ac:spMk id="3085" creationId="{37D54B6C-87D0-4C03-8335-3955179D2B5B}"/>
          </ac:spMkLst>
        </pc:spChg>
        <pc:picChg chg="add del mod">
          <ac:chgData name="Marek Foltýn" userId="435ec7a9c2e93ea7" providerId="LiveId" clId="{037462D2-B5FD-4E78-A865-FFE19D7C989C}" dt="2022-10-12T12:58:36.032" v="322" actId="478"/>
          <ac:picMkLst>
            <pc:docMk/>
            <pc:sldMk cId="2626512243" sldId="259"/>
            <ac:picMk id="3074" creationId="{257C6358-F4AB-298E-CE5C-7374BD7A4664}"/>
          </ac:picMkLst>
        </pc:picChg>
        <pc:picChg chg="add del mod ord">
          <ac:chgData name="Marek Foltýn" userId="435ec7a9c2e93ea7" providerId="LiveId" clId="{037462D2-B5FD-4E78-A865-FFE19D7C989C}" dt="2022-10-12T13:09:30.241" v="985"/>
          <ac:picMkLst>
            <pc:docMk/>
            <pc:sldMk cId="2626512243" sldId="259"/>
            <ac:picMk id="3076" creationId="{AF915C0D-9735-8875-FE3D-A448C0A4CFB5}"/>
          </ac:picMkLst>
        </pc:picChg>
        <pc:picChg chg="add mod">
          <ac:chgData name="Marek Foltýn" userId="435ec7a9c2e93ea7" providerId="LiveId" clId="{037462D2-B5FD-4E78-A865-FFE19D7C989C}" dt="2022-10-12T13:10:32.227" v="1000" actId="14100"/>
          <ac:picMkLst>
            <pc:docMk/>
            <pc:sldMk cId="2626512243" sldId="259"/>
            <ac:picMk id="3078" creationId="{60A7161D-A792-9588-4B35-E670F592456D}"/>
          </ac:picMkLst>
        </pc:picChg>
        <pc:picChg chg="add del">
          <ac:chgData name="Marek Foltýn" userId="435ec7a9c2e93ea7" providerId="LiveId" clId="{037462D2-B5FD-4E78-A865-FFE19D7C989C}" dt="2022-10-12T13:09:12.147" v="978" actId="26606"/>
          <ac:picMkLst>
            <pc:docMk/>
            <pc:sldMk cId="2626512243" sldId="259"/>
            <ac:picMk id="3081" creationId="{B536FA4E-0152-4E27-91DA-0FC22D1846BB}"/>
          </ac:picMkLst>
        </pc:picChg>
        <pc:picChg chg="add del">
          <ac:chgData name="Marek Foltýn" userId="435ec7a9c2e93ea7" providerId="LiveId" clId="{037462D2-B5FD-4E78-A865-FFE19D7C989C}" dt="2022-10-12T13:09:16.386" v="980" actId="26606"/>
          <ac:picMkLst>
            <pc:docMk/>
            <pc:sldMk cId="2626512243" sldId="259"/>
            <ac:picMk id="3083" creationId="{B536FA4E-0152-4E27-91DA-0FC22D1846BB}"/>
          </ac:picMkLst>
        </pc:picChg>
      </pc:sldChg>
      <pc:sldChg chg="addSp delSp modSp new mod setBg">
        <pc:chgData name="Marek Foltýn" userId="435ec7a9c2e93ea7" providerId="LiveId" clId="{037462D2-B5FD-4E78-A865-FFE19D7C989C}" dt="2022-10-12T13:16:34.666" v="1175" actId="403"/>
        <pc:sldMkLst>
          <pc:docMk/>
          <pc:sldMk cId="1164444615" sldId="260"/>
        </pc:sldMkLst>
        <pc:spChg chg="mod">
          <ac:chgData name="Marek Foltýn" userId="435ec7a9c2e93ea7" providerId="LiveId" clId="{037462D2-B5FD-4E78-A865-FFE19D7C989C}" dt="2022-10-12T13:16:29.768" v="1174" actId="26606"/>
          <ac:spMkLst>
            <pc:docMk/>
            <pc:sldMk cId="1164444615" sldId="260"/>
            <ac:spMk id="2" creationId="{C1D7793D-6445-0D28-1386-84A08A2EB331}"/>
          </ac:spMkLst>
        </pc:spChg>
        <pc:spChg chg="mod">
          <ac:chgData name="Marek Foltýn" userId="435ec7a9c2e93ea7" providerId="LiveId" clId="{037462D2-B5FD-4E78-A865-FFE19D7C989C}" dt="2022-10-12T13:16:34.666" v="1175" actId="403"/>
          <ac:spMkLst>
            <pc:docMk/>
            <pc:sldMk cId="1164444615" sldId="260"/>
            <ac:spMk id="3" creationId="{00BA93B4-3F3A-2D54-3446-3B6A9CA1A586}"/>
          </ac:spMkLst>
        </pc:spChg>
        <pc:spChg chg="add del">
          <ac:chgData name="Marek Foltýn" userId="435ec7a9c2e93ea7" providerId="LiveId" clId="{037462D2-B5FD-4E78-A865-FFE19D7C989C}" dt="2022-10-12T13:16:29.704" v="1173" actId="26606"/>
          <ac:spMkLst>
            <pc:docMk/>
            <pc:sldMk cId="1164444615" sldId="260"/>
            <ac:spMk id="6151" creationId="{37D54B6C-87D0-4C03-8335-3955179D2B5B}"/>
          </ac:spMkLst>
        </pc:spChg>
        <pc:picChg chg="add mod ord">
          <ac:chgData name="Marek Foltýn" userId="435ec7a9c2e93ea7" providerId="LiveId" clId="{037462D2-B5FD-4E78-A865-FFE19D7C989C}" dt="2022-10-12T13:16:29.768" v="1174" actId="26606"/>
          <ac:picMkLst>
            <pc:docMk/>
            <pc:sldMk cId="1164444615" sldId="260"/>
            <ac:picMk id="6146" creationId="{58E0AFDD-5266-D850-5047-C944243A770D}"/>
          </ac:picMkLst>
        </pc:picChg>
        <pc:picChg chg="add">
          <ac:chgData name="Marek Foltýn" userId="435ec7a9c2e93ea7" providerId="LiveId" clId="{037462D2-B5FD-4E78-A865-FFE19D7C989C}" dt="2022-10-12T13:16:29.768" v="1174" actId="26606"/>
          <ac:picMkLst>
            <pc:docMk/>
            <pc:sldMk cId="1164444615" sldId="260"/>
            <ac:picMk id="6153" creationId="{B536FA4E-0152-4E27-91DA-0FC22D1846BB}"/>
          </ac:picMkLst>
        </pc:picChg>
      </pc:sldChg>
      <pc:sldChg chg="addSp delSp modSp new mod setBg">
        <pc:chgData name="Marek Foltýn" userId="435ec7a9c2e93ea7" providerId="LiveId" clId="{037462D2-B5FD-4E78-A865-FFE19D7C989C}" dt="2022-10-12T13:08:10.540" v="974" actId="26606"/>
        <pc:sldMkLst>
          <pc:docMk/>
          <pc:sldMk cId="137842571" sldId="261"/>
        </pc:sldMkLst>
        <pc:spChg chg="del">
          <ac:chgData name="Marek Foltýn" userId="435ec7a9c2e93ea7" providerId="LiveId" clId="{037462D2-B5FD-4E78-A865-FFE19D7C989C}" dt="2022-10-12T13:08:03.123" v="971" actId="478"/>
          <ac:spMkLst>
            <pc:docMk/>
            <pc:sldMk cId="137842571" sldId="261"/>
            <ac:spMk id="2" creationId="{BCCEFDE6-2FFC-EF30-7DAD-F384FAB46369}"/>
          </ac:spMkLst>
        </pc:spChg>
        <pc:spChg chg="del">
          <ac:chgData name="Marek Foltýn" userId="435ec7a9c2e93ea7" providerId="LiveId" clId="{037462D2-B5FD-4E78-A865-FFE19D7C989C}" dt="2022-10-12T13:08:04.058" v="972" actId="478"/>
          <ac:spMkLst>
            <pc:docMk/>
            <pc:sldMk cId="137842571" sldId="261"/>
            <ac:spMk id="3" creationId="{D0A01AEB-230D-43EA-45AC-2F785583CE01}"/>
          </ac:spMkLst>
        </pc:spChg>
        <pc:spChg chg="add">
          <ac:chgData name="Marek Foltýn" userId="435ec7a9c2e93ea7" providerId="LiveId" clId="{037462D2-B5FD-4E78-A865-FFE19D7C989C}" dt="2022-10-12T13:08:10.540" v="974" actId="26606"/>
          <ac:spMkLst>
            <pc:docMk/>
            <pc:sldMk cId="137842571" sldId="261"/>
            <ac:spMk id="4103" creationId="{E24F7045-1B8B-4422-9330-0BC8BF6065E3}"/>
          </ac:spMkLst>
        </pc:spChg>
        <pc:spChg chg="add">
          <ac:chgData name="Marek Foltýn" userId="435ec7a9c2e93ea7" providerId="LiveId" clId="{037462D2-B5FD-4E78-A865-FFE19D7C989C}" dt="2022-10-12T13:08:10.540" v="974" actId="26606"/>
          <ac:spMkLst>
            <pc:docMk/>
            <pc:sldMk cId="137842571" sldId="261"/>
            <ac:spMk id="4105" creationId="{7ED0B3BD-E968-4364-878A-47D3A6AEF099}"/>
          </ac:spMkLst>
        </pc:spChg>
        <pc:spChg chg="add">
          <ac:chgData name="Marek Foltýn" userId="435ec7a9c2e93ea7" providerId="LiveId" clId="{037462D2-B5FD-4E78-A865-FFE19D7C989C}" dt="2022-10-12T13:08:10.540" v="974" actId="26606"/>
          <ac:spMkLst>
            <pc:docMk/>
            <pc:sldMk cId="137842571" sldId="261"/>
            <ac:spMk id="4107" creationId="{C8E5BCBF-E5D0-444B-A584-4A5FF79F9D7E}"/>
          </ac:spMkLst>
        </pc:spChg>
        <pc:picChg chg="add mod">
          <ac:chgData name="Marek Foltýn" userId="435ec7a9c2e93ea7" providerId="LiveId" clId="{037462D2-B5FD-4E78-A865-FFE19D7C989C}" dt="2022-10-12T13:08:10.540" v="974" actId="26606"/>
          <ac:picMkLst>
            <pc:docMk/>
            <pc:sldMk cId="137842571" sldId="261"/>
            <ac:picMk id="4098" creationId="{9326EC69-92DD-D6F0-16BB-4B2854F0BEC9}"/>
          </ac:picMkLst>
        </pc:picChg>
      </pc:sldChg>
      <pc:sldChg chg="addSp delSp modSp new mod setBg">
        <pc:chgData name="Marek Foltýn" userId="435ec7a9c2e93ea7" providerId="LiveId" clId="{037462D2-B5FD-4E78-A865-FFE19D7C989C}" dt="2022-10-12T13:15:16.949" v="1170" actId="403"/>
        <pc:sldMkLst>
          <pc:docMk/>
          <pc:sldMk cId="274254467" sldId="262"/>
        </pc:sldMkLst>
        <pc:spChg chg="mod">
          <ac:chgData name="Marek Foltýn" userId="435ec7a9c2e93ea7" providerId="LiveId" clId="{037462D2-B5FD-4E78-A865-FFE19D7C989C}" dt="2022-10-12T13:15:11.415" v="1169" actId="26606"/>
          <ac:spMkLst>
            <pc:docMk/>
            <pc:sldMk cId="274254467" sldId="262"/>
            <ac:spMk id="2" creationId="{2BF546B6-F3E3-F080-B72C-E56AD3C2D14F}"/>
          </ac:spMkLst>
        </pc:spChg>
        <pc:spChg chg="mod">
          <ac:chgData name="Marek Foltýn" userId="435ec7a9c2e93ea7" providerId="LiveId" clId="{037462D2-B5FD-4E78-A865-FFE19D7C989C}" dt="2022-10-12T13:15:16.949" v="1170" actId="403"/>
          <ac:spMkLst>
            <pc:docMk/>
            <pc:sldMk cId="274254467" sldId="262"/>
            <ac:spMk id="3" creationId="{D54F1CE2-D850-7E2B-F3BB-0FEF3DA378F4}"/>
          </ac:spMkLst>
        </pc:spChg>
        <pc:spChg chg="add del">
          <ac:chgData name="Marek Foltýn" userId="435ec7a9c2e93ea7" providerId="LiveId" clId="{037462D2-B5FD-4E78-A865-FFE19D7C989C}" dt="2022-10-12T13:14:32.012" v="1164" actId="26606"/>
          <ac:spMkLst>
            <pc:docMk/>
            <pc:sldMk cId="274254467" sldId="262"/>
            <ac:spMk id="5127" creationId="{37D54B6C-87D0-4C03-8335-3955179D2B5B}"/>
          </ac:spMkLst>
        </pc:spChg>
        <pc:spChg chg="add del">
          <ac:chgData name="Marek Foltýn" userId="435ec7a9c2e93ea7" providerId="LiveId" clId="{037462D2-B5FD-4E78-A865-FFE19D7C989C}" dt="2022-10-12T13:15:11.339" v="1168" actId="26606"/>
          <ac:spMkLst>
            <pc:docMk/>
            <pc:sldMk cId="274254467" sldId="262"/>
            <ac:spMk id="5129" creationId="{37D54B6C-87D0-4C03-8335-3955179D2B5B}"/>
          </ac:spMkLst>
        </pc:spChg>
        <pc:spChg chg="add">
          <ac:chgData name="Marek Foltýn" userId="435ec7a9c2e93ea7" providerId="LiveId" clId="{037462D2-B5FD-4E78-A865-FFE19D7C989C}" dt="2022-10-12T13:15:11.415" v="1169" actId="26606"/>
          <ac:spMkLst>
            <pc:docMk/>
            <pc:sldMk cId="274254467" sldId="262"/>
            <ac:spMk id="5131" creationId="{37D54B6C-87D0-4C03-8335-3955179D2B5B}"/>
          </ac:spMkLst>
        </pc:spChg>
        <pc:picChg chg="add del mod ord">
          <ac:chgData name="Marek Foltýn" userId="435ec7a9c2e93ea7" providerId="LiveId" clId="{037462D2-B5FD-4E78-A865-FFE19D7C989C}" dt="2022-10-12T13:15:01.946" v="1165" actId="478"/>
          <ac:picMkLst>
            <pc:docMk/>
            <pc:sldMk cId="274254467" sldId="262"/>
            <ac:picMk id="5122" creationId="{55A87958-6F33-7787-FAA8-466EF39E46B7}"/>
          </ac:picMkLst>
        </pc:picChg>
        <pc:picChg chg="add mod ord">
          <ac:chgData name="Marek Foltýn" userId="435ec7a9c2e93ea7" providerId="LiveId" clId="{037462D2-B5FD-4E78-A865-FFE19D7C989C}" dt="2022-10-12T13:15:11.415" v="1169" actId="26606"/>
          <ac:picMkLst>
            <pc:docMk/>
            <pc:sldMk cId="274254467" sldId="262"/>
            <ac:picMk id="5124" creationId="{E5480B46-78D9-CE9F-BF7F-FC5A20A356C7}"/>
          </ac:picMkLst>
        </pc:picChg>
      </pc:sldChg>
      <pc:sldChg chg="addSp modSp new mod">
        <pc:chgData name="Marek Foltýn" userId="435ec7a9c2e93ea7" providerId="LiveId" clId="{037462D2-B5FD-4E78-A865-FFE19D7C989C}" dt="2022-10-12T13:44:54.501" v="1839" actId="1076"/>
        <pc:sldMkLst>
          <pc:docMk/>
          <pc:sldMk cId="2597557183" sldId="263"/>
        </pc:sldMkLst>
        <pc:spChg chg="mod">
          <ac:chgData name="Marek Foltýn" userId="435ec7a9c2e93ea7" providerId="LiveId" clId="{037462D2-B5FD-4E78-A865-FFE19D7C989C}" dt="2022-10-12T13:19:48.800" v="1208" actId="20577"/>
          <ac:spMkLst>
            <pc:docMk/>
            <pc:sldMk cId="2597557183" sldId="263"/>
            <ac:spMk id="2" creationId="{3A7B907E-B42C-4D0E-2090-E6A07D2C3DDF}"/>
          </ac:spMkLst>
        </pc:spChg>
        <pc:spChg chg="mod">
          <ac:chgData name="Marek Foltýn" userId="435ec7a9c2e93ea7" providerId="LiveId" clId="{037462D2-B5FD-4E78-A865-FFE19D7C989C}" dt="2022-10-12T13:29:11.149" v="1421" actId="948"/>
          <ac:spMkLst>
            <pc:docMk/>
            <pc:sldMk cId="2597557183" sldId="263"/>
            <ac:spMk id="3" creationId="{EE1072D4-9062-81CB-765D-2D49E717C398}"/>
          </ac:spMkLst>
        </pc:spChg>
        <pc:picChg chg="add mod">
          <ac:chgData name="Marek Foltýn" userId="435ec7a9c2e93ea7" providerId="LiveId" clId="{037462D2-B5FD-4E78-A865-FFE19D7C989C}" dt="2022-10-12T13:44:54.501" v="1839" actId="1076"/>
          <ac:picMkLst>
            <pc:docMk/>
            <pc:sldMk cId="2597557183" sldId="263"/>
            <ac:picMk id="10242" creationId="{89A8E061-7455-6280-EF90-B7945D146CF1}"/>
          </ac:picMkLst>
        </pc:picChg>
      </pc:sldChg>
      <pc:sldChg chg="modSp new del mod">
        <pc:chgData name="Marek Foltýn" userId="435ec7a9c2e93ea7" providerId="LiveId" clId="{037462D2-B5FD-4E78-A865-FFE19D7C989C}" dt="2022-10-12T13:19:39.577" v="1194" actId="47"/>
        <pc:sldMkLst>
          <pc:docMk/>
          <pc:sldMk cId="3135124402" sldId="263"/>
        </pc:sldMkLst>
        <pc:spChg chg="mod">
          <ac:chgData name="Marek Foltýn" userId="435ec7a9c2e93ea7" providerId="LiveId" clId="{037462D2-B5FD-4E78-A865-FFE19D7C989C}" dt="2022-10-12T13:17:43.157" v="1193" actId="120"/>
          <ac:spMkLst>
            <pc:docMk/>
            <pc:sldMk cId="3135124402" sldId="263"/>
            <ac:spMk id="2" creationId="{22C993EC-690C-8F51-9A03-9F948CA4E8C1}"/>
          </ac:spMkLst>
        </pc:spChg>
      </pc:sldChg>
      <pc:sldChg chg="addSp modSp new mod setBg">
        <pc:chgData name="Marek Foltýn" userId="435ec7a9c2e93ea7" providerId="LiveId" clId="{037462D2-B5FD-4E78-A865-FFE19D7C989C}" dt="2022-10-12T13:26:54.873" v="1313" actId="5793"/>
        <pc:sldMkLst>
          <pc:docMk/>
          <pc:sldMk cId="2897300465" sldId="264"/>
        </pc:sldMkLst>
        <pc:spChg chg="mod">
          <ac:chgData name="Marek Foltýn" userId="435ec7a9c2e93ea7" providerId="LiveId" clId="{037462D2-B5FD-4E78-A865-FFE19D7C989C}" dt="2022-10-12T13:25:19.064" v="1301" actId="26606"/>
          <ac:spMkLst>
            <pc:docMk/>
            <pc:sldMk cId="2897300465" sldId="264"/>
            <ac:spMk id="2" creationId="{351DA14C-A1C4-BF9D-4786-9F74B7FEF0DB}"/>
          </ac:spMkLst>
        </pc:spChg>
        <pc:spChg chg="mod">
          <ac:chgData name="Marek Foltýn" userId="435ec7a9c2e93ea7" providerId="LiveId" clId="{037462D2-B5FD-4E78-A865-FFE19D7C989C}" dt="2022-10-12T13:26:54.873" v="1313" actId="5793"/>
          <ac:spMkLst>
            <pc:docMk/>
            <pc:sldMk cId="2897300465" sldId="264"/>
            <ac:spMk id="3" creationId="{3BA6D42B-848F-30AF-E3B8-045F2BAAD288}"/>
          </ac:spMkLst>
        </pc:spChg>
        <pc:picChg chg="add mod ord">
          <ac:chgData name="Marek Foltýn" userId="435ec7a9c2e93ea7" providerId="LiveId" clId="{037462D2-B5FD-4E78-A865-FFE19D7C989C}" dt="2022-10-12T13:25:19.064" v="1301" actId="26606"/>
          <ac:picMkLst>
            <pc:docMk/>
            <pc:sldMk cId="2897300465" sldId="264"/>
            <ac:picMk id="7170" creationId="{A9160F74-7859-5312-774E-1E73EF3D3B28}"/>
          </ac:picMkLst>
        </pc:picChg>
      </pc:sldChg>
      <pc:sldChg chg="addSp delSp modSp new mod setBg">
        <pc:chgData name="Marek Foltýn" userId="435ec7a9c2e93ea7" providerId="LiveId" clId="{037462D2-B5FD-4E78-A865-FFE19D7C989C}" dt="2022-10-12T13:36:22.457" v="1753" actId="14100"/>
        <pc:sldMkLst>
          <pc:docMk/>
          <pc:sldMk cId="3361554665" sldId="265"/>
        </pc:sldMkLst>
        <pc:spChg chg="mod">
          <ac:chgData name="Marek Foltýn" userId="435ec7a9c2e93ea7" providerId="LiveId" clId="{037462D2-B5FD-4E78-A865-FFE19D7C989C}" dt="2022-10-12T13:36:04.345" v="1751" actId="26606"/>
          <ac:spMkLst>
            <pc:docMk/>
            <pc:sldMk cId="3361554665" sldId="265"/>
            <ac:spMk id="2" creationId="{8A1B3088-7E9E-2261-B3DC-527BB964D822}"/>
          </ac:spMkLst>
        </pc:spChg>
        <pc:spChg chg="mod">
          <ac:chgData name="Marek Foltýn" userId="435ec7a9c2e93ea7" providerId="LiveId" clId="{037462D2-B5FD-4E78-A865-FFE19D7C989C}" dt="2022-10-12T13:36:22.457" v="1753" actId="14100"/>
          <ac:spMkLst>
            <pc:docMk/>
            <pc:sldMk cId="3361554665" sldId="265"/>
            <ac:spMk id="3" creationId="{B47723B7-C057-500D-297D-579487FE8D20}"/>
          </ac:spMkLst>
        </pc:spChg>
        <pc:picChg chg="add del mod">
          <ac:chgData name="Marek Foltýn" userId="435ec7a9c2e93ea7" providerId="LiveId" clId="{037462D2-B5FD-4E78-A865-FFE19D7C989C}" dt="2022-10-12T13:35:29.760" v="1749" actId="478"/>
          <ac:picMkLst>
            <pc:docMk/>
            <pc:sldMk cId="3361554665" sldId="265"/>
            <ac:picMk id="8194" creationId="{D8EEDFE4-E3AF-F2F3-F36D-6D7F22123752}"/>
          </ac:picMkLst>
        </pc:picChg>
        <pc:picChg chg="add mod ord">
          <ac:chgData name="Marek Foltýn" userId="435ec7a9c2e93ea7" providerId="LiveId" clId="{037462D2-B5FD-4E78-A865-FFE19D7C989C}" dt="2022-10-12T13:36:04.345" v="1751" actId="26606"/>
          <ac:picMkLst>
            <pc:docMk/>
            <pc:sldMk cId="3361554665" sldId="265"/>
            <ac:picMk id="8196" creationId="{51732901-B0DF-C84A-ABA1-6E7D3A17C78C}"/>
          </ac:picMkLst>
        </pc:picChg>
        <pc:picChg chg="add">
          <ac:chgData name="Marek Foltýn" userId="435ec7a9c2e93ea7" providerId="LiveId" clId="{037462D2-B5FD-4E78-A865-FFE19D7C989C}" dt="2022-10-12T13:36:04.345" v="1751" actId="26606"/>
          <ac:picMkLst>
            <pc:docMk/>
            <pc:sldMk cId="3361554665" sldId="265"/>
            <ac:picMk id="8201" creationId="{B536FA4E-0152-4E27-91DA-0FC22D1846BB}"/>
          </ac:picMkLst>
        </pc:picChg>
      </pc:sldChg>
      <pc:sldChg chg="addSp delSp modSp new mod setBg addAnim delAnim">
        <pc:chgData name="Marek Foltýn" userId="435ec7a9c2e93ea7" providerId="LiveId" clId="{037462D2-B5FD-4E78-A865-FFE19D7C989C}" dt="2022-10-12T13:42:50.758" v="1833" actId="1076"/>
        <pc:sldMkLst>
          <pc:docMk/>
          <pc:sldMk cId="3666074777" sldId="266"/>
        </pc:sldMkLst>
        <pc:spChg chg="mod ord">
          <ac:chgData name="Marek Foltýn" userId="435ec7a9c2e93ea7" providerId="LiveId" clId="{037462D2-B5FD-4E78-A865-FFE19D7C989C}" dt="2022-10-12T13:42:48.311" v="1832" actId="1076"/>
          <ac:spMkLst>
            <pc:docMk/>
            <pc:sldMk cId="3666074777" sldId="266"/>
            <ac:spMk id="2" creationId="{04CF662C-6820-DB2E-C1EB-9E59823A7073}"/>
          </ac:spMkLst>
        </pc:spChg>
        <pc:spChg chg="del">
          <ac:chgData name="Marek Foltýn" userId="435ec7a9c2e93ea7" providerId="LiveId" clId="{037462D2-B5FD-4E78-A865-FFE19D7C989C}" dt="2022-10-12T13:36:29.503" v="1755" actId="478"/>
          <ac:spMkLst>
            <pc:docMk/>
            <pc:sldMk cId="3666074777" sldId="266"/>
            <ac:spMk id="3" creationId="{03ECE8CB-FF06-C81C-45E9-7FF837649CC3}"/>
          </ac:spMkLst>
        </pc:spChg>
        <pc:spChg chg="add del">
          <ac:chgData name="Marek Foltýn" userId="435ec7a9c2e93ea7" providerId="LiveId" clId="{037462D2-B5FD-4E78-A865-FFE19D7C989C}" dt="2022-10-12T13:41:17.193" v="1804" actId="26606"/>
          <ac:spMkLst>
            <pc:docMk/>
            <pc:sldMk cId="3666074777" sldId="266"/>
            <ac:spMk id="9228" creationId="{608EAA06-5488-416B-B2B2-E55213011012}"/>
          </ac:spMkLst>
        </pc:spChg>
        <pc:picChg chg="add del mod">
          <ac:chgData name="Marek Foltýn" userId="435ec7a9c2e93ea7" providerId="LiveId" clId="{037462D2-B5FD-4E78-A865-FFE19D7C989C}" dt="2022-10-12T13:41:41.888" v="1812" actId="478"/>
          <ac:picMkLst>
            <pc:docMk/>
            <pc:sldMk cId="3666074777" sldId="266"/>
            <ac:picMk id="9218" creationId="{1A3290AD-A683-F548-B885-C045E55A390A}"/>
          </ac:picMkLst>
        </pc:picChg>
        <pc:picChg chg="add del">
          <ac:chgData name="Marek Foltýn" userId="435ec7a9c2e93ea7" providerId="LiveId" clId="{037462D2-B5FD-4E78-A865-FFE19D7C989C}" dt="2022-10-12T13:42:08.039" v="1816" actId="478"/>
          <ac:picMkLst>
            <pc:docMk/>
            <pc:sldMk cId="3666074777" sldId="266"/>
            <ac:picMk id="9220" creationId="{1A172A3F-8340-320C-6092-ADC6CF7BA30E}"/>
          </ac:picMkLst>
        </pc:picChg>
        <pc:picChg chg="add del mod">
          <ac:chgData name="Marek Foltýn" userId="435ec7a9c2e93ea7" providerId="LiveId" clId="{037462D2-B5FD-4E78-A865-FFE19D7C989C}" dt="2022-10-12T13:42:08.039" v="1816" actId="478"/>
          <ac:picMkLst>
            <pc:docMk/>
            <pc:sldMk cId="3666074777" sldId="266"/>
            <ac:picMk id="9222" creationId="{D01B6751-7ADE-BD21-E27D-B99D16192D95}"/>
          </ac:picMkLst>
        </pc:picChg>
        <pc:picChg chg="add del">
          <ac:chgData name="Marek Foltýn" userId="435ec7a9c2e93ea7" providerId="LiveId" clId="{037462D2-B5FD-4E78-A865-FFE19D7C989C}" dt="2022-10-12T13:40:48.383" v="1799" actId="26606"/>
          <ac:picMkLst>
            <pc:docMk/>
            <pc:sldMk cId="3666074777" sldId="266"/>
            <ac:picMk id="9223" creationId="{2BFB581C-2142-4222-9A3B-905AD6C09535}"/>
          </ac:picMkLst>
        </pc:picChg>
        <pc:picChg chg="add mod">
          <ac:chgData name="Marek Foltýn" userId="435ec7a9c2e93ea7" providerId="LiveId" clId="{037462D2-B5FD-4E78-A865-FFE19D7C989C}" dt="2022-10-12T13:42:50.758" v="1833" actId="1076"/>
          <ac:picMkLst>
            <pc:docMk/>
            <pc:sldMk cId="3666074777" sldId="266"/>
            <ac:picMk id="9224" creationId="{544B5283-9EC4-A9DF-2A75-9037CE07BC07}"/>
          </ac:picMkLst>
        </pc:picChg>
        <pc:picChg chg="add del">
          <ac:chgData name="Marek Foltýn" userId="435ec7a9c2e93ea7" providerId="LiveId" clId="{037462D2-B5FD-4E78-A865-FFE19D7C989C}" dt="2022-10-12T13:40:56.886" v="1802" actId="26606"/>
          <ac:picMkLst>
            <pc:docMk/>
            <pc:sldMk cId="3666074777" sldId="266"/>
            <ac:picMk id="9225" creationId="{EE585F70-7C5D-424E-A182-39507AF48A0C}"/>
          </ac:picMkLst>
        </pc:picChg>
        <pc:picChg chg="add del">
          <ac:chgData name="Marek Foltýn" userId="435ec7a9c2e93ea7" providerId="LiveId" clId="{037462D2-B5FD-4E78-A865-FFE19D7C989C}" dt="2022-10-12T13:40:56.886" v="1802" actId="26606"/>
          <ac:picMkLst>
            <pc:docMk/>
            <pc:sldMk cId="3666074777" sldId="266"/>
            <ac:picMk id="9226" creationId="{08187575-5CB4-477B-AA47-020C6D2A786E}"/>
          </ac:picMkLst>
        </pc:picChg>
        <pc:picChg chg="add del">
          <ac:chgData name="Marek Foltýn" userId="435ec7a9c2e93ea7" providerId="LiveId" clId="{037462D2-B5FD-4E78-A865-FFE19D7C989C}" dt="2022-10-12T13:41:33.136" v="1811" actId="26606"/>
          <ac:picMkLst>
            <pc:docMk/>
            <pc:sldMk cId="3666074777" sldId="266"/>
            <ac:picMk id="9230" creationId="{08187575-5CB4-477B-AA47-020C6D2A786E}"/>
          </ac:picMkLst>
        </pc:picChg>
        <pc:picChg chg="add del">
          <ac:chgData name="Marek Foltýn" userId="435ec7a9c2e93ea7" providerId="LiveId" clId="{037462D2-B5FD-4E78-A865-FFE19D7C989C}" dt="2022-10-12T13:41:33.136" v="1811" actId="26606"/>
          <ac:picMkLst>
            <pc:docMk/>
            <pc:sldMk cId="3666074777" sldId="266"/>
            <ac:picMk id="9231" creationId="{EE585F70-7C5D-424E-A182-39507AF48A0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D6C10-B7DF-44F4-B1EA-C0358DA5625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313915-C832-434C-AEE2-C07885ADB241}">
      <dgm:prSet/>
      <dgm:spPr/>
      <dgm:t>
        <a:bodyPr/>
        <a:lstStyle/>
        <a:p>
          <a:r>
            <a:rPr lang="cs-CZ"/>
            <a:t>Ochrana demokracie</a:t>
          </a:r>
          <a:endParaRPr lang="en-US"/>
        </a:p>
      </dgm:t>
    </dgm:pt>
    <dgm:pt modelId="{AFDEABE9-A136-4EEB-93F5-F09EA034BC3F}" type="parTrans" cxnId="{9C27ABDB-63CC-4390-8E9D-227F6BDB35A0}">
      <dgm:prSet/>
      <dgm:spPr/>
      <dgm:t>
        <a:bodyPr/>
        <a:lstStyle/>
        <a:p>
          <a:endParaRPr lang="en-US"/>
        </a:p>
      </dgm:t>
    </dgm:pt>
    <dgm:pt modelId="{47788097-D11B-442B-B1EF-CDBEC7E89916}" type="sibTrans" cxnId="{9C27ABDB-63CC-4390-8E9D-227F6BDB35A0}">
      <dgm:prSet/>
      <dgm:spPr/>
      <dgm:t>
        <a:bodyPr/>
        <a:lstStyle/>
        <a:p>
          <a:endParaRPr lang="en-US"/>
        </a:p>
      </dgm:t>
    </dgm:pt>
    <dgm:pt modelId="{D88A9A49-408A-4BC5-B594-2FC0EC042AE4}">
      <dgm:prSet/>
      <dgm:spPr/>
      <dgm:t>
        <a:bodyPr/>
        <a:lstStyle/>
        <a:p>
          <a:r>
            <a:rPr lang="cs-CZ"/>
            <a:t>Svoboda jednotlivce</a:t>
          </a:r>
          <a:endParaRPr lang="en-US"/>
        </a:p>
      </dgm:t>
    </dgm:pt>
    <dgm:pt modelId="{59743B82-DC33-4454-86C1-870E928865D9}" type="parTrans" cxnId="{24F6EE63-C2D1-49F6-B21B-216E442C41D6}">
      <dgm:prSet/>
      <dgm:spPr/>
      <dgm:t>
        <a:bodyPr/>
        <a:lstStyle/>
        <a:p>
          <a:endParaRPr lang="en-US"/>
        </a:p>
      </dgm:t>
    </dgm:pt>
    <dgm:pt modelId="{5C027352-803B-4B6E-AA12-1473AA711CCA}" type="sibTrans" cxnId="{24F6EE63-C2D1-49F6-B21B-216E442C41D6}">
      <dgm:prSet/>
      <dgm:spPr/>
      <dgm:t>
        <a:bodyPr/>
        <a:lstStyle/>
        <a:p>
          <a:endParaRPr lang="en-US"/>
        </a:p>
      </dgm:t>
    </dgm:pt>
    <dgm:pt modelId="{6FB8A998-1AFE-4BED-A2EE-58FDC973E111}">
      <dgm:prSet/>
      <dgm:spPr/>
      <dgm:t>
        <a:bodyPr/>
        <a:lstStyle/>
        <a:p>
          <a:r>
            <a:rPr lang="cs-CZ"/>
            <a:t>Právní stát</a:t>
          </a:r>
          <a:endParaRPr lang="en-US"/>
        </a:p>
      </dgm:t>
    </dgm:pt>
    <dgm:pt modelId="{90D7EE0B-B0E6-46F9-961E-B396C299C29C}" type="parTrans" cxnId="{6449BD92-7F79-4864-9322-2DEE96E4883A}">
      <dgm:prSet/>
      <dgm:spPr/>
      <dgm:t>
        <a:bodyPr/>
        <a:lstStyle/>
        <a:p>
          <a:endParaRPr lang="en-US"/>
        </a:p>
      </dgm:t>
    </dgm:pt>
    <dgm:pt modelId="{037EC341-F84B-4049-8661-FC6263677345}" type="sibTrans" cxnId="{6449BD92-7F79-4864-9322-2DEE96E4883A}">
      <dgm:prSet/>
      <dgm:spPr/>
      <dgm:t>
        <a:bodyPr/>
        <a:lstStyle/>
        <a:p>
          <a:endParaRPr lang="en-US"/>
        </a:p>
      </dgm:t>
    </dgm:pt>
    <dgm:pt modelId="{693B1D83-D0A5-453F-8C5E-41725C34D90F}">
      <dgm:prSet/>
      <dgm:spPr/>
      <dgm:t>
        <a:bodyPr/>
        <a:lstStyle/>
        <a:p>
          <a:r>
            <a:rPr lang="cs-CZ"/>
            <a:t>Mírové řešení sporů</a:t>
          </a:r>
          <a:endParaRPr lang="en-US"/>
        </a:p>
      </dgm:t>
    </dgm:pt>
    <dgm:pt modelId="{878A3A41-77FE-4BF8-93B3-0612A775130B}" type="parTrans" cxnId="{3B54D596-33B3-46C9-B951-EB92CF7C6A4F}">
      <dgm:prSet/>
      <dgm:spPr/>
      <dgm:t>
        <a:bodyPr/>
        <a:lstStyle/>
        <a:p>
          <a:endParaRPr lang="en-US"/>
        </a:p>
      </dgm:t>
    </dgm:pt>
    <dgm:pt modelId="{1CFA5601-A6BA-4444-8A08-7AE59D0AC4A1}" type="sibTrans" cxnId="{3B54D596-33B3-46C9-B951-EB92CF7C6A4F}">
      <dgm:prSet/>
      <dgm:spPr/>
      <dgm:t>
        <a:bodyPr/>
        <a:lstStyle/>
        <a:p>
          <a:endParaRPr lang="en-US"/>
        </a:p>
      </dgm:t>
    </dgm:pt>
    <dgm:pt modelId="{D57A0521-4026-42B2-BB8B-FB2CAFE4490F}" type="pres">
      <dgm:prSet presAssocID="{065D6C10-B7DF-44F4-B1EA-C0358DA5625B}" presName="matrix" presStyleCnt="0">
        <dgm:presLayoutVars>
          <dgm:chMax val="1"/>
          <dgm:dir/>
          <dgm:resizeHandles val="exact"/>
        </dgm:presLayoutVars>
      </dgm:prSet>
      <dgm:spPr/>
    </dgm:pt>
    <dgm:pt modelId="{5DAFEF06-40A6-41D8-8832-ED8B6D59FB49}" type="pres">
      <dgm:prSet presAssocID="{065D6C10-B7DF-44F4-B1EA-C0358DA5625B}" presName="diamond" presStyleLbl="bgShp" presStyleIdx="0" presStyleCnt="1"/>
      <dgm:spPr/>
    </dgm:pt>
    <dgm:pt modelId="{CC7F18C7-C5BE-43C6-9693-39F4BAA95084}" type="pres">
      <dgm:prSet presAssocID="{065D6C10-B7DF-44F4-B1EA-C0358DA5625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430E3D-A96C-40F3-8BAC-36B308A1FB5F}" type="pres">
      <dgm:prSet presAssocID="{065D6C10-B7DF-44F4-B1EA-C0358DA5625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288D0F-BDC3-4FC5-B270-CA35781A973A}" type="pres">
      <dgm:prSet presAssocID="{065D6C10-B7DF-44F4-B1EA-C0358DA5625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FA6321-6F27-4B6B-B582-192BA90509A5}" type="pres">
      <dgm:prSet presAssocID="{065D6C10-B7DF-44F4-B1EA-C0358DA5625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BF8A910-47D2-48D9-9D58-00CDBB8125C6}" type="presOf" srcId="{D88A9A49-408A-4BC5-B594-2FC0EC042AE4}" destId="{6F430E3D-A96C-40F3-8BAC-36B308A1FB5F}" srcOrd="0" destOrd="0" presId="urn:microsoft.com/office/officeart/2005/8/layout/matrix3"/>
    <dgm:cxn modelId="{2637603D-7872-4153-8E4E-50E600BDE1E1}" type="presOf" srcId="{693B1D83-D0A5-453F-8C5E-41725C34D90F}" destId="{D0FA6321-6F27-4B6B-B582-192BA90509A5}" srcOrd="0" destOrd="0" presId="urn:microsoft.com/office/officeart/2005/8/layout/matrix3"/>
    <dgm:cxn modelId="{24F6EE63-C2D1-49F6-B21B-216E442C41D6}" srcId="{065D6C10-B7DF-44F4-B1EA-C0358DA5625B}" destId="{D88A9A49-408A-4BC5-B594-2FC0EC042AE4}" srcOrd="1" destOrd="0" parTransId="{59743B82-DC33-4454-86C1-870E928865D9}" sibTransId="{5C027352-803B-4B6E-AA12-1473AA711CCA}"/>
    <dgm:cxn modelId="{A21ACB69-A649-4D31-A174-41940FB8CA12}" type="presOf" srcId="{6FB8A998-1AFE-4BED-A2EE-58FDC973E111}" destId="{D2288D0F-BDC3-4FC5-B270-CA35781A973A}" srcOrd="0" destOrd="0" presId="urn:microsoft.com/office/officeart/2005/8/layout/matrix3"/>
    <dgm:cxn modelId="{6449BD92-7F79-4864-9322-2DEE96E4883A}" srcId="{065D6C10-B7DF-44F4-B1EA-C0358DA5625B}" destId="{6FB8A998-1AFE-4BED-A2EE-58FDC973E111}" srcOrd="2" destOrd="0" parTransId="{90D7EE0B-B0E6-46F9-961E-B396C299C29C}" sibTransId="{037EC341-F84B-4049-8661-FC6263677345}"/>
    <dgm:cxn modelId="{3B54D596-33B3-46C9-B951-EB92CF7C6A4F}" srcId="{065D6C10-B7DF-44F4-B1EA-C0358DA5625B}" destId="{693B1D83-D0A5-453F-8C5E-41725C34D90F}" srcOrd="3" destOrd="0" parTransId="{878A3A41-77FE-4BF8-93B3-0612A775130B}" sibTransId="{1CFA5601-A6BA-4444-8A08-7AE59D0AC4A1}"/>
    <dgm:cxn modelId="{1685629C-210B-4C24-A03E-285DF9A2A480}" type="presOf" srcId="{91313915-C832-434C-AEE2-C07885ADB241}" destId="{CC7F18C7-C5BE-43C6-9693-39F4BAA95084}" srcOrd="0" destOrd="0" presId="urn:microsoft.com/office/officeart/2005/8/layout/matrix3"/>
    <dgm:cxn modelId="{D2DC7BB0-B34A-48DD-A5AC-083B70D2441F}" type="presOf" srcId="{065D6C10-B7DF-44F4-B1EA-C0358DA5625B}" destId="{D57A0521-4026-42B2-BB8B-FB2CAFE4490F}" srcOrd="0" destOrd="0" presId="urn:microsoft.com/office/officeart/2005/8/layout/matrix3"/>
    <dgm:cxn modelId="{9C27ABDB-63CC-4390-8E9D-227F6BDB35A0}" srcId="{065D6C10-B7DF-44F4-B1EA-C0358DA5625B}" destId="{91313915-C832-434C-AEE2-C07885ADB241}" srcOrd="0" destOrd="0" parTransId="{AFDEABE9-A136-4EEB-93F5-F09EA034BC3F}" sibTransId="{47788097-D11B-442B-B1EF-CDBEC7E89916}"/>
    <dgm:cxn modelId="{2EEB9C23-E15B-47C9-AD88-F7D46A89B4D0}" type="presParOf" srcId="{D57A0521-4026-42B2-BB8B-FB2CAFE4490F}" destId="{5DAFEF06-40A6-41D8-8832-ED8B6D59FB49}" srcOrd="0" destOrd="0" presId="urn:microsoft.com/office/officeart/2005/8/layout/matrix3"/>
    <dgm:cxn modelId="{5B173422-74B9-4EF3-B916-CE931A726935}" type="presParOf" srcId="{D57A0521-4026-42B2-BB8B-FB2CAFE4490F}" destId="{CC7F18C7-C5BE-43C6-9693-39F4BAA95084}" srcOrd="1" destOrd="0" presId="urn:microsoft.com/office/officeart/2005/8/layout/matrix3"/>
    <dgm:cxn modelId="{A7D5EE89-8730-465F-ACBC-027D0D37D9E4}" type="presParOf" srcId="{D57A0521-4026-42B2-BB8B-FB2CAFE4490F}" destId="{6F430E3D-A96C-40F3-8BAC-36B308A1FB5F}" srcOrd="2" destOrd="0" presId="urn:microsoft.com/office/officeart/2005/8/layout/matrix3"/>
    <dgm:cxn modelId="{FD4EAF8E-CA48-434E-B27D-2749B1DBF3BC}" type="presParOf" srcId="{D57A0521-4026-42B2-BB8B-FB2CAFE4490F}" destId="{D2288D0F-BDC3-4FC5-B270-CA35781A973A}" srcOrd="3" destOrd="0" presId="urn:microsoft.com/office/officeart/2005/8/layout/matrix3"/>
    <dgm:cxn modelId="{55D5C7F9-462B-48F1-883D-86EF75DB1967}" type="presParOf" srcId="{D57A0521-4026-42B2-BB8B-FB2CAFE4490F}" destId="{D0FA6321-6F27-4B6B-B582-192BA90509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FEF06-40A6-41D8-8832-ED8B6D59FB49}">
      <dsp:nvSpPr>
        <dsp:cNvPr id="0" name=""/>
        <dsp:cNvSpPr/>
      </dsp:nvSpPr>
      <dsp:spPr>
        <a:xfrm>
          <a:off x="795425" y="0"/>
          <a:ext cx="4718448" cy="471844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F18C7-C5BE-43C6-9693-39F4BAA95084}">
      <dsp:nvSpPr>
        <dsp:cNvPr id="0" name=""/>
        <dsp:cNvSpPr/>
      </dsp:nvSpPr>
      <dsp:spPr>
        <a:xfrm>
          <a:off x="1243678" y="448252"/>
          <a:ext cx="1840194" cy="1840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Ochrana demokracie</a:t>
          </a:r>
          <a:endParaRPr lang="en-US" sz="2300" kern="1200"/>
        </a:p>
      </dsp:txBody>
      <dsp:txXfrm>
        <a:off x="1333509" y="538083"/>
        <a:ext cx="1660532" cy="1660532"/>
      </dsp:txXfrm>
    </dsp:sp>
    <dsp:sp modelId="{6F430E3D-A96C-40F3-8BAC-36B308A1FB5F}">
      <dsp:nvSpPr>
        <dsp:cNvPr id="0" name=""/>
        <dsp:cNvSpPr/>
      </dsp:nvSpPr>
      <dsp:spPr>
        <a:xfrm>
          <a:off x="3225426" y="448252"/>
          <a:ext cx="1840194" cy="1840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Svoboda jednotlivce</a:t>
          </a:r>
          <a:endParaRPr lang="en-US" sz="2300" kern="1200"/>
        </a:p>
      </dsp:txBody>
      <dsp:txXfrm>
        <a:off x="3315257" y="538083"/>
        <a:ext cx="1660532" cy="1660532"/>
      </dsp:txXfrm>
    </dsp:sp>
    <dsp:sp modelId="{D2288D0F-BDC3-4FC5-B270-CA35781A973A}">
      <dsp:nvSpPr>
        <dsp:cNvPr id="0" name=""/>
        <dsp:cNvSpPr/>
      </dsp:nvSpPr>
      <dsp:spPr>
        <a:xfrm>
          <a:off x="1243678" y="2430000"/>
          <a:ext cx="1840194" cy="1840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Právní stát</a:t>
          </a:r>
          <a:endParaRPr lang="en-US" sz="2300" kern="1200"/>
        </a:p>
      </dsp:txBody>
      <dsp:txXfrm>
        <a:off x="1333509" y="2519831"/>
        <a:ext cx="1660532" cy="1660532"/>
      </dsp:txXfrm>
    </dsp:sp>
    <dsp:sp modelId="{D0FA6321-6F27-4B6B-B582-192BA90509A5}">
      <dsp:nvSpPr>
        <dsp:cNvPr id="0" name=""/>
        <dsp:cNvSpPr/>
      </dsp:nvSpPr>
      <dsp:spPr>
        <a:xfrm>
          <a:off x="3225426" y="2430000"/>
          <a:ext cx="1840194" cy="1840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Mírové řešení sporů</a:t>
          </a:r>
          <a:endParaRPr lang="en-US" sz="2300" kern="1200"/>
        </a:p>
      </dsp:txBody>
      <dsp:txXfrm>
        <a:off x="3315257" y="2519831"/>
        <a:ext cx="1660532" cy="1660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98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599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013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7540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136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721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534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845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92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705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774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42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682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83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988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168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71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RA - Services">
            <a:extLst>
              <a:ext uri="{FF2B5EF4-FFF2-40B4-BE49-F238E27FC236}">
                <a16:creationId xmlns:a16="http://schemas.microsoft.com/office/drawing/2014/main" id="{D88152CC-426D-0A2E-AE20-F6D424EDF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r="484" b="1"/>
          <a:stretch/>
        </p:blipFill>
        <p:spPr bwMode="auto">
          <a:xfrm>
            <a:off x="20" y="10"/>
            <a:ext cx="12191980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56B717-3077-6606-ED3C-A962FC2B7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608" y="798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cs-CZ" sz="5200" dirty="0">
                <a:solidFill>
                  <a:srgbClr val="FFFFFF"/>
                </a:solidFill>
              </a:rPr>
              <a:t>NATO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C6D5E0-4C3F-12D6-08ED-8579BA61A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160" y="377102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cs-CZ" sz="2200" dirty="0">
                <a:solidFill>
                  <a:srgbClr val="FFFFFF"/>
                </a:solidFill>
              </a:rPr>
              <a:t>Bc. Marek Foltýn (UČO: 481321)</a:t>
            </a:r>
          </a:p>
          <a:p>
            <a:pPr algn="l"/>
            <a:r>
              <a:rPr lang="cs-CZ" sz="2200" dirty="0">
                <a:solidFill>
                  <a:srgbClr val="FFFFFF"/>
                </a:solidFill>
              </a:rPr>
              <a:t>Bc. Martin </a:t>
            </a:r>
            <a:r>
              <a:rPr lang="cs-CZ" sz="2200" dirty="0" err="1">
                <a:solidFill>
                  <a:srgbClr val="FFFFFF"/>
                </a:solidFill>
              </a:rPr>
              <a:t>Berčík</a:t>
            </a:r>
            <a:r>
              <a:rPr lang="cs-CZ" sz="2200" dirty="0">
                <a:solidFill>
                  <a:srgbClr val="FFFFFF"/>
                </a:solidFill>
              </a:rPr>
              <a:t> (UČO: 481357)</a:t>
            </a:r>
          </a:p>
        </p:txBody>
      </p:sp>
    </p:spTree>
    <p:extLst>
      <p:ext uri="{BB962C8B-B14F-4D97-AF65-F5344CB8AC3E}">
        <p14:creationId xmlns:p14="http://schemas.microsoft.com/office/powerpoint/2010/main" val="220825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ALERIE: Šéf NATO má zdravotní trable! Dostal pásový opar, o Ukrajině bude  jednat jen na dálku | FOTO 1 | Blesk.cz">
            <a:extLst>
              <a:ext uri="{FF2B5EF4-FFF2-40B4-BE49-F238E27FC236}">
                <a16:creationId xmlns:a16="http://schemas.microsoft.com/office/drawing/2014/main" id="{51732901-B0DF-C84A-ABA1-6E7D3A17C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r="20904" b="-1"/>
          <a:stretch/>
        </p:blipFill>
        <p:spPr bwMode="auto">
          <a:xfrm>
            <a:off x="-862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820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1B3088-7E9E-2261-B3DC-527BB964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3200"/>
              <a:t>NATO a válka na Ukrajině (2022)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723B7-C057-500D-297D-579487FE8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515951"/>
          </a:xfrm>
        </p:spPr>
        <p:txBody>
          <a:bodyPr anchor="t">
            <a:normAutofit/>
          </a:bodyPr>
          <a:lstStyle/>
          <a:p>
            <a:r>
              <a:rPr lang="cs-CZ" dirty="0"/>
              <a:t>NATO odsoudilo ruský útok na Ukrajinu</a:t>
            </a:r>
          </a:p>
          <a:p>
            <a:r>
              <a:rPr lang="cs-CZ" dirty="0"/>
              <a:t>Členské země posílají Ukrajině zbraně, humanitární pomoc a další materiál</a:t>
            </a:r>
          </a:p>
          <a:p>
            <a:r>
              <a:rPr lang="cs-CZ" dirty="0"/>
              <a:t>Poskytování finanční podpory v miliardách EUR</a:t>
            </a:r>
          </a:p>
          <a:p>
            <a:r>
              <a:rPr lang="cs-CZ" dirty="0"/>
              <a:t>Plánování následné poválečné obnovy</a:t>
            </a:r>
          </a:p>
        </p:txBody>
      </p:sp>
    </p:spTree>
    <p:extLst>
      <p:ext uri="{BB962C8B-B14F-4D97-AF65-F5344CB8AC3E}">
        <p14:creationId xmlns:p14="http://schemas.microsoft.com/office/powerpoint/2010/main" val="336155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F662C-6820-DB2E-C1EB-9E59823A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899" y="2151116"/>
            <a:ext cx="3369101" cy="2082800"/>
          </a:xfrm>
        </p:spPr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Vaši pozornost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544B5283-9EC4-A9DF-2A75-9037CE07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7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DD60E-04F0-9A74-68AD-BCCAF0E6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329596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24F194-595B-7E59-3213-524DF4C7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27623"/>
            <a:ext cx="5978072" cy="4120777"/>
          </a:xfrm>
        </p:spPr>
        <p:txBody>
          <a:bodyPr anchor="ctr">
            <a:normAutofit/>
          </a:bodyPr>
          <a:lstStyle/>
          <a:p>
            <a:pPr>
              <a:buClr>
                <a:srgbClr val="0DA1E3"/>
              </a:buClr>
            </a:pPr>
            <a:r>
              <a:rPr lang="cs-CZ" dirty="0"/>
              <a:t>1949 Washington D. C. (12 zemí)</a:t>
            </a:r>
          </a:p>
          <a:p>
            <a:pPr>
              <a:buClr>
                <a:srgbClr val="0DA1E3"/>
              </a:buClr>
            </a:pPr>
            <a:r>
              <a:rPr lang="cs-CZ" dirty="0"/>
              <a:t>Sídlo v Bruselu</a:t>
            </a:r>
          </a:p>
          <a:p>
            <a:pPr>
              <a:buClr>
                <a:srgbClr val="0DA1E3"/>
              </a:buClr>
            </a:pPr>
            <a:r>
              <a:rPr lang="cs-CZ" dirty="0"/>
              <a:t>Myšlenka kolektivní obrany</a:t>
            </a:r>
          </a:p>
          <a:p>
            <a:pPr>
              <a:buClr>
                <a:srgbClr val="0DA1E3"/>
              </a:buClr>
            </a:pPr>
            <a:r>
              <a:rPr lang="cs-CZ" dirty="0"/>
              <a:t>Generální tajemník </a:t>
            </a:r>
            <a:r>
              <a:rPr lang="cs-CZ" dirty="0" err="1"/>
              <a:t>Jens</a:t>
            </a:r>
            <a:r>
              <a:rPr lang="cs-CZ" dirty="0"/>
              <a:t> </a:t>
            </a:r>
            <a:r>
              <a:rPr lang="cs-CZ" dirty="0" err="1"/>
              <a:t>Stoltenberg</a:t>
            </a:r>
            <a:endParaRPr lang="cs-CZ" dirty="0"/>
          </a:p>
          <a:p>
            <a:pPr>
              <a:buClr>
                <a:srgbClr val="0DA1E3"/>
              </a:buClr>
            </a:pPr>
            <a:r>
              <a:rPr lang="cs-CZ" dirty="0"/>
              <a:t>30 členských států</a:t>
            </a:r>
          </a:p>
          <a:p>
            <a:pPr>
              <a:buClr>
                <a:srgbClr val="0DA1E3"/>
              </a:buClr>
            </a:pPr>
            <a:r>
              <a:rPr lang="cs-CZ" dirty="0"/>
              <a:t>Spolupracuje s EU, OSN a nečlenskými zeměmi</a:t>
            </a:r>
          </a:p>
        </p:txBody>
      </p:sp>
      <p:pic>
        <p:nvPicPr>
          <p:cNvPr id="2057" name="Picture 2054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2050" name="Picture 2" descr="logo NATO">
            <a:extLst>
              <a:ext uri="{FF2B5EF4-FFF2-40B4-BE49-F238E27FC236}">
                <a16:creationId xmlns:a16="http://schemas.microsoft.com/office/drawing/2014/main" id="{D72F2B37-5A7E-A934-A96A-7AD24726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5" y="2196253"/>
            <a:ext cx="3995592" cy="19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7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32615-A6E3-E14F-AEF3-F8EFD80B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cs-CZ"/>
              <a:t>Principy aliance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1" y="609599"/>
            <a:ext cx="6889687" cy="5273675"/>
          </a:xfrm>
          <a:prstGeom prst="rect">
            <a:avLst/>
          </a:prstGeom>
        </p:spPr>
      </p:pic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0C50EB22-7554-0CA2-481D-C951F56D2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90026"/>
              </p:ext>
            </p:extLst>
          </p:nvPr>
        </p:nvGraphicFramePr>
        <p:xfrm>
          <a:off x="4958257" y="887213"/>
          <a:ext cx="6309300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965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O va activa pentru prima dată în istorie planurile de apărare pentru  Europa de Est | Digi24">
            <a:extLst>
              <a:ext uri="{FF2B5EF4-FFF2-40B4-BE49-F238E27FC236}">
                <a16:creationId xmlns:a16="http://schemas.microsoft.com/office/drawing/2014/main" id="{A9160F74-7859-5312-774E-1E73EF3D3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1DA14C-A1C4-BF9D-4786-9F74B7FE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cs-CZ"/>
              <a:t>Článek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6D42B-848F-30AF-E3B8-045F2BAA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cs-CZ" sz="2800" dirty="0"/>
              <a:t>„Smluvní strany se dohodly, že ozbrojený útok proti jedné nebo více z nich v Evropě nebo Severní Americe bude považován za útok proti všem …“</a:t>
            </a:r>
          </a:p>
        </p:txBody>
      </p:sp>
    </p:spTree>
    <p:extLst>
      <p:ext uri="{BB962C8B-B14F-4D97-AF65-F5344CB8AC3E}">
        <p14:creationId xmlns:p14="http://schemas.microsoft.com/office/powerpoint/2010/main" val="289730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E3A31-420E-FCA5-90E4-AD3F261C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59" y="471130"/>
            <a:ext cx="6918961" cy="55389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Rozšiřování NATO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4891A1-E76B-98BE-289C-C5931916B464}"/>
              </a:ext>
            </a:extLst>
          </p:cNvPr>
          <p:cNvSpPr txBox="1"/>
          <p:nvPr/>
        </p:nvSpPr>
        <p:spPr>
          <a:xfrm>
            <a:off x="264159" y="1192490"/>
            <a:ext cx="62077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1949 – USA, Kanada, Spojené království, Francie, Portugalsko, Belgie, Lucembursko, Nizozemsko, Dánsko, Norsko, Itálie, 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1952 – Řecko, Turecko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1955 – Západní Německo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1982 – Španělsko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1999 – Česká republika, Maďarsko, Polsko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2004 – Litva, Lotyšsko, Estonsko, Rumunsko, Bulharsko, Slovinsko, Slovensko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2009 – Chorvatsko, Albánie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2017 – Černá Hora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2020 – Severní Makedonie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0A7161D-A792-9588-4B35-E670F592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41" y="1995130"/>
            <a:ext cx="6116860" cy="48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1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26EC69-92DD-D6F0-16BB-4B2854F0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780" y="643467"/>
            <a:ext cx="728243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TO musí zajistit, aby se válka nerozšířila mimo Ukrajinu, uvedl  Stoltenberg | E15.cz">
            <a:extLst>
              <a:ext uri="{FF2B5EF4-FFF2-40B4-BE49-F238E27FC236}">
                <a16:creationId xmlns:a16="http://schemas.microsoft.com/office/drawing/2014/main" id="{58E0AFDD-5266-D850-5047-C944243A7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r="36303" b="-1"/>
          <a:stretch/>
        </p:blipFill>
        <p:spPr bwMode="auto">
          <a:xfrm>
            <a:off x="-862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615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D7793D-6445-0D28-1386-84A08A2E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cs-CZ" sz="3200"/>
              <a:t>Státy, které si to přejí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A93B4-3F3A-2D54-3446-3B6A9CA1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cs-CZ" dirty="0"/>
              <a:t>Švédsko (podepsán protokol o přistoupení)</a:t>
            </a:r>
          </a:p>
          <a:p>
            <a:r>
              <a:rPr lang="cs-CZ" dirty="0"/>
              <a:t>Finsko (podepsán protokol o přistoupení)</a:t>
            </a:r>
          </a:p>
          <a:p>
            <a:r>
              <a:rPr lang="cs-CZ" dirty="0"/>
              <a:t>Gruzie</a:t>
            </a:r>
          </a:p>
          <a:p>
            <a:r>
              <a:rPr lang="cs-CZ" dirty="0"/>
              <a:t>Ukrajina</a:t>
            </a:r>
          </a:p>
          <a:p>
            <a:r>
              <a:rPr lang="cs-CZ" dirty="0"/>
              <a:t>Kypr</a:t>
            </a:r>
          </a:p>
          <a:p>
            <a:r>
              <a:rPr lang="cs-CZ" dirty="0"/>
              <a:t>Bosna a Hercegovina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444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řináší NATO víc škody než užitku? Porušuje suverenitu států, míní  slovenský filozof | Plus">
            <a:extLst>
              <a:ext uri="{FF2B5EF4-FFF2-40B4-BE49-F238E27FC236}">
                <a16:creationId xmlns:a16="http://schemas.microsoft.com/office/drawing/2014/main" id="{E5480B46-78D9-CE9F-BF7F-FC5A20A35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1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48093" y="1371604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F546B6-F3E3-F080-B72C-E56AD3C2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4" y="845389"/>
            <a:ext cx="3596420" cy="979017"/>
          </a:xfrm>
        </p:spPr>
        <p:txBody>
          <a:bodyPr anchor="b">
            <a:normAutofit/>
          </a:bodyPr>
          <a:lstStyle/>
          <a:p>
            <a:pPr algn="l"/>
            <a:r>
              <a:rPr lang="cs-CZ" sz="2400"/>
              <a:t>Organizační 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F1CE2-D850-7E2B-F3BB-0FEF3DA3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4" y="1968238"/>
            <a:ext cx="3531684" cy="3679189"/>
          </a:xfrm>
        </p:spPr>
        <p:txBody>
          <a:bodyPr anchor="t">
            <a:normAutofit/>
          </a:bodyPr>
          <a:lstStyle/>
          <a:p>
            <a:r>
              <a:rPr lang="cs-CZ" sz="1800" dirty="0"/>
              <a:t>Severoatlantická rada</a:t>
            </a:r>
          </a:p>
          <a:p>
            <a:r>
              <a:rPr lang="cs-CZ" sz="1800" dirty="0"/>
              <a:t>Výbor pro obranné plánování</a:t>
            </a:r>
          </a:p>
          <a:p>
            <a:r>
              <a:rPr lang="cs-CZ" sz="1800" dirty="0"/>
              <a:t>Skupina pro jaderné plánování</a:t>
            </a:r>
          </a:p>
          <a:p>
            <a:r>
              <a:rPr lang="cs-CZ" sz="1800" dirty="0"/>
              <a:t>Další výbory</a:t>
            </a:r>
          </a:p>
        </p:txBody>
      </p:sp>
    </p:spTree>
    <p:extLst>
      <p:ext uri="{BB962C8B-B14F-4D97-AF65-F5344CB8AC3E}">
        <p14:creationId xmlns:p14="http://schemas.microsoft.com/office/powerpoint/2010/main" val="27425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B907E-B42C-4D0E-2090-E6A07D2C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Angažmá NATO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072D4-9062-81CB-765D-2D49E717C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Intervence na Balkáně (Bosna a Kosovo - 90. léta)</a:t>
            </a:r>
          </a:p>
          <a:p>
            <a:pPr>
              <a:lnSpc>
                <a:spcPct val="150000"/>
              </a:lnSpc>
            </a:pPr>
            <a:r>
              <a:rPr lang="cs-CZ" dirty="0"/>
              <a:t>Operace v Afghánistánu (2001)</a:t>
            </a:r>
          </a:p>
          <a:p>
            <a:pPr>
              <a:lnSpc>
                <a:spcPct val="150000"/>
              </a:lnSpc>
            </a:pPr>
            <a:r>
              <a:rPr lang="cs-CZ" dirty="0"/>
              <a:t>Výcvik jednotek v Iráku (2004)</a:t>
            </a:r>
          </a:p>
          <a:p>
            <a:pPr>
              <a:lnSpc>
                <a:spcPct val="150000"/>
              </a:lnSpc>
            </a:pPr>
            <a:r>
              <a:rPr lang="cs-CZ" dirty="0"/>
              <a:t>Operace </a:t>
            </a:r>
            <a:r>
              <a:rPr lang="cs-CZ" dirty="0" err="1"/>
              <a:t>Ocean</a:t>
            </a:r>
            <a:r>
              <a:rPr lang="cs-CZ" dirty="0"/>
              <a:t> </a:t>
            </a:r>
            <a:r>
              <a:rPr lang="cs-CZ" dirty="0" err="1"/>
              <a:t>Shield</a:t>
            </a:r>
            <a:r>
              <a:rPr lang="cs-CZ" dirty="0"/>
              <a:t> (2009)</a:t>
            </a:r>
          </a:p>
          <a:p>
            <a:pPr>
              <a:lnSpc>
                <a:spcPct val="150000"/>
              </a:lnSpc>
            </a:pPr>
            <a:r>
              <a:rPr lang="cs-CZ" dirty="0"/>
              <a:t>Intervence v Libyi (2011)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 descr="NATO - News: NATO's Counter Piracy Mission Extended , 19-Mar.-2012">
            <a:extLst>
              <a:ext uri="{FF2B5EF4-FFF2-40B4-BE49-F238E27FC236}">
                <a16:creationId xmlns:a16="http://schemas.microsoft.com/office/drawing/2014/main" id="{89A8E061-7455-6280-EF90-B7945D14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0" y="2909699"/>
            <a:ext cx="6068378" cy="28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57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111</TotalTime>
  <Words>287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Wingdings 2</vt:lpstr>
      <vt:lpstr>Břidlice</vt:lpstr>
      <vt:lpstr>NATO</vt:lpstr>
      <vt:lpstr>Základní informace</vt:lpstr>
      <vt:lpstr>Principy aliance</vt:lpstr>
      <vt:lpstr>Článek 5</vt:lpstr>
      <vt:lpstr>Rozšiřování NATO</vt:lpstr>
      <vt:lpstr>Prezentace aplikace PowerPoint</vt:lpstr>
      <vt:lpstr>Státy, které si to přejí</vt:lpstr>
      <vt:lpstr>Organizační struktura</vt:lpstr>
      <vt:lpstr>Angažmá NATO</vt:lpstr>
      <vt:lpstr>NATO a válka na Ukrajině (2022)</vt:lpstr>
      <vt:lpstr>Děkujeme 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</dc:title>
  <dc:creator>Marek Foltýn</dc:creator>
  <cp:lastModifiedBy>Marek Foltýn</cp:lastModifiedBy>
  <cp:revision>1</cp:revision>
  <dcterms:created xsi:type="dcterms:W3CDTF">2022-10-12T11:53:54Z</dcterms:created>
  <dcterms:modified xsi:type="dcterms:W3CDTF">2022-10-12T13:44:59Z</dcterms:modified>
</cp:coreProperties>
</file>