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A220B-F4DF-4EF0-802A-D42E5B053200}" v="4" dt="2022-11-06T08:59:20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okráň" userId="769d042b-a1e5-4721-9777-c756249032aa" providerId="ADAL" clId="{461A220B-F4DF-4EF0-802A-D42E5B053200}"/>
    <pc:docChg chg="custSel modSld">
      <pc:chgData name="Adam Mokráň" userId="769d042b-a1e5-4721-9777-c756249032aa" providerId="ADAL" clId="{461A220B-F4DF-4EF0-802A-D42E5B053200}" dt="2022-11-06T08:59:38.163" v="28" actId="255"/>
      <pc:docMkLst>
        <pc:docMk/>
      </pc:docMkLst>
      <pc:sldChg chg="addSp delSp modSp mod">
        <pc:chgData name="Adam Mokráň" userId="769d042b-a1e5-4721-9777-c756249032aa" providerId="ADAL" clId="{461A220B-F4DF-4EF0-802A-D42E5B053200}" dt="2022-11-06T08:56:51.815" v="7" actId="478"/>
        <pc:sldMkLst>
          <pc:docMk/>
          <pc:sldMk cId="0" sldId="260"/>
        </pc:sldMkLst>
        <pc:spChg chg="add del mod">
          <ac:chgData name="Adam Mokráň" userId="769d042b-a1e5-4721-9777-c756249032aa" providerId="ADAL" clId="{461A220B-F4DF-4EF0-802A-D42E5B053200}" dt="2022-11-06T08:56:51.815" v="7" actId="478"/>
          <ac:spMkLst>
            <pc:docMk/>
            <pc:sldMk cId="0" sldId="260"/>
            <ac:spMk id="3" creationId="{AC965FBA-5BD0-9703-3779-CE81C3BBDC71}"/>
          </ac:spMkLst>
        </pc:spChg>
        <pc:spChg chg="del">
          <ac:chgData name="Adam Mokráň" userId="769d042b-a1e5-4721-9777-c756249032aa" providerId="ADAL" clId="{461A220B-F4DF-4EF0-802A-D42E5B053200}" dt="2022-11-06T08:56:49.711" v="4" actId="478"/>
          <ac:spMkLst>
            <pc:docMk/>
            <pc:sldMk cId="0" sldId="260"/>
            <ac:spMk id="87" creationId="{00000000-0000-0000-0000-000000000000}"/>
          </ac:spMkLst>
        </pc:spChg>
        <pc:spChg chg="del">
          <ac:chgData name="Adam Mokráň" userId="769d042b-a1e5-4721-9777-c756249032aa" providerId="ADAL" clId="{461A220B-F4DF-4EF0-802A-D42E5B053200}" dt="2022-11-06T08:56:37.972" v="2" actId="478"/>
          <ac:spMkLst>
            <pc:docMk/>
            <pc:sldMk cId="0" sldId="260"/>
            <ac:spMk id="88" creationId="{00000000-0000-0000-0000-000000000000}"/>
          </ac:spMkLst>
        </pc:spChg>
        <pc:picChg chg="del mod">
          <ac:chgData name="Adam Mokráň" userId="769d042b-a1e5-4721-9777-c756249032aa" providerId="ADAL" clId="{461A220B-F4DF-4EF0-802A-D42E5B053200}" dt="2022-11-06T08:56:35.116" v="1" actId="478"/>
          <ac:picMkLst>
            <pc:docMk/>
            <pc:sldMk cId="0" sldId="260"/>
            <ac:picMk id="89" creationId="{00000000-0000-0000-0000-000000000000}"/>
          </ac:picMkLst>
        </pc:picChg>
        <pc:picChg chg="add">
          <ac:chgData name="Adam Mokráň" userId="769d042b-a1e5-4721-9777-c756249032aa" providerId="ADAL" clId="{461A220B-F4DF-4EF0-802A-D42E5B053200}" dt="2022-11-06T08:56:43.129" v="3"/>
          <ac:picMkLst>
            <pc:docMk/>
            <pc:sldMk cId="0" sldId="260"/>
            <ac:picMk id="1026" creationId="{480A1021-7016-07D5-7307-9E69F741D7F6}"/>
          </ac:picMkLst>
        </pc:picChg>
      </pc:sldChg>
      <pc:sldChg chg="modSp mod">
        <pc:chgData name="Adam Mokráň" userId="769d042b-a1e5-4721-9777-c756249032aa" providerId="ADAL" clId="{461A220B-F4DF-4EF0-802A-D42E5B053200}" dt="2022-11-06T08:57:42.660" v="10" actId="20577"/>
        <pc:sldMkLst>
          <pc:docMk/>
          <pc:sldMk cId="0" sldId="266"/>
        </pc:sldMkLst>
        <pc:spChg chg="mod">
          <ac:chgData name="Adam Mokráň" userId="769d042b-a1e5-4721-9777-c756249032aa" providerId="ADAL" clId="{461A220B-F4DF-4EF0-802A-D42E5B053200}" dt="2022-11-06T08:57:42.660" v="10" actId="20577"/>
          <ac:spMkLst>
            <pc:docMk/>
            <pc:sldMk cId="0" sldId="266"/>
            <ac:spMk id="124" creationId="{00000000-0000-0000-0000-000000000000}"/>
          </ac:spMkLst>
        </pc:spChg>
      </pc:sldChg>
      <pc:sldChg chg="modSp mod">
        <pc:chgData name="Adam Mokráň" userId="769d042b-a1e5-4721-9777-c756249032aa" providerId="ADAL" clId="{461A220B-F4DF-4EF0-802A-D42E5B053200}" dt="2022-11-06T08:59:38.163" v="28" actId="255"/>
        <pc:sldMkLst>
          <pc:docMk/>
          <pc:sldMk cId="0" sldId="272"/>
        </pc:sldMkLst>
        <pc:spChg chg="mod">
          <ac:chgData name="Adam Mokráň" userId="769d042b-a1e5-4721-9777-c756249032aa" providerId="ADAL" clId="{461A220B-F4DF-4EF0-802A-D42E5B053200}" dt="2022-11-06T08:59:38.163" v="28" actId="255"/>
          <ac:spMkLst>
            <pc:docMk/>
            <pc:sldMk cId="0" sldId="272"/>
            <ac:spMk id="16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8DF86-1B58-42F8-80B8-A8DDE067FA78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B9D13C8-25AB-433A-8186-A6732CDAEB67}">
      <dgm:prSet custT="1"/>
      <dgm:spPr/>
      <dgm:t>
        <a:bodyPr/>
        <a:lstStyle/>
        <a:p>
          <a:endParaRPr lang="en-US" sz="1400" dirty="0"/>
        </a:p>
      </dgm:t>
    </dgm:pt>
    <dgm:pt modelId="{29C32DB5-F6EC-4664-9C96-C5C8F9909B9B}" type="parTrans" cxnId="{4A35E2B9-AD63-4A87-B43D-14E4E0A830AC}">
      <dgm:prSet/>
      <dgm:spPr/>
      <dgm:t>
        <a:bodyPr/>
        <a:lstStyle/>
        <a:p>
          <a:endParaRPr lang="en-US"/>
        </a:p>
      </dgm:t>
    </dgm:pt>
    <dgm:pt modelId="{D2276840-0FA4-41EB-80D4-AA122E1D600B}" type="sibTrans" cxnId="{4A35E2B9-AD63-4A87-B43D-14E4E0A830AC}">
      <dgm:prSet/>
      <dgm:spPr/>
      <dgm:t>
        <a:bodyPr/>
        <a:lstStyle/>
        <a:p>
          <a:endParaRPr lang="en-US"/>
        </a:p>
      </dgm:t>
    </dgm:pt>
    <dgm:pt modelId="{4EBEAC4E-FBD3-4C6E-A3D0-D146365353C1}">
      <dgm:prSet/>
      <dgm:spPr/>
      <dgm:t>
        <a:bodyPr/>
        <a:lstStyle/>
        <a:p>
          <a:r>
            <a:rPr lang="sk-SK" b="1" dirty="0"/>
            <a:t>1977</a:t>
          </a:r>
          <a:r>
            <a:rPr lang="sk-SK" dirty="0"/>
            <a:t>: </a:t>
          </a:r>
          <a:r>
            <a:rPr lang="sk-SK" b="1" dirty="0"/>
            <a:t>EU</a:t>
          </a:r>
          <a:r>
            <a:rPr lang="sk-SK" dirty="0"/>
            <a:t> </a:t>
          </a:r>
          <a:r>
            <a:rPr lang="sk-SK" dirty="0" err="1"/>
            <a:t>se</a:t>
          </a:r>
          <a:r>
            <a:rPr lang="sk-SK" dirty="0"/>
            <a:t> účastní </a:t>
          </a:r>
          <a:r>
            <a:rPr lang="sk-SK" dirty="0" err="1"/>
            <a:t>jednání</a:t>
          </a:r>
          <a:r>
            <a:rPr lang="sk-SK" dirty="0"/>
            <a:t>, </a:t>
          </a:r>
          <a:r>
            <a:rPr lang="sk-SK" dirty="0" err="1"/>
            <a:t>není</a:t>
          </a:r>
          <a:r>
            <a:rPr lang="sk-SK" dirty="0"/>
            <a:t> plnohodnotným </a:t>
          </a:r>
          <a:r>
            <a:rPr lang="sk-SK" dirty="0" err="1"/>
            <a:t>členem</a:t>
          </a:r>
          <a:endParaRPr lang="en-US" dirty="0"/>
        </a:p>
      </dgm:t>
    </dgm:pt>
    <dgm:pt modelId="{BFA2337A-6892-4FA5-89CA-3CF23ACBA048}" type="parTrans" cxnId="{2B2716A4-8219-4347-A05C-F48FD5124B76}">
      <dgm:prSet/>
      <dgm:spPr/>
      <dgm:t>
        <a:bodyPr/>
        <a:lstStyle/>
        <a:p>
          <a:endParaRPr lang="en-US"/>
        </a:p>
      </dgm:t>
    </dgm:pt>
    <dgm:pt modelId="{66D663E8-7ACE-4036-873D-5D4D15669F2C}" type="sibTrans" cxnId="{2B2716A4-8219-4347-A05C-F48FD5124B76}">
      <dgm:prSet/>
      <dgm:spPr/>
      <dgm:t>
        <a:bodyPr/>
        <a:lstStyle/>
        <a:p>
          <a:endParaRPr lang="en-US"/>
        </a:p>
      </dgm:t>
    </dgm:pt>
    <dgm:pt modelId="{DF1B3D61-AE86-44F2-8AFC-DA4320A7AEE7}">
      <dgm:prSet/>
      <dgm:spPr/>
      <dgm:t>
        <a:bodyPr/>
        <a:lstStyle/>
        <a:p>
          <a:r>
            <a:rPr lang="sk-SK" b="1" dirty="0"/>
            <a:t>1991</a:t>
          </a:r>
          <a:r>
            <a:rPr lang="sk-SK" dirty="0"/>
            <a:t>: </a:t>
          </a:r>
          <a:r>
            <a:rPr lang="sk-SK" b="1" dirty="0"/>
            <a:t>SSSR</a:t>
          </a:r>
          <a:r>
            <a:rPr lang="sk-SK" dirty="0"/>
            <a:t> </a:t>
          </a:r>
          <a:r>
            <a:rPr lang="sk-SK" dirty="0" err="1"/>
            <a:t>se</a:t>
          </a:r>
          <a:r>
            <a:rPr lang="sk-SK" dirty="0"/>
            <a:t> účastní </a:t>
          </a:r>
          <a:r>
            <a:rPr lang="sk-SK" dirty="0" err="1"/>
            <a:t>jednání</a:t>
          </a:r>
          <a:r>
            <a:rPr lang="sk-SK" dirty="0"/>
            <a:t> (skupina </a:t>
          </a:r>
          <a:r>
            <a:rPr lang="sk-SK" b="1" dirty="0"/>
            <a:t>P8</a:t>
          </a:r>
          <a:r>
            <a:rPr lang="sk-SK" dirty="0"/>
            <a:t>, </a:t>
          </a:r>
          <a:r>
            <a:rPr lang="sk-SK" b="1" dirty="0"/>
            <a:t>G7 + 1</a:t>
          </a:r>
          <a:r>
            <a:rPr lang="sk-SK" dirty="0"/>
            <a:t>), </a:t>
          </a:r>
          <a:r>
            <a:rPr lang="sk-SK" dirty="0" err="1"/>
            <a:t>není</a:t>
          </a:r>
          <a:r>
            <a:rPr lang="sk-SK" dirty="0"/>
            <a:t> plnohodnotným </a:t>
          </a:r>
          <a:r>
            <a:rPr lang="sk-SK" dirty="0" err="1"/>
            <a:t>členem</a:t>
          </a:r>
          <a:endParaRPr lang="en-US" dirty="0"/>
        </a:p>
      </dgm:t>
    </dgm:pt>
    <dgm:pt modelId="{6CFB0F7A-20C6-4291-BEDC-B94018A1802C}" type="parTrans" cxnId="{29ABADC3-C906-4591-BD0D-3F49E1C466EC}">
      <dgm:prSet/>
      <dgm:spPr/>
      <dgm:t>
        <a:bodyPr/>
        <a:lstStyle/>
        <a:p>
          <a:endParaRPr lang="en-US"/>
        </a:p>
      </dgm:t>
    </dgm:pt>
    <dgm:pt modelId="{CD68C0D0-F1A7-4E59-A088-6CD344B491A9}" type="sibTrans" cxnId="{29ABADC3-C906-4591-BD0D-3F49E1C466EC}">
      <dgm:prSet/>
      <dgm:spPr/>
      <dgm:t>
        <a:bodyPr/>
        <a:lstStyle/>
        <a:p>
          <a:endParaRPr lang="en-US"/>
        </a:p>
      </dgm:t>
    </dgm:pt>
    <dgm:pt modelId="{91C53BBF-27D2-405C-AC67-F74FDB8FD97E}">
      <dgm:prSet custT="1"/>
      <dgm:spPr/>
      <dgm:t>
        <a:bodyPr/>
        <a:lstStyle/>
        <a:p>
          <a:r>
            <a:rPr lang="sk-SK" sz="1600" b="1" dirty="0"/>
            <a:t>1976</a:t>
          </a:r>
          <a:r>
            <a:rPr lang="sk-SK" sz="1600" dirty="0"/>
            <a:t>, summit </a:t>
          </a:r>
          <a:r>
            <a:rPr lang="sk-SK" sz="1600" b="1" dirty="0"/>
            <a:t>Portoriko</a:t>
          </a:r>
          <a:r>
            <a:rPr lang="sk-SK" sz="1600" dirty="0"/>
            <a:t>: </a:t>
          </a:r>
          <a:r>
            <a:rPr lang="sk-SK" sz="1600" dirty="0" err="1"/>
            <a:t>přistoupení</a:t>
          </a:r>
          <a:r>
            <a:rPr lang="sk-SK" sz="1600" dirty="0"/>
            <a:t> </a:t>
          </a:r>
          <a:r>
            <a:rPr lang="sk-SK" sz="1600" b="1" dirty="0"/>
            <a:t>Kanady </a:t>
          </a:r>
          <a:r>
            <a:rPr lang="sk-SK" sz="1600" dirty="0"/>
            <a:t>→ G6 + 1 = </a:t>
          </a:r>
          <a:r>
            <a:rPr lang="sk-SK" sz="1600" b="1" dirty="0"/>
            <a:t>G7</a:t>
          </a:r>
          <a:endParaRPr lang="en-US" sz="1600" dirty="0"/>
        </a:p>
      </dgm:t>
    </dgm:pt>
    <dgm:pt modelId="{F5268E46-9038-4821-AA27-238478FB005E}" type="sibTrans" cxnId="{1106AA37-69A5-448F-B9C1-24C7640D4941}">
      <dgm:prSet/>
      <dgm:spPr/>
      <dgm:t>
        <a:bodyPr/>
        <a:lstStyle/>
        <a:p>
          <a:endParaRPr lang="en-US"/>
        </a:p>
      </dgm:t>
    </dgm:pt>
    <dgm:pt modelId="{F3C04903-32CC-4F6A-8931-D6C480CD39EB}" type="parTrans" cxnId="{1106AA37-69A5-448F-B9C1-24C7640D4941}">
      <dgm:prSet/>
      <dgm:spPr/>
      <dgm:t>
        <a:bodyPr/>
        <a:lstStyle/>
        <a:p>
          <a:endParaRPr lang="en-US"/>
        </a:p>
      </dgm:t>
    </dgm:pt>
    <dgm:pt modelId="{215AA810-BF15-44C2-887D-477E9B1AC17F}" type="pres">
      <dgm:prSet presAssocID="{D2B8DF86-1B58-42F8-80B8-A8DDE067FA78}" presName="vert0" presStyleCnt="0">
        <dgm:presLayoutVars>
          <dgm:dir/>
          <dgm:animOne val="branch"/>
          <dgm:animLvl val="lvl"/>
        </dgm:presLayoutVars>
      </dgm:prSet>
      <dgm:spPr/>
    </dgm:pt>
    <dgm:pt modelId="{7381841B-931A-45D1-BA30-D84F4F64F9CE}" type="pres">
      <dgm:prSet presAssocID="{9B9D13C8-25AB-433A-8186-A6732CDAEB67}" presName="thickLine" presStyleLbl="alignNode1" presStyleIdx="0" presStyleCnt="1"/>
      <dgm:spPr/>
    </dgm:pt>
    <dgm:pt modelId="{E8AAB0A5-E294-4E3A-AEDD-3A536E0812AC}" type="pres">
      <dgm:prSet presAssocID="{9B9D13C8-25AB-433A-8186-A6732CDAEB67}" presName="horz1" presStyleCnt="0"/>
      <dgm:spPr/>
    </dgm:pt>
    <dgm:pt modelId="{434D0AFD-4E40-4390-8A61-633E020A7C73}" type="pres">
      <dgm:prSet presAssocID="{9B9D13C8-25AB-433A-8186-A6732CDAEB67}" presName="tx1" presStyleLbl="revTx" presStyleIdx="0" presStyleCnt="4" custFlipHor="1" custScaleX="13115"/>
      <dgm:spPr/>
    </dgm:pt>
    <dgm:pt modelId="{2B9FB583-A964-4DDB-B119-D308B71A8460}" type="pres">
      <dgm:prSet presAssocID="{9B9D13C8-25AB-433A-8186-A6732CDAEB67}" presName="vert1" presStyleCnt="0"/>
      <dgm:spPr/>
    </dgm:pt>
    <dgm:pt modelId="{C427D224-A496-4840-8B9A-91243507817A}" type="pres">
      <dgm:prSet presAssocID="{91C53BBF-27D2-405C-AC67-F74FDB8FD97E}" presName="vertSpace2a" presStyleCnt="0"/>
      <dgm:spPr/>
    </dgm:pt>
    <dgm:pt modelId="{622872F5-8A6F-4FC0-9BAE-9D38DCDD8576}" type="pres">
      <dgm:prSet presAssocID="{91C53BBF-27D2-405C-AC67-F74FDB8FD97E}" presName="horz2" presStyleCnt="0"/>
      <dgm:spPr/>
    </dgm:pt>
    <dgm:pt modelId="{60B3E3C2-E844-429D-98C5-BFD91FA568A6}" type="pres">
      <dgm:prSet presAssocID="{91C53BBF-27D2-405C-AC67-F74FDB8FD97E}" presName="horzSpace2" presStyleCnt="0"/>
      <dgm:spPr/>
    </dgm:pt>
    <dgm:pt modelId="{21182F14-5429-4751-B615-07E9BEAA002E}" type="pres">
      <dgm:prSet presAssocID="{91C53BBF-27D2-405C-AC67-F74FDB8FD97E}" presName="tx2" presStyleLbl="revTx" presStyleIdx="1" presStyleCnt="4"/>
      <dgm:spPr/>
    </dgm:pt>
    <dgm:pt modelId="{DFC8C502-D01D-4978-B34A-E59CD1D9897D}" type="pres">
      <dgm:prSet presAssocID="{91C53BBF-27D2-405C-AC67-F74FDB8FD97E}" presName="vert2" presStyleCnt="0"/>
      <dgm:spPr/>
    </dgm:pt>
    <dgm:pt modelId="{2D255167-31EF-425C-989F-8B93A50CD7E9}" type="pres">
      <dgm:prSet presAssocID="{91C53BBF-27D2-405C-AC67-F74FDB8FD97E}" presName="thinLine2b" presStyleLbl="callout" presStyleIdx="0" presStyleCnt="3"/>
      <dgm:spPr/>
    </dgm:pt>
    <dgm:pt modelId="{1E88574E-3326-4181-BAC7-F0199730880C}" type="pres">
      <dgm:prSet presAssocID="{91C53BBF-27D2-405C-AC67-F74FDB8FD97E}" presName="vertSpace2b" presStyleCnt="0"/>
      <dgm:spPr/>
    </dgm:pt>
    <dgm:pt modelId="{B9E76350-54CB-4E47-9A7C-59B594AFED83}" type="pres">
      <dgm:prSet presAssocID="{4EBEAC4E-FBD3-4C6E-A3D0-D146365353C1}" presName="horz2" presStyleCnt="0"/>
      <dgm:spPr/>
    </dgm:pt>
    <dgm:pt modelId="{C3580486-9C6D-4BF8-A000-85EC6F362F03}" type="pres">
      <dgm:prSet presAssocID="{4EBEAC4E-FBD3-4C6E-A3D0-D146365353C1}" presName="horzSpace2" presStyleCnt="0"/>
      <dgm:spPr/>
    </dgm:pt>
    <dgm:pt modelId="{FED2E77D-9918-4662-9BD1-77F85EAF1304}" type="pres">
      <dgm:prSet presAssocID="{4EBEAC4E-FBD3-4C6E-A3D0-D146365353C1}" presName="tx2" presStyleLbl="revTx" presStyleIdx="2" presStyleCnt="4"/>
      <dgm:spPr/>
    </dgm:pt>
    <dgm:pt modelId="{0CD519A5-E1E6-4CF3-9D51-8615826D6DF8}" type="pres">
      <dgm:prSet presAssocID="{4EBEAC4E-FBD3-4C6E-A3D0-D146365353C1}" presName="vert2" presStyleCnt="0"/>
      <dgm:spPr/>
    </dgm:pt>
    <dgm:pt modelId="{531B8B88-0128-46B5-87D8-70DB3B2C9615}" type="pres">
      <dgm:prSet presAssocID="{4EBEAC4E-FBD3-4C6E-A3D0-D146365353C1}" presName="thinLine2b" presStyleLbl="callout" presStyleIdx="1" presStyleCnt="3"/>
      <dgm:spPr/>
    </dgm:pt>
    <dgm:pt modelId="{FBBF3EDF-6AF4-40FA-BDBC-E08DEDF4C53D}" type="pres">
      <dgm:prSet presAssocID="{4EBEAC4E-FBD3-4C6E-A3D0-D146365353C1}" presName="vertSpace2b" presStyleCnt="0"/>
      <dgm:spPr/>
    </dgm:pt>
    <dgm:pt modelId="{37D77797-DF4D-40A8-9863-BF613E489E94}" type="pres">
      <dgm:prSet presAssocID="{DF1B3D61-AE86-44F2-8AFC-DA4320A7AEE7}" presName="horz2" presStyleCnt="0"/>
      <dgm:spPr/>
    </dgm:pt>
    <dgm:pt modelId="{15725336-CDF3-4E49-AB92-5044DE90DB91}" type="pres">
      <dgm:prSet presAssocID="{DF1B3D61-AE86-44F2-8AFC-DA4320A7AEE7}" presName="horzSpace2" presStyleCnt="0"/>
      <dgm:spPr/>
    </dgm:pt>
    <dgm:pt modelId="{FBDECC87-4BCA-4C36-ABBA-F34106D5D045}" type="pres">
      <dgm:prSet presAssocID="{DF1B3D61-AE86-44F2-8AFC-DA4320A7AEE7}" presName="tx2" presStyleLbl="revTx" presStyleIdx="3" presStyleCnt="4"/>
      <dgm:spPr/>
    </dgm:pt>
    <dgm:pt modelId="{C1662AAD-B8EA-4F79-94D2-1424298F7D8E}" type="pres">
      <dgm:prSet presAssocID="{DF1B3D61-AE86-44F2-8AFC-DA4320A7AEE7}" presName="vert2" presStyleCnt="0"/>
      <dgm:spPr/>
    </dgm:pt>
    <dgm:pt modelId="{89149D0B-82C1-4E66-9B1F-B90A7292A15A}" type="pres">
      <dgm:prSet presAssocID="{DF1B3D61-AE86-44F2-8AFC-DA4320A7AEE7}" presName="thinLine2b" presStyleLbl="callout" presStyleIdx="2" presStyleCnt="3"/>
      <dgm:spPr/>
    </dgm:pt>
    <dgm:pt modelId="{2DEAB2FD-2EB3-4C75-9467-5C8E2665EEDC}" type="pres">
      <dgm:prSet presAssocID="{DF1B3D61-AE86-44F2-8AFC-DA4320A7AEE7}" presName="vertSpace2b" presStyleCnt="0"/>
      <dgm:spPr/>
    </dgm:pt>
  </dgm:ptLst>
  <dgm:cxnLst>
    <dgm:cxn modelId="{1106AA37-69A5-448F-B9C1-24C7640D4941}" srcId="{9B9D13C8-25AB-433A-8186-A6732CDAEB67}" destId="{91C53BBF-27D2-405C-AC67-F74FDB8FD97E}" srcOrd="0" destOrd="0" parTransId="{F3C04903-32CC-4F6A-8931-D6C480CD39EB}" sibTransId="{F5268E46-9038-4821-AA27-238478FB005E}"/>
    <dgm:cxn modelId="{9FF4807E-61EC-4868-A25B-C4D228CC7DCA}" type="presOf" srcId="{9B9D13C8-25AB-433A-8186-A6732CDAEB67}" destId="{434D0AFD-4E40-4390-8A61-633E020A7C73}" srcOrd="0" destOrd="0" presId="urn:microsoft.com/office/officeart/2008/layout/LinedList"/>
    <dgm:cxn modelId="{F7289E7F-4E05-44FE-8E29-2C14211DEB34}" type="presOf" srcId="{91C53BBF-27D2-405C-AC67-F74FDB8FD97E}" destId="{21182F14-5429-4751-B615-07E9BEAA002E}" srcOrd="0" destOrd="0" presId="urn:microsoft.com/office/officeart/2008/layout/LinedList"/>
    <dgm:cxn modelId="{9F5D9A9E-8F21-4F16-B8AC-BEB174DAE0AC}" type="presOf" srcId="{4EBEAC4E-FBD3-4C6E-A3D0-D146365353C1}" destId="{FED2E77D-9918-4662-9BD1-77F85EAF1304}" srcOrd="0" destOrd="0" presId="urn:microsoft.com/office/officeart/2008/layout/LinedList"/>
    <dgm:cxn modelId="{2B2716A4-8219-4347-A05C-F48FD5124B76}" srcId="{9B9D13C8-25AB-433A-8186-A6732CDAEB67}" destId="{4EBEAC4E-FBD3-4C6E-A3D0-D146365353C1}" srcOrd="1" destOrd="0" parTransId="{BFA2337A-6892-4FA5-89CA-3CF23ACBA048}" sibTransId="{66D663E8-7ACE-4036-873D-5D4D15669F2C}"/>
    <dgm:cxn modelId="{4A35E2B9-AD63-4A87-B43D-14E4E0A830AC}" srcId="{D2B8DF86-1B58-42F8-80B8-A8DDE067FA78}" destId="{9B9D13C8-25AB-433A-8186-A6732CDAEB67}" srcOrd="0" destOrd="0" parTransId="{29C32DB5-F6EC-4664-9C96-C5C8F9909B9B}" sibTransId="{D2276840-0FA4-41EB-80D4-AA122E1D600B}"/>
    <dgm:cxn modelId="{29ABADC3-C906-4591-BD0D-3F49E1C466EC}" srcId="{9B9D13C8-25AB-433A-8186-A6732CDAEB67}" destId="{DF1B3D61-AE86-44F2-8AFC-DA4320A7AEE7}" srcOrd="2" destOrd="0" parTransId="{6CFB0F7A-20C6-4291-BEDC-B94018A1802C}" sibTransId="{CD68C0D0-F1A7-4E59-A088-6CD344B491A9}"/>
    <dgm:cxn modelId="{515B21C9-537E-43B0-B8FA-A7F97D94C5C8}" type="presOf" srcId="{D2B8DF86-1B58-42F8-80B8-A8DDE067FA78}" destId="{215AA810-BF15-44C2-887D-477E9B1AC17F}" srcOrd="0" destOrd="0" presId="urn:microsoft.com/office/officeart/2008/layout/LinedList"/>
    <dgm:cxn modelId="{FE1016CE-0DFF-4DEB-8682-EC329C9B0350}" type="presOf" srcId="{DF1B3D61-AE86-44F2-8AFC-DA4320A7AEE7}" destId="{FBDECC87-4BCA-4C36-ABBA-F34106D5D045}" srcOrd="0" destOrd="0" presId="urn:microsoft.com/office/officeart/2008/layout/LinedList"/>
    <dgm:cxn modelId="{9134B0ED-EECC-4892-9CBA-FBCD15675A95}" type="presParOf" srcId="{215AA810-BF15-44C2-887D-477E9B1AC17F}" destId="{7381841B-931A-45D1-BA30-D84F4F64F9CE}" srcOrd="0" destOrd="0" presId="urn:microsoft.com/office/officeart/2008/layout/LinedList"/>
    <dgm:cxn modelId="{6FC6D9A0-2597-444A-BF71-6CB94552D9B8}" type="presParOf" srcId="{215AA810-BF15-44C2-887D-477E9B1AC17F}" destId="{E8AAB0A5-E294-4E3A-AEDD-3A536E0812AC}" srcOrd="1" destOrd="0" presId="urn:microsoft.com/office/officeart/2008/layout/LinedList"/>
    <dgm:cxn modelId="{E2CABAE8-D327-4C47-8AE4-D7FA4A251619}" type="presParOf" srcId="{E8AAB0A5-E294-4E3A-AEDD-3A536E0812AC}" destId="{434D0AFD-4E40-4390-8A61-633E020A7C73}" srcOrd="0" destOrd="0" presId="urn:microsoft.com/office/officeart/2008/layout/LinedList"/>
    <dgm:cxn modelId="{244DFF44-BDBB-4CF4-BE7E-5F6471695128}" type="presParOf" srcId="{E8AAB0A5-E294-4E3A-AEDD-3A536E0812AC}" destId="{2B9FB583-A964-4DDB-B119-D308B71A8460}" srcOrd="1" destOrd="0" presId="urn:microsoft.com/office/officeart/2008/layout/LinedList"/>
    <dgm:cxn modelId="{F62AB3D4-854F-4EBC-9A20-8323BFFEFD2E}" type="presParOf" srcId="{2B9FB583-A964-4DDB-B119-D308B71A8460}" destId="{C427D224-A496-4840-8B9A-91243507817A}" srcOrd="0" destOrd="0" presId="urn:microsoft.com/office/officeart/2008/layout/LinedList"/>
    <dgm:cxn modelId="{66AB977B-F96C-49C9-8902-DC125E479919}" type="presParOf" srcId="{2B9FB583-A964-4DDB-B119-D308B71A8460}" destId="{622872F5-8A6F-4FC0-9BAE-9D38DCDD8576}" srcOrd="1" destOrd="0" presId="urn:microsoft.com/office/officeart/2008/layout/LinedList"/>
    <dgm:cxn modelId="{34A18A9C-6516-42C9-88E8-60BB9CAB5BFA}" type="presParOf" srcId="{622872F5-8A6F-4FC0-9BAE-9D38DCDD8576}" destId="{60B3E3C2-E844-429D-98C5-BFD91FA568A6}" srcOrd="0" destOrd="0" presId="urn:microsoft.com/office/officeart/2008/layout/LinedList"/>
    <dgm:cxn modelId="{3240E558-26D7-4AD6-88D8-7740B17DB2A8}" type="presParOf" srcId="{622872F5-8A6F-4FC0-9BAE-9D38DCDD8576}" destId="{21182F14-5429-4751-B615-07E9BEAA002E}" srcOrd="1" destOrd="0" presId="urn:microsoft.com/office/officeart/2008/layout/LinedList"/>
    <dgm:cxn modelId="{C52FDF98-B433-4DFB-BACF-B64CCB13BF75}" type="presParOf" srcId="{622872F5-8A6F-4FC0-9BAE-9D38DCDD8576}" destId="{DFC8C502-D01D-4978-B34A-E59CD1D9897D}" srcOrd="2" destOrd="0" presId="urn:microsoft.com/office/officeart/2008/layout/LinedList"/>
    <dgm:cxn modelId="{DB762E92-18A3-448C-A28E-15ACC92EABDE}" type="presParOf" srcId="{2B9FB583-A964-4DDB-B119-D308B71A8460}" destId="{2D255167-31EF-425C-989F-8B93A50CD7E9}" srcOrd="2" destOrd="0" presId="urn:microsoft.com/office/officeart/2008/layout/LinedList"/>
    <dgm:cxn modelId="{924D8838-04C7-439C-BEA7-273A3218A0C1}" type="presParOf" srcId="{2B9FB583-A964-4DDB-B119-D308B71A8460}" destId="{1E88574E-3326-4181-BAC7-F0199730880C}" srcOrd="3" destOrd="0" presId="urn:microsoft.com/office/officeart/2008/layout/LinedList"/>
    <dgm:cxn modelId="{FA1D3740-8751-474C-9770-EC2FA5D301D8}" type="presParOf" srcId="{2B9FB583-A964-4DDB-B119-D308B71A8460}" destId="{B9E76350-54CB-4E47-9A7C-59B594AFED83}" srcOrd="4" destOrd="0" presId="urn:microsoft.com/office/officeart/2008/layout/LinedList"/>
    <dgm:cxn modelId="{216AADCA-55BA-474C-87A8-FDF082A3392B}" type="presParOf" srcId="{B9E76350-54CB-4E47-9A7C-59B594AFED83}" destId="{C3580486-9C6D-4BF8-A000-85EC6F362F03}" srcOrd="0" destOrd="0" presId="urn:microsoft.com/office/officeart/2008/layout/LinedList"/>
    <dgm:cxn modelId="{060E8727-25A2-4028-9776-AA1ABAD138B7}" type="presParOf" srcId="{B9E76350-54CB-4E47-9A7C-59B594AFED83}" destId="{FED2E77D-9918-4662-9BD1-77F85EAF1304}" srcOrd="1" destOrd="0" presId="urn:microsoft.com/office/officeart/2008/layout/LinedList"/>
    <dgm:cxn modelId="{9BFC8E1A-0A69-47E1-BAC3-EA8E246AC9A2}" type="presParOf" srcId="{B9E76350-54CB-4E47-9A7C-59B594AFED83}" destId="{0CD519A5-E1E6-4CF3-9D51-8615826D6DF8}" srcOrd="2" destOrd="0" presId="urn:microsoft.com/office/officeart/2008/layout/LinedList"/>
    <dgm:cxn modelId="{7215DCF7-99FA-472E-BE79-00D464104969}" type="presParOf" srcId="{2B9FB583-A964-4DDB-B119-D308B71A8460}" destId="{531B8B88-0128-46B5-87D8-70DB3B2C9615}" srcOrd="5" destOrd="0" presId="urn:microsoft.com/office/officeart/2008/layout/LinedList"/>
    <dgm:cxn modelId="{A97166EA-05D4-4CFF-8245-800880EC900E}" type="presParOf" srcId="{2B9FB583-A964-4DDB-B119-D308B71A8460}" destId="{FBBF3EDF-6AF4-40FA-BDBC-E08DEDF4C53D}" srcOrd="6" destOrd="0" presId="urn:microsoft.com/office/officeart/2008/layout/LinedList"/>
    <dgm:cxn modelId="{A29FE3AF-345E-413B-A66C-C41376B9FD96}" type="presParOf" srcId="{2B9FB583-A964-4DDB-B119-D308B71A8460}" destId="{37D77797-DF4D-40A8-9863-BF613E489E94}" srcOrd="7" destOrd="0" presId="urn:microsoft.com/office/officeart/2008/layout/LinedList"/>
    <dgm:cxn modelId="{48DA09E7-939D-4DA6-AD15-BE15586BDBCC}" type="presParOf" srcId="{37D77797-DF4D-40A8-9863-BF613E489E94}" destId="{15725336-CDF3-4E49-AB92-5044DE90DB91}" srcOrd="0" destOrd="0" presId="urn:microsoft.com/office/officeart/2008/layout/LinedList"/>
    <dgm:cxn modelId="{BF65A90A-D2DC-4E14-AF1A-031CDE962364}" type="presParOf" srcId="{37D77797-DF4D-40A8-9863-BF613E489E94}" destId="{FBDECC87-4BCA-4C36-ABBA-F34106D5D045}" srcOrd="1" destOrd="0" presId="urn:microsoft.com/office/officeart/2008/layout/LinedList"/>
    <dgm:cxn modelId="{8876382C-6187-4813-A349-974EB4C7C6C4}" type="presParOf" srcId="{37D77797-DF4D-40A8-9863-BF613E489E94}" destId="{C1662AAD-B8EA-4F79-94D2-1424298F7D8E}" srcOrd="2" destOrd="0" presId="urn:microsoft.com/office/officeart/2008/layout/LinedList"/>
    <dgm:cxn modelId="{3EF2F8A6-F2FB-450C-BE77-2000B2BDB627}" type="presParOf" srcId="{2B9FB583-A964-4DDB-B119-D308B71A8460}" destId="{89149D0B-82C1-4E66-9B1F-B90A7292A15A}" srcOrd="8" destOrd="0" presId="urn:microsoft.com/office/officeart/2008/layout/LinedList"/>
    <dgm:cxn modelId="{3C63D380-9495-438C-868F-3568F271D58D}" type="presParOf" srcId="{2B9FB583-A964-4DDB-B119-D308B71A8460}" destId="{2DEAB2FD-2EB3-4C75-9467-5C8E2665EED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841B-931A-45D1-BA30-D84F4F64F9CE}">
      <dsp:nvSpPr>
        <dsp:cNvPr id="0" name=""/>
        <dsp:cNvSpPr/>
      </dsp:nvSpPr>
      <dsp:spPr>
        <a:xfrm>
          <a:off x="0" y="0"/>
          <a:ext cx="271739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4D0AFD-4E40-4390-8A61-633E020A7C73}">
      <dsp:nvSpPr>
        <dsp:cNvPr id="0" name=""/>
        <dsp:cNvSpPr/>
      </dsp:nvSpPr>
      <dsp:spPr>
        <a:xfrm flipH="1">
          <a:off x="0" y="0"/>
          <a:ext cx="71277" cy="4150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0" y="0"/>
        <a:ext cx="71277" cy="4150658"/>
      </dsp:txXfrm>
    </dsp:sp>
    <dsp:sp modelId="{21182F14-5429-4751-B615-07E9BEAA002E}">
      <dsp:nvSpPr>
        <dsp:cNvPr id="0" name=""/>
        <dsp:cNvSpPr/>
      </dsp:nvSpPr>
      <dsp:spPr>
        <a:xfrm>
          <a:off x="112038" y="64854"/>
          <a:ext cx="2133158" cy="129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1976</a:t>
          </a:r>
          <a:r>
            <a:rPr lang="sk-SK" sz="1600" kern="1200" dirty="0"/>
            <a:t>, summit </a:t>
          </a:r>
          <a:r>
            <a:rPr lang="sk-SK" sz="1600" b="1" kern="1200" dirty="0"/>
            <a:t>Portoriko</a:t>
          </a:r>
          <a:r>
            <a:rPr lang="sk-SK" sz="1600" kern="1200" dirty="0"/>
            <a:t>: </a:t>
          </a:r>
          <a:r>
            <a:rPr lang="sk-SK" sz="1600" kern="1200" dirty="0" err="1"/>
            <a:t>přistoupení</a:t>
          </a:r>
          <a:r>
            <a:rPr lang="sk-SK" sz="1600" kern="1200" dirty="0"/>
            <a:t> </a:t>
          </a:r>
          <a:r>
            <a:rPr lang="sk-SK" sz="1600" b="1" kern="1200" dirty="0"/>
            <a:t>Kanady </a:t>
          </a:r>
          <a:r>
            <a:rPr lang="sk-SK" sz="1600" kern="1200" dirty="0"/>
            <a:t>→ G6 + 1 = </a:t>
          </a:r>
          <a:r>
            <a:rPr lang="sk-SK" sz="1600" b="1" kern="1200" dirty="0"/>
            <a:t>G7</a:t>
          </a:r>
          <a:endParaRPr lang="en-US" sz="1600" kern="1200" dirty="0"/>
        </a:p>
      </dsp:txBody>
      <dsp:txXfrm>
        <a:off x="112038" y="64854"/>
        <a:ext cx="2133158" cy="1297080"/>
      </dsp:txXfrm>
    </dsp:sp>
    <dsp:sp modelId="{2D255167-31EF-425C-989F-8B93A50CD7E9}">
      <dsp:nvSpPr>
        <dsp:cNvPr id="0" name=""/>
        <dsp:cNvSpPr/>
      </dsp:nvSpPr>
      <dsp:spPr>
        <a:xfrm>
          <a:off x="71277" y="1361934"/>
          <a:ext cx="21739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D2E77D-9918-4662-9BD1-77F85EAF1304}">
      <dsp:nvSpPr>
        <dsp:cNvPr id="0" name=""/>
        <dsp:cNvSpPr/>
      </dsp:nvSpPr>
      <dsp:spPr>
        <a:xfrm>
          <a:off x="112038" y="1426788"/>
          <a:ext cx="2133158" cy="129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1977</a:t>
          </a:r>
          <a:r>
            <a:rPr lang="sk-SK" sz="1600" kern="1200" dirty="0"/>
            <a:t>: </a:t>
          </a:r>
          <a:r>
            <a:rPr lang="sk-SK" sz="1600" b="1" kern="1200" dirty="0"/>
            <a:t>EU</a:t>
          </a:r>
          <a:r>
            <a:rPr lang="sk-SK" sz="1600" kern="1200" dirty="0"/>
            <a:t> </a:t>
          </a:r>
          <a:r>
            <a:rPr lang="sk-SK" sz="1600" kern="1200" dirty="0" err="1"/>
            <a:t>se</a:t>
          </a:r>
          <a:r>
            <a:rPr lang="sk-SK" sz="1600" kern="1200" dirty="0"/>
            <a:t> účastní </a:t>
          </a:r>
          <a:r>
            <a:rPr lang="sk-SK" sz="1600" kern="1200" dirty="0" err="1"/>
            <a:t>jednání</a:t>
          </a:r>
          <a:r>
            <a:rPr lang="sk-SK" sz="1600" kern="1200" dirty="0"/>
            <a:t>, </a:t>
          </a:r>
          <a:r>
            <a:rPr lang="sk-SK" sz="1600" kern="1200" dirty="0" err="1"/>
            <a:t>není</a:t>
          </a:r>
          <a:r>
            <a:rPr lang="sk-SK" sz="1600" kern="1200" dirty="0"/>
            <a:t> plnohodnotným </a:t>
          </a:r>
          <a:r>
            <a:rPr lang="sk-SK" sz="1600" kern="1200" dirty="0" err="1"/>
            <a:t>členem</a:t>
          </a:r>
          <a:endParaRPr lang="en-US" sz="1600" kern="1200" dirty="0"/>
        </a:p>
      </dsp:txBody>
      <dsp:txXfrm>
        <a:off x="112038" y="1426788"/>
        <a:ext cx="2133158" cy="1297080"/>
      </dsp:txXfrm>
    </dsp:sp>
    <dsp:sp modelId="{531B8B88-0128-46B5-87D8-70DB3B2C9615}">
      <dsp:nvSpPr>
        <dsp:cNvPr id="0" name=""/>
        <dsp:cNvSpPr/>
      </dsp:nvSpPr>
      <dsp:spPr>
        <a:xfrm>
          <a:off x="71277" y="2723869"/>
          <a:ext cx="21739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DECC87-4BCA-4C36-ABBA-F34106D5D045}">
      <dsp:nvSpPr>
        <dsp:cNvPr id="0" name=""/>
        <dsp:cNvSpPr/>
      </dsp:nvSpPr>
      <dsp:spPr>
        <a:xfrm>
          <a:off x="112038" y="2788723"/>
          <a:ext cx="2133158" cy="1297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1991</a:t>
          </a:r>
          <a:r>
            <a:rPr lang="sk-SK" sz="1600" kern="1200" dirty="0"/>
            <a:t>: </a:t>
          </a:r>
          <a:r>
            <a:rPr lang="sk-SK" sz="1600" b="1" kern="1200" dirty="0"/>
            <a:t>SSSR</a:t>
          </a:r>
          <a:r>
            <a:rPr lang="sk-SK" sz="1600" kern="1200" dirty="0"/>
            <a:t> </a:t>
          </a:r>
          <a:r>
            <a:rPr lang="sk-SK" sz="1600" kern="1200" dirty="0" err="1"/>
            <a:t>se</a:t>
          </a:r>
          <a:r>
            <a:rPr lang="sk-SK" sz="1600" kern="1200" dirty="0"/>
            <a:t> účastní </a:t>
          </a:r>
          <a:r>
            <a:rPr lang="sk-SK" sz="1600" kern="1200" dirty="0" err="1"/>
            <a:t>jednání</a:t>
          </a:r>
          <a:r>
            <a:rPr lang="sk-SK" sz="1600" kern="1200" dirty="0"/>
            <a:t> (skupina </a:t>
          </a:r>
          <a:r>
            <a:rPr lang="sk-SK" sz="1600" b="1" kern="1200" dirty="0"/>
            <a:t>P8</a:t>
          </a:r>
          <a:r>
            <a:rPr lang="sk-SK" sz="1600" kern="1200" dirty="0"/>
            <a:t>, </a:t>
          </a:r>
          <a:r>
            <a:rPr lang="sk-SK" sz="1600" b="1" kern="1200" dirty="0"/>
            <a:t>G7 + 1</a:t>
          </a:r>
          <a:r>
            <a:rPr lang="sk-SK" sz="1600" kern="1200" dirty="0"/>
            <a:t>), </a:t>
          </a:r>
          <a:r>
            <a:rPr lang="sk-SK" sz="1600" kern="1200" dirty="0" err="1"/>
            <a:t>není</a:t>
          </a:r>
          <a:r>
            <a:rPr lang="sk-SK" sz="1600" kern="1200" dirty="0"/>
            <a:t> plnohodnotným </a:t>
          </a:r>
          <a:r>
            <a:rPr lang="sk-SK" sz="1600" kern="1200" dirty="0" err="1"/>
            <a:t>členem</a:t>
          </a:r>
          <a:endParaRPr lang="en-US" sz="1600" kern="1200" dirty="0"/>
        </a:p>
      </dsp:txBody>
      <dsp:txXfrm>
        <a:off x="112038" y="2788723"/>
        <a:ext cx="2133158" cy="1297080"/>
      </dsp:txXfrm>
    </dsp:sp>
    <dsp:sp modelId="{89149D0B-82C1-4E66-9B1F-B90A7292A15A}">
      <dsp:nvSpPr>
        <dsp:cNvPr id="0" name=""/>
        <dsp:cNvSpPr/>
      </dsp:nvSpPr>
      <dsp:spPr>
        <a:xfrm>
          <a:off x="71277" y="4085803"/>
          <a:ext cx="217391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baba16df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baba16df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baba16df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baba16df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a5b1b855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a5b1b855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a5b1b855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a5b1b855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7a5b1b855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7a5b1b855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a5b1b855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7a5b1b855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7c8e74b7f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7c8e74b7f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a5b1b85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a5b1b85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a5b1b85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7a5b1b85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a5b1b855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a5b1b855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a5b1b85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7a5b1b85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a5b1b855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a5b1b855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a5b1b855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a5b1b855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a5b1b855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a5b1b855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7a5b1b855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7a5b1b855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baba16df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baba16df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A464D-52CC-0392-B076-A816D0D5F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1B80D6-B181-40DD-4C37-4B21D5D1C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D4D3FE4-2FF4-FC7D-80A5-F8AF2062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B66A8A3-216E-24EC-D5D1-00693FB9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CD7436-AAE2-5C9F-4B76-A4240222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4130886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7E3B3-76CC-78CA-A86D-A347482D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4246693-0701-A222-031D-22278CACA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638490-FCD2-C3BA-7A73-08ACCE25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B858F11-C20C-6381-7E37-A77FACD1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3C64F3B-3C43-3261-57FE-21AB0AF4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1508340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D7B7CB1-9651-EF87-83CA-1327DB6A2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4FB742A-76FB-37DB-05D4-D9324912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A731CB-950C-A2A5-4FF0-E3C02B77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DAEBB2D-B047-ABCD-B3AA-4FCF1390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405066A-BB51-1B58-D0C7-0F6D4198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6687111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605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9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9C215-1006-2079-4B4E-3396DF13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5ADCD48-867E-F0B7-BDA9-ED99B2B3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2713E4-4DA2-8669-B051-2ADEA3BE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F339A5-72AF-F176-98D8-E9D8D42C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89AA7C-C3FD-425C-C9B9-F61FE9FF7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40133373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0CD2A-FB65-66C0-1F82-EDF38582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770BB2-7717-9060-FB77-9DE66B8B0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366D4C1-8EA9-00D3-5441-48DABA50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46B688-82BA-AA25-8EB3-6BA67278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1B283C-ED69-993A-6F59-98CF9102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2739095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87FF6-90F5-12DD-C9E3-64E494D4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2FB47B-9636-86E2-1ECE-66EF69AEC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CF41B2A-9047-0CAB-E809-405FBBDF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420D89A-D6F7-9345-B343-DC46A121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C12825-BD34-C574-13FC-40690625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AF2360D-0BEF-30FC-106C-F9125E73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8545587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98A76-CEF4-52F1-B718-794EBD33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656932-B8A6-F048-70B2-07CE2A788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A5D5F7-6373-03B5-D59E-A67F27FC8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6F79DD2-6CEB-F372-8C94-81CCD2C47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88B21C6-1207-4CB6-AFDB-CFF9DC662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941DD2-C25D-ED85-1633-26714BC5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B7DDFC1-B613-9866-06F9-208848592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71BB362-C8E8-DA56-35D4-3A34DF67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1342787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5874F-4D20-C980-77AD-F14A3AE0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9DAFF2-E241-2A25-6092-D09FF1A8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87A7A9C-0FE0-EC09-34E4-16E01A24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F2359AF6-794F-7610-87C2-D83A691D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5072947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77B8931-AA12-36AE-49D5-C6D1D87D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A5B0AA3-CD6C-05C0-22A8-451D28D6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90970E-7862-3807-2CFE-89B028BE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30488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1F63-7366-42EF-D4F6-38A3698A6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815191E-9382-D25F-442B-4D78EF5D3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42ECB8-F296-397D-04D2-0E09EED0B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DA2F6C-6B9C-5ABA-2E44-F3B995A8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DAD43AD-32F8-F497-F8C1-46A0AEA4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2AB3625-6DBA-75E9-2734-740444D4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3498295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71D83-FA5A-D258-799B-6D70CE6C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BD4C1F1-6AEB-98DE-A85B-132523E0B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A92DEA-86BC-5D42-3E14-9C6FAFE1C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13113CA-2006-3AE8-669C-3C7D9EEA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119FC27-226B-E0BE-C138-802E7D11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90790D2-8D0E-011C-EA5B-EEF3F4B5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10055150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C2E995D-31CC-C1F8-C8D4-1A12F22E7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782CF3-F65F-1D22-CEA1-8207BA6F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F063A5-4C02-32F7-3A41-EAA83FBEB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11/6/2022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675BA8-3E23-E787-E654-1F8E8578D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FCA4DE-5347-3D0C-AFD3-DDA85C95A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‹#›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6073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Z%C3%A1padn%C3%AD_N%C4%9Bmecko#/media/Soubor:Flag_of_Germany.svg" TargetMode="External"/><Relationship Id="rId13" Type="http://schemas.openxmlformats.org/officeDocument/2006/relationships/hyperlink" Target="https://docplayer.cz/9348088-Vliv-g20-na-svetovou-ekonomiku.html" TargetMode="External"/><Relationship Id="rId3" Type="http://schemas.openxmlformats.org/officeDocument/2006/relationships/hyperlink" Target="https://cs.wikipedia.org/wiki/Francie#/media/Soubor:Flag_of_France_(1794%E2%80%931815,_1830%E2%80%931974,_2020%E2%80%93present).svg" TargetMode="External"/><Relationship Id="rId7" Type="http://schemas.openxmlformats.org/officeDocument/2006/relationships/hyperlink" Target="https://cs.wikipedia.org/wiki/Spojen%C3%A9_st%C3%A1ty_americk%C3%A9#/media/Soubor:Flag_of_the_United_States.svg" TargetMode="External"/><Relationship Id="rId12" Type="http://schemas.openxmlformats.org/officeDocument/2006/relationships/hyperlink" Target="https://cs.wikipedia.org/wiki/Elmau_(z%C3%A1mek)#/media/Soubor:Schloss_Elmau_main_entrance_opt.jpg" TargetMode="External"/><Relationship Id="rId17" Type="http://schemas.openxmlformats.org/officeDocument/2006/relationships/hyperlink" Target="https://www.international.gc.ca/world-monde/international_relations-relations_internationales/g7/index.aspx?lang=eng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g7germany.de/g7-en/current-information/g7-working-sessions-205831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Spojen%C3%A9_kr%C3%A1lovstv%C3%AD#/media/Soubor:Flag_of_the_United_Kingdom.svg" TargetMode="External"/><Relationship Id="rId11" Type="http://schemas.openxmlformats.org/officeDocument/2006/relationships/hyperlink" Target="https://www.bundesfinanzministerium.de/Content/EN/Standardartikel/Topics/world/G7-G20/Group-G7-G8.html" TargetMode="External"/><Relationship Id="rId5" Type="http://schemas.openxmlformats.org/officeDocument/2006/relationships/hyperlink" Target="https://cs.wikipedia.org/wiki/Japonsko#/media/Soubor:Flag_of_Japan.svg" TargetMode="External"/><Relationship Id="rId15" Type="http://schemas.openxmlformats.org/officeDocument/2006/relationships/hyperlink" Target="https://cs.wikipedia.org/wiki/G20" TargetMode="External"/><Relationship Id="rId10" Type="http://schemas.openxmlformats.org/officeDocument/2006/relationships/hyperlink" Target="https://cs.wikipedia.org/wiki/Rusko#/media/Soubor:Flag_of_Russia.svg" TargetMode="External"/><Relationship Id="rId4" Type="http://schemas.openxmlformats.org/officeDocument/2006/relationships/hyperlink" Target="https://cs.wikipedia.org/wiki/It%C3%A1lie#/media/Soubor:Flag_of_Italy.svg" TargetMode="External"/><Relationship Id="rId9" Type="http://schemas.openxmlformats.org/officeDocument/2006/relationships/hyperlink" Target="https://cs.wikipedia.org/wiki/Kanada#/media/Soubor:Flag_of_Canada_(Pantone).svg" TargetMode="External"/><Relationship Id="rId14" Type="http://schemas.openxmlformats.org/officeDocument/2006/relationships/hyperlink" Target="https://www.g20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7019"/>
            <a:ext cx="9143998" cy="32805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39" y="-294888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277790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17017"/>
            <a:ext cx="6406863" cy="32805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774039"/>
            <a:ext cx="3742610" cy="3329347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10561" y="2049235"/>
            <a:ext cx="3961439" cy="763761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>
                <a:solidFill>
                  <a:srgbClr val="FFFFFF"/>
                </a:solidFill>
              </a:rPr>
              <a:t>G7 (G6, G8) a G20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10561" y="3656692"/>
            <a:ext cx="2726232" cy="1093693"/>
          </a:xfrm>
          <a:prstGeom prst="rect">
            <a:avLst/>
          </a:prstGeom>
        </p:spPr>
        <p:txBody>
          <a:bodyPr spcFirstLastPara="1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852"/>
              <a:buNone/>
            </a:pPr>
            <a:r>
              <a:rPr lang="sk-SK" sz="1600" b="1" dirty="0"/>
              <a:t>Adam Mokráň</a:t>
            </a:r>
            <a:r>
              <a:rPr lang="sk-SK" sz="1600" dirty="0"/>
              <a:t>, UČO: 482017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852"/>
              <a:buNone/>
            </a:pPr>
            <a:r>
              <a:rPr lang="sk-SK" sz="1600" b="1" dirty="0"/>
              <a:t>Filip </a:t>
            </a:r>
            <a:r>
              <a:rPr lang="sk-SK" sz="1600" b="1" dirty="0" err="1"/>
              <a:t>Smrček</a:t>
            </a:r>
            <a:r>
              <a:rPr lang="sk-SK" sz="1600" dirty="0"/>
              <a:t>, UČO: 470603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G33 -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členové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Egypt, </a:t>
            </a:r>
            <a:r>
              <a:rPr lang="en-US" sz="1600" b="1" dirty="0" err="1"/>
              <a:t>Pobřeží</a:t>
            </a:r>
            <a:r>
              <a:rPr lang="en-US" sz="1600" b="1" dirty="0"/>
              <a:t> </a:t>
            </a:r>
            <a:r>
              <a:rPr lang="en-US" sz="1600" b="1" dirty="0" err="1"/>
              <a:t>slonoviny</a:t>
            </a:r>
            <a:r>
              <a:rPr lang="en-US" sz="1600" dirty="0"/>
              <a:t>, </a:t>
            </a:r>
            <a:r>
              <a:rPr lang="en-US" sz="1600" b="1" dirty="0"/>
              <a:t>Hong  Kong, </a:t>
            </a:r>
            <a:r>
              <a:rPr lang="en-US" sz="1600" b="1" dirty="0" err="1"/>
              <a:t>Maroko</a:t>
            </a:r>
            <a:r>
              <a:rPr lang="en-US" sz="1600" b="1" dirty="0"/>
              <a:t>,</a:t>
            </a:r>
            <a:r>
              <a:rPr lang="en-US" sz="1600" dirty="0"/>
              <a:t> </a:t>
            </a:r>
            <a:r>
              <a:rPr lang="en-US" sz="1600" b="1" dirty="0" err="1"/>
              <a:t>Čile</a:t>
            </a:r>
            <a:r>
              <a:rPr lang="en-US" sz="1600" dirty="0"/>
              <a:t>, </a:t>
            </a:r>
            <a:r>
              <a:rPr lang="en-US" sz="1600" b="1" dirty="0" err="1"/>
              <a:t>Malajsie</a:t>
            </a:r>
            <a:r>
              <a:rPr lang="en-US" sz="1600" b="1" dirty="0"/>
              <a:t>, </a:t>
            </a:r>
            <a:r>
              <a:rPr lang="en-US" sz="1600" b="1" dirty="0" err="1"/>
              <a:t>Švýcarsko</a:t>
            </a:r>
            <a:r>
              <a:rPr lang="en-US" sz="1600" b="1" dirty="0"/>
              <a:t>, Singur, </a:t>
            </a:r>
            <a:r>
              <a:rPr lang="en-US" sz="1600" b="1" dirty="0" err="1"/>
              <a:t>Thajsko</a:t>
            </a:r>
            <a:r>
              <a:rPr lang="en-US" sz="1600" b="1" dirty="0"/>
              <a:t>, </a:t>
            </a:r>
            <a:r>
              <a:rPr lang="en-US" sz="1600" b="1" i="1" dirty="0" err="1"/>
              <a:t>Španělsko</a:t>
            </a:r>
            <a:r>
              <a:rPr lang="en-US" sz="1600" dirty="0"/>
              <a:t>, Argentina, </a:t>
            </a:r>
            <a:r>
              <a:rPr lang="en-US" sz="1600" dirty="0" err="1"/>
              <a:t>Austrálie</a:t>
            </a:r>
            <a:r>
              <a:rPr lang="en-US" sz="1600" dirty="0"/>
              <a:t>, </a:t>
            </a:r>
            <a:r>
              <a:rPr lang="en-US" sz="1600" dirty="0" err="1"/>
              <a:t>Belgie</a:t>
            </a:r>
            <a:r>
              <a:rPr lang="en-US" sz="1600" dirty="0"/>
              <a:t>, </a:t>
            </a:r>
            <a:r>
              <a:rPr lang="en-US" sz="1600" dirty="0" err="1"/>
              <a:t>Brazílie</a:t>
            </a:r>
            <a:r>
              <a:rPr lang="en-US" sz="1600" dirty="0"/>
              <a:t>, </a:t>
            </a:r>
            <a:r>
              <a:rPr lang="en-US" sz="1600" dirty="0" err="1"/>
              <a:t>Kanada</a:t>
            </a:r>
            <a:r>
              <a:rPr lang="en-US" sz="1600" dirty="0"/>
              <a:t>, </a:t>
            </a:r>
            <a:r>
              <a:rPr lang="en-US" sz="1600" dirty="0" err="1"/>
              <a:t>Čína</a:t>
            </a:r>
            <a:r>
              <a:rPr lang="en-US" sz="1600" dirty="0"/>
              <a:t>,  Francie, </a:t>
            </a:r>
            <a:r>
              <a:rPr lang="en-US" sz="1600" dirty="0" err="1"/>
              <a:t>Německo</a:t>
            </a:r>
            <a:r>
              <a:rPr lang="en-US" sz="1600" dirty="0"/>
              <a:t>, Indie, </a:t>
            </a:r>
            <a:r>
              <a:rPr lang="en-US" sz="1600" dirty="0" err="1"/>
              <a:t>Indonésie</a:t>
            </a:r>
            <a:r>
              <a:rPr lang="en-US" sz="1600" dirty="0"/>
              <a:t>, </a:t>
            </a:r>
            <a:r>
              <a:rPr lang="en-US" sz="1600" dirty="0" err="1"/>
              <a:t>Itálie</a:t>
            </a:r>
            <a:r>
              <a:rPr lang="en-US" sz="1600" dirty="0"/>
              <a:t>, </a:t>
            </a:r>
            <a:r>
              <a:rPr lang="en-US" sz="1600" dirty="0" err="1"/>
              <a:t>Japonsko</a:t>
            </a:r>
            <a:r>
              <a:rPr lang="en-US" sz="1600" dirty="0"/>
              <a:t>, </a:t>
            </a:r>
            <a:r>
              <a:rPr lang="en-US" sz="1600" dirty="0" err="1"/>
              <a:t>Mexiko</a:t>
            </a:r>
            <a:r>
              <a:rPr lang="en-US" sz="1600" dirty="0"/>
              <a:t>, </a:t>
            </a:r>
            <a:r>
              <a:rPr lang="en-US" sz="1600" dirty="0" err="1"/>
              <a:t>Nizozemí</a:t>
            </a:r>
            <a:r>
              <a:rPr lang="en-US" sz="1600" dirty="0"/>
              <a:t>, </a:t>
            </a:r>
            <a:r>
              <a:rPr lang="en-US" sz="1600" dirty="0" err="1"/>
              <a:t>Polsko</a:t>
            </a:r>
            <a:r>
              <a:rPr lang="en-US" sz="1600" dirty="0"/>
              <a:t>,  </a:t>
            </a:r>
            <a:r>
              <a:rPr lang="en-US" sz="1600" dirty="0" err="1"/>
              <a:t>Ruská</a:t>
            </a:r>
            <a:r>
              <a:rPr lang="en-US" sz="1600" dirty="0"/>
              <a:t> </a:t>
            </a:r>
            <a:r>
              <a:rPr lang="en-US" sz="1600" dirty="0" err="1"/>
              <a:t>federace</a:t>
            </a:r>
            <a:r>
              <a:rPr lang="en-US" sz="1600" dirty="0"/>
              <a:t>, </a:t>
            </a:r>
            <a:r>
              <a:rPr lang="en-US" sz="1600" dirty="0" err="1"/>
              <a:t>Saudská</a:t>
            </a:r>
            <a:r>
              <a:rPr lang="en-US" sz="1600" dirty="0"/>
              <a:t>  </a:t>
            </a:r>
            <a:r>
              <a:rPr lang="en-US" sz="1600" dirty="0" err="1"/>
              <a:t>Arábie</a:t>
            </a:r>
            <a:r>
              <a:rPr lang="en-US" sz="1600" dirty="0"/>
              <a:t>, </a:t>
            </a:r>
            <a:r>
              <a:rPr lang="en-US" sz="1600" dirty="0" err="1"/>
              <a:t>Jihoafrická</a:t>
            </a:r>
            <a:r>
              <a:rPr lang="en-US" sz="1600" dirty="0"/>
              <a:t> </a:t>
            </a:r>
            <a:r>
              <a:rPr lang="en-US" sz="1600" dirty="0" err="1"/>
              <a:t>republika</a:t>
            </a:r>
            <a:r>
              <a:rPr lang="en-US" sz="1600" dirty="0"/>
              <a:t>, Korea </a:t>
            </a:r>
            <a:r>
              <a:rPr lang="en-US" sz="1600" dirty="0" err="1"/>
              <a:t>republika</a:t>
            </a:r>
            <a:r>
              <a:rPr lang="en-US" sz="1600" dirty="0"/>
              <a:t>, </a:t>
            </a:r>
            <a:r>
              <a:rPr lang="en-US" sz="1600" dirty="0" err="1"/>
              <a:t>Švédsko</a:t>
            </a:r>
            <a:r>
              <a:rPr lang="en-US" sz="1600" dirty="0"/>
              <a:t>, </a:t>
            </a:r>
            <a:r>
              <a:rPr lang="en-US" sz="1600" dirty="0" err="1"/>
              <a:t>Turecko</a:t>
            </a:r>
            <a:r>
              <a:rPr lang="en-US" sz="1600" dirty="0"/>
              <a:t>, </a:t>
            </a:r>
            <a:r>
              <a:rPr lang="en-US" sz="1600" dirty="0" err="1"/>
              <a:t>Spojené</a:t>
            </a:r>
            <a:r>
              <a:rPr lang="en-US" sz="1600" dirty="0"/>
              <a:t> </a:t>
            </a:r>
            <a:r>
              <a:rPr lang="en-US" sz="1600" dirty="0" err="1"/>
              <a:t>království</a:t>
            </a:r>
            <a:r>
              <a:rPr lang="en-US" sz="1600" dirty="0"/>
              <a:t>, </a:t>
            </a:r>
            <a:r>
              <a:rPr lang="en-US" sz="1600" dirty="0" err="1"/>
              <a:t>Spojené</a:t>
            </a:r>
            <a:r>
              <a:rPr lang="en-US" sz="1600" dirty="0"/>
              <a:t> </a:t>
            </a:r>
            <a:r>
              <a:rPr lang="en-US" sz="1600" dirty="0" err="1"/>
              <a:t>státy</a:t>
            </a:r>
            <a:r>
              <a:rPr lang="en-US" sz="1600" dirty="0"/>
              <a:t> </a:t>
            </a:r>
            <a:r>
              <a:rPr lang="en-US" sz="1600" dirty="0" err="1"/>
              <a:t>americké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G20 -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členové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19 </a:t>
            </a:r>
            <a:r>
              <a:rPr lang="en-US" sz="1600" dirty="0" err="1"/>
              <a:t>členských</a:t>
            </a:r>
            <a:r>
              <a:rPr lang="en-US" sz="1600" dirty="0"/>
              <a:t> </a:t>
            </a:r>
            <a:r>
              <a:rPr lang="en-US" sz="1600" dirty="0" err="1"/>
              <a:t>států</a:t>
            </a:r>
            <a:endParaRPr lang="en-US" sz="1600" dirty="0"/>
          </a:p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USA, </a:t>
            </a:r>
            <a:r>
              <a:rPr lang="en-US" sz="1600" dirty="0" err="1"/>
              <a:t>Japonsko</a:t>
            </a:r>
            <a:r>
              <a:rPr lang="en-US" sz="1600" dirty="0"/>
              <a:t>, </a:t>
            </a:r>
            <a:r>
              <a:rPr lang="en-US" sz="1600" dirty="0" err="1"/>
              <a:t>Čína</a:t>
            </a:r>
            <a:r>
              <a:rPr lang="en-US" sz="1600" dirty="0"/>
              <a:t>, </a:t>
            </a:r>
            <a:r>
              <a:rPr lang="en-US" sz="1600" dirty="0" err="1"/>
              <a:t>Německo</a:t>
            </a:r>
            <a:r>
              <a:rPr lang="en-US" sz="1600" dirty="0"/>
              <a:t>, Francie, </a:t>
            </a:r>
            <a:r>
              <a:rPr lang="en-US" sz="1600" dirty="0" err="1"/>
              <a:t>Spojené</a:t>
            </a:r>
            <a:r>
              <a:rPr lang="en-US" sz="1600" dirty="0"/>
              <a:t> </a:t>
            </a:r>
            <a:r>
              <a:rPr lang="en-US" sz="1600" dirty="0" err="1"/>
              <a:t>království</a:t>
            </a:r>
            <a:r>
              <a:rPr lang="en-US" sz="1600" dirty="0"/>
              <a:t>, </a:t>
            </a:r>
            <a:r>
              <a:rPr lang="en-US" sz="1600" dirty="0" err="1"/>
              <a:t>Itálie</a:t>
            </a:r>
            <a:r>
              <a:rPr lang="en-US" sz="1600" dirty="0"/>
              <a:t>, </a:t>
            </a:r>
            <a:r>
              <a:rPr lang="en-US" sz="1600" dirty="0" err="1"/>
              <a:t>Brazílie</a:t>
            </a:r>
            <a:r>
              <a:rPr lang="en-US" sz="1600" dirty="0"/>
              <a:t>, </a:t>
            </a:r>
            <a:r>
              <a:rPr lang="en-US" sz="1600" dirty="0" err="1"/>
              <a:t>Rusko</a:t>
            </a:r>
            <a:r>
              <a:rPr lang="en-US" sz="1600" dirty="0"/>
              <a:t>, </a:t>
            </a:r>
            <a:r>
              <a:rPr lang="en-US" sz="1600" dirty="0" err="1"/>
              <a:t>Kanada</a:t>
            </a:r>
            <a:r>
              <a:rPr lang="en-US" sz="1600" dirty="0"/>
              <a:t>, Indie, </a:t>
            </a:r>
            <a:r>
              <a:rPr lang="en-US" sz="1600" dirty="0" err="1"/>
              <a:t>Austrálie</a:t>
            </a:r>
            <a:r>
              <a:rPr lang="en-US" sz="1600" dirty="0"/>
              <a:t>, </a:t>
            </a:r>
            <a:r>
              <a:rPr lang="en-US" sz="1600" dirty="0" err="1"/>
              <a:t>Mexiko</a:t>
            </a:r>
            <a:r>
              <a:rPr lang="en-US" sz="1600" dirty="0"/>
              <a:t>, </a:t>
            </a:r>
            <a:r>
              <a:rPr lang="en-US" sz="1600" dirty="0" err="1"/>
              <a:t>Jižní</a:t>
            </a:r>
            <a:r>
              <a:rPr lang="en-US" sz="1600" dirty="0"/>
              <a:t> Korea, </a:t>
            </a:r>
            <a:r>
              <a:rPr lang="en-US" sz="1600" dirty="0" err="1"/>
              <a:t>Turecko</a:t>
            </a:r>
            <a:r>
              <a:rPr lang="en-US" sz="1600" dirty="0"/>
              <a:t>, </a:t>
            </a:r>
            <a:r>
              <a:rPr lang="en-US" sz="1600" dirty="0" err="1"/>
              <a:t>Indonésie</a:t>
            </a:r>
            <a:r>
              <a:rPr lang="en-US" sz="1600" dirty="0"/>
              <a:t>, </a:t>
            </a:r>
            <a:r>
              <a:rPr lang="en-US" sz="1600" dirty="0" err="1"/>
              <a:t>Saúdská</a:t>
            </a:r>
            <a:r>
              <a:rPr lang="en-US" sz="1600" dirty="0"/>
              <a:t> </a:t>
            </a:r>
            <a:r>
              <a:rPr lang="en-US" sz="1600" dirty="0" err="1"/>
              <a:t>Arábie</a:t>
            </a:r>
            <a:r>
              <a:rPr lang="en-US" sz="1600" dirty="0"/>
              <a:t>, Argentina, </a:t>
            </a:r>
            <a:r>
              <a:rPr lang="en-US" sz="1600" dirty="0" err="1"/>
              <a:t>Jižní</a:t>
            </a:r>
            <a:r>
              <a:rPr lang="en-US" sz="1600" dirty="0"/>
              <a:t> Afrika</a:t>
            </a:r>
          </a:p>
          <a:p>
            <a:pPr marL="0" lvl="0" indent="-228600" defTabSz="9144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Evropsk</a:t>
            </a:r>
            <a:r>
              <a:rPr lang="sk-SK" sz="1600" dirty="0"/>
              <a:t>á</a:t>
            </a:r>
            <a:r>
              <a:rPr lang="en-US" sz="1600" dirty="0"/>
              <a:t> </a:t>
            </a:r>
            <a:r>
              <a:rPr lang="en-US" sz="1600" dirty="0" err="1"/>
              <a:t>unie</a:t>
            </a:r>
            <a:endParaRPr lang="en-US" sz="1600" dirty="0"/>
          </a:p>
          <a:p>
            <a:pPr marL="0" lvl="0" indent="-228600" defTabSz="9144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(</a:t>
            </a:r>
            <a:r>
              <a:rPr lang="en-US" sz="1600" dirty="0" err="1"/>
              <a:t>Španělsko</a:t>
            </a:r>
            <a:r>
              <a:rPr lang="en-US" sz="1600" dirty="0"/>
              <a:t> - </a:t>
            </a:r>
            <a:r>
              <a:rPr lang="en-US" sz="1600" dirty="0" err="1"/>
              <a:t>stálý</a:t>
            </a:r>
            <a:r>
              <a:rPr lang="en-US" sz="1600" dirty="0"/>
              <a:t> host)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63" y="314249"/>
            <a:ext cx="8362665" cy="44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50" y="167538"/>
            <a:ext cx="6793700" cy="48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G20 -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informace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Skupina</a:t>
            </a:r>
            <a:r>
              <a:rPr lang="en-US" sz="1600" dirty="0"/>
              <a:t> </a:t>
            </a:r>
            <a:r>
              <a:rPr lang="en-US" sz="1600" dirty="0" err="1"/>
              <a:t>největších</a:t>
            </a:r>
            <a:r>
              <a:rPr lang="en-US" sz="1600" dirty="0"/>
              <a:t> </a:t>
            </a:r>
            <a:r>
              <a:rPr lang="en-US" sz="1600" dirty="0" err="1"/>
              <a:t>ekonomik</a:t>
            </a:r>
            <a:r>
              <a:rPr lang="en-US" sz="1600" dirty="0"/>
              <a:t> </a:t>
            </a:r>
            <a:r>
              <a:rPr lang="en-US" sz="1600" dirty="0" err="1"/>
              <a:t>světa</a:t>
            </a:r>
            <a:endParaRPr lang="en-US" sz="1600" dirty="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Snaha</a:t>
            </a:r>
            <a:r>
              <a:rPr lang="en-US" sz="1600" dirty="0"/>
              <a:t> o </a:t>
            </a:r>
            <a:r>
              <a:rPr lang="en-US" sz="1600" dirty="0" err="1"/>
              <a:t>zajištění</a:t>
            </a:r>
            <a:r>
              <a:rPr lang="en-US" sz="1600" dirty="0"/>
              <a:t> </a:t>
            </a:r>
            <a:r>
              <a:rPr lang="en-US" sz="1600" dirty="0" err="1"/>
              <a:t>budoucího</a:t>
            </a:r>
            <a:r>
              <a:rPr lang="en-US" sz="1600" dirty="0"/>
              <a:t> </a:t>
            </a:r>
            <a:r>
              <a:rPr lang="en-US" sz="1600" dirty="0" err="1"/>
              <a:t>globálního</a:t>
            </a:r>
            <a:r>
              <a:rPr lang="en-US" sz="1600" dirty="0"/>
              <a:t> </a:t>
            </a:r>
            <a:r>
              <a:rPr lang="en-US" sz="1600" dirty="0" err="1"/>
              <a:t>hospodářského</a:t>
            </a:r>
            <a:r>
              <a:rPr lang="en-US" sz="1600" dirty="0"/>
              <a:t> </a:t>
            </a:r>
            <a:r>
              <a:rPr lang="en-US" sz="1600" dirty="0" err="1"/>
              <a:t>růstu</a:t>
            </a:r>
            <a:r>
              <a:rPr lang="en-US" sz="1600" dirty="0"/>
              <a:t> a prosperity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Členové</a:t>
            </a:r>
            <a:r>
              <a:rPr lang="en-US" sz="1600" dirty="0"/>
              <a:t> G20 </a:t>
            </a:r>
            <a:r>
              <a:rPr lang="en-US" sz="1600" dirty="0" err="1"/>
              <a:t>dohromady</a:t>
            </a:r>
            <a:r>
              <a:rPr lang="en-US" sz="1600" dirty="0"/>
              <a:t> </a:t>
            </a:r>
            <a:r>
              <a:rPr lang="en-US" sz="1600" dirty="0" err="1"/>
              <a:t>představují</a:t>
            </a:r>
            <a:r>
              <a:rPr lang="en-US" sz="1600" dirty="0"/>
              <a:t> </a:t>
            </a:r>
            <a:r>
              <a:rPr lang="en-US" sz="1600" dirty="0" err="1"/>
              <a:t>více</a:t>
            </a:r>
            <a:r>
              <a:rPr lang="en-US" sz="1600" dirty="0"/>
              <a:t> </a:t>
            </a:r>
            <a:r>
              <a:rPr lang="en-US" sz="1600" dirty="0" err="1"/>
              <a:t>než</a:t>
            </a:r>
            <a:r>
              <a:rPr lang="en-US" sz="1600" dirty="0"/>
              <a:t> 80% </a:t>
            </a:r>
            <a:r>
              <a:rPr lang="en-US" sz="1600" dirty="0" err="1"/>
              <a:t>světového</a:t>
            </a:r>
            <a:r>
              <a:rPr lang="en-US" sz="1600" dirty="0"/>
              <a:t> HDP, 75% </a:t>
            </a:r>
            <a:r>
              <a:rPr lang="en-US" sz="1600" dirty="0" err="1"/>
              <a:t>mezinárodního</a:t>
            </a:r>
            <a:r>
              <a:rPr lang="en-US" sz="1600" dirty="0"/>
              <a:t> </a:t>
            </a:r>
            <a:r>
              <a:rPr lang="en-US" sz="1600" dirty="0" err="1"/>
              <a:t>obchodu</a:t>
            </a:r>
            <a:r>
              <a:rPr lang="en-US" sz="1600" dirty="0"/>
              <a:t> a 60% </a:t>
            </a:r>
            <a:r>
              <a:rPr lang="en-US" sz="1600" dirty="0" err="1"/>
              <a:t>světové</a:t>
            </a:r>
            <a:r>
              <a:rPr lang="en-US" sz="1600" dirty="0"/>
              <a:t> populace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Členské</a:t>
            </a:r>
            <a:r>
              <a:rPr lang="en-US" sz="1600" dirty="0"/>
              <a:t> </a:t>
            </a:r>
            <a:r>
              <a:rPr lang="en-US" sz="1600" dirty="0" err="1"/>
              <a:t>země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zastoupeny</a:t>
            </a:r>
            <a:r>
              <a:rPr lang="en-US" sz="1600" dirty="0"/>
              <a:t> ministry </a:t>
            </a:r>
            <a:r>
              <a:rPr lang="en-US" sz="1600" dirty="0" err="1"/>
              <a:t>financí</a:t>
            </a:r>
            <a:r>
              <a:rPr lang="en-US" sz="1600" dirty="0"/>
              <a:t> a </a:t>
            </a:r>
            <a:r>
              <a:rPr lang="en-US" sz="1600" dirty="0" err="1"/>
              <a:t>guvernéry</a:t>
            </a:r>
            <a:r>
              <a:rPr lang="en-US" sz="1600" dirty="0"/>
              <a:t> </a:t>
            </a:r>
            <a:r>
              <a:rPr lang="en-US" sz="1600" dirty="0" err="1"/>
              <a:t>centrálních</a:t>
            </a:r>
            <a:r>
              <a:rPr lang="en-US" sz="1600" dirty="0"/>
              <a:t> bank,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vrcholných</a:t>
            </a:r>
            <a:r>
              <a:rPr lang="en-US" sz="1600" dirty="0"/>
              <a:t> </a:t>
            </a:r>
            <a:r>
              <a:rPr lang="en-US" sz="1600" dirty="0" err="1"/>
              <a:t>summitech</a:t>
            </a:r>
            <a:r>
              <a:rPr lang="en-US" sz="1600" dirty="0"/>
              <a:t> </a:t>
            </a:r>
            <a:r>
              <a:rPr lang="en-US" sz="1600" dirty="0" err="1"/>
              <a:t>potom</a:t>
            </a:r>
            <a:r>
              <a:rPr lang="en-US" sz="1600" dirty="0"/>
              <a:t> </a:t>
            </a:r>
            <a:r>
              <a:rPr lang="en-US" sz="1600" dirty="0" err="1"/>
              <a:t>hlavami</a:t>
            </a:r>
            <a:r>
              <a:rPr lang="en-US" sz="1600" dirty="0"/>
              <a:t> </a:t>
            </a:r>
            <a:r>
              <a:rPr lang="en-US" sz="1600" dirty="0" err="1"/>
              <a:t>států</a:t>
            </a:r>
            <a:endParaRPr lang="en-US" sz="1600" dirty="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Evropskou</a:t>
            </a:r>
            <a:r>
              <a:rPr lang="en-US" sz="1600" dirty="0"/>
              <a:t> </a:t>
            </a:r>
            <a:r>
              <a:rPr lang="en-US" sz="1600" dirty="0" err="1"/>
              <a:t>unii</a:t>
            </a:r>
            <a:r>
              <a:rPr lang="en-US" sz="1600" dirty="0"/>
              <a:t> </a:t>
            </a:r>
            <a:r>
              <a:rPr lang="en-US" sz="1600" dirty="0" err="1"/>
              <a:t>zastupuje</a:t>
            </a:r>
            <a:r>
              <a:rPr lang="en-US" sz="1600" dirty="0"/>
              <a:t> </a:t>
            </a:r>
            <a:r>
              <a:rPr lang="en-US" sz="1600" dirty="0" err="1"/>
              <a:t>předsednická</a:t>
            </a:r>
            <a:r>
              <a:rPr lang="en-US" sz="1600" dirty="0"/>
              <a:t> </a:t>
            </a:r>
            <a:r>
              <a:rPr lang="en-US" sz="1600" dirty="0" err="1"/>
              <a:t>země</a:t>
            </a:r>
            <a:r>
              <a:rPr lang="en-US" sz="1600" dirty="0"/>
              <a:t>, </a:t>
            </a:r>
            <a:r>
              <a:rPr lang="en-US" sz="1600" dirty="0" err="1"/>
              <a:t>předseda</a:t>
            </a:r>
            <a:r>
              <a:rPr lang="en-US" sz="1600" dirty="0"/>
              <a:t> </a:t>
            </a:r>
            <a:r>
              <a:rPr lang="en-US" sz="1600" dirty="0" err="1"/>
              <a:t>Evropské</a:t>
            </a:r>
            <a:r>
              <a:rPr lang="en-US" sz="1600" dirty="0"/>
              <a:t> </a:t>
            </a:r>
            <a:r>
              <a:rPr lang="en-US" sz="1600" dirty="0" err="1"/>
              <a:t>rady</a:t>
            </a:r>
            <a:r>
              <a:rPr lang="en-US" sz="1600" dirty="0"/>
              <a:t> a </a:t>
            </a:r>
            <a:r>
              <a:rPr lang="en-US" sz="1600" dirty="0" err="1"/>
              <a:t>prezident</a:t>
            </a:r>
            <a:r>
              <a:rPr lang="en-US" sz="1600" dirty="0"/>
              <a:t> </a:t>
            </a:r>
            <a:r>
              <a:rPr lang="en-US" sz="1600" dirty="0" err="1"/>
              <a:t>Evropské</a:t>
            </a:r>
            <a:r>
              <a:rPr lang="en-US" sz="1600" dirty="0"/>
              <a:t> </a:t>
            </a:r>
            <a:r>
              <a:rPr lang="en-US" sz="1600" dirty="0" err="1"/>
              <a:t>centrální</a:t>
            </a:r>
            <a:r>
              <a:rPr lang="en-US" sz="1600" dirty="0"/>
              <a:t> </a:t>
            </a:r>
            <a:r>
              <a:rPr lang="en-US" sz="1600" dirty="0" err="1"/>
              <a:t>banky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" name="Rectangle 15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Fungování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G20</a:t>
            </a:r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V </a:t>
            </a:r>
            <a:r>
              <a:rPr lang="en-US" sz="1600" dirty="0" err="1"/>
              <a:t>porovnání</a:t>
            </a:r>
            <a:r>
              <a:rPr lang="en-US" sz="1600" dirty="0"/>
              <a:t> s </a:t>
            </a:r>
            <a:r>
              <a:rPr lang="en-US" sz="1600" dirty="0" err="1"/>
              <a:t>mezinárodními</a:t>
            </a:r>
            <a:r>
              <a:rPr lang="en-US" sz="1600" dirty="0"/>
              <a:t> </a:t>
            </a:r>
            <a:r>
              <a:rPr lang="en-US" sz="1600" dirty="0" err="1"/>
              <a:t>institucemi</a:t>
            </a:r>
            <a:r>
              <a:rPr lang="en-US" sz="1600" dirty="0"/>
              <a:t> </a:t>
            </a:r>
            <a:r>
              <a:rPr lang="en-US" sz="1600" dirty="0" err="1"/>
              <a:t>nemá</a:t>
            </a:r>
            <a:r>
              <a:rPr lang="en-US" sz="1600" dirty="0"/>
              <a:t> G20 (</a:t>
            </a:r>
            <a:r>
              <a:rPr lang="en-US" sz="1600" dirty="0" err="1"/>
              <a:t>stejně</a:t>
            </a:r>
            <a:r>
              <a:rPr lang="en-US" sz="1600" dirty="0"/>
              <a:t>  </a:t>
            </a:r>
            <a:r>
              <a:rPr lang="en-US" sz="1600" dirty="0" err="1"/>
              <a:t>jako</a:t>
            </a:r>
            <a:r>
              <a:rPr lang="en-US" sz="1600" dirty="0"/>
              <a:t> G7) </a:t>
            </a:r>
            <a:r>
              <a:rPr lang="en-US" sz="1600" dirty="0" err="1"/>
              <a:t>stálý</a:t>
            </a:r>
            <a:r>
              <a:rPr lang="en-US" sz="1600" dirty="0"/>
              <a:t> </a:t>
            </a:r>
            <a:r>
              <a:rPr lang="en-US" sz="1600" dirty="0" err="1"/>
              <a:t>sekretariát</a:t>
            </a:r>
            <a:r>
              <a:rPr lang="en-US" sz="1600" dirty="0"/>
              <a:t>, </a:t>
            </a:r>
            <a:r>
              <a:rPr lang="en-US" sz="1600" dirty="0" err="1"/>
              <a:t>nemá</a:t>
            </a:r>
            <a:r>
              <a:rPr lang="en-US" sz="1600" dirty="0"/>
              <a:t> </a:t>
            </a:r>
            <a:r>
              <a:rPr lang="en-US" sz="1600" dirty="0" err="1"/>
              <a:t>tedy</a:t>
            </a:r>
            <a:r>
              <a:rPr lang="en-US" sz="1600" dirty="0"/>
              <a:t> </a:t>
            </a:r>
            <a:r>
              <a:rPr lang="en-US" sz="1600" dirty="0" err="1"/>
              <a:t>žádné</a:t>
            </a:r>
            <a:r>
              <a:rPr lang="en-US" sz="1600" dirty="0"/>
              <a:t> </a:t>
            </a:r>
            <a:r>
              <a:rPr lang="en-US" sz="1600" dirty="0" err="1"/>
              <a:t>vlastní</a:t>
            </a:r>
            <a:r>
              <a:rPr lang="en-US" sz="1600" dirty="0"/>
              <a:t> </a:t>
            </a:r>
            <a:r>
              <a:rPr lang="en-US" sz="1600" dirty="0" err="1"/>
              <a:t>stálé</a:t>
            </a:r>
            <a:r>
              <a:rPr lang="en-US" sz="1600" dirty="0"/>
              <a:t> </a:t>
            </a:r>
            <a:r>
              <a:rPr lang="en-US" sz="1600" dirty="0" err="1"/>
              <a:t>pracovníky</a:t>
            </a:r>
            <a:endParaRPr lang="en-US" sz="1600" dirty="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Cílem</a:t>
            </a:r>
            <a:r>
              <a:rPr lang="en-US" sz="1600" dirty="0"/>
              <a:t> </a:t>
            </a:r>
            <a:r>
              <a:rPr lang="en-US" sz="1600" dirty="0" err="1"/>
              <a:t>není</a:t>
            </a:r>
            <a:r>
              <a:rPr lang="en-US" sz="1600" dirty="0"/>
              <a:t> </a:t>
            </a:r>
            <a:r>
              <a:rPr lang="en-US" sz="1600" dirty="0" err="1"/>
              <a:t>určovat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řídit</a:t>
            </a:r>
            <a:r>
              <a:rPr lang="en-US" sz="1600" dirty="0"/>
              <a:t>, ale </a:t>
            </a:r>
            <a:r>
              <a:rPr lang="en-US" sz="1600" dirty="0" err="1"/>
              <a:t>spíše</a:t>
            </a:r>
            <a:r>
              <a:rPr lang="en-US" sz="1600" dirty="0"/>
              <a:t> </a:t>
            </a:r>
            <a:r>
              <a:rPr lang="en-US" sz="1600" dirty="0" err="1"/>
              <a:t>iniciovat</a:t>
            </a:r>
            <a:r>
              <a:rPr lang="en-US" sz="1600" dirty="0"/>
              <a:t> a </a:t>
            </a:r>
            <a:r>
              <a:rPr lang="en-US" sz="1600" dirty="0" err="1"/>
              <a:t>akcelerovat</a:t>
            </a:r>
            <a:r>
              <a:rPr lang="en-US" sz="1600" dirty="0"/>
              <a:t> </a:t>
            </a:r>
            <a:r>
              <a:rPr lang="en-US" sz="1600" dirty="0" err="1"/>
              <a:t>konstruktivní</a:t>
            </a:r>
            <a:r>
              <a:rPr lang="en-US" sz="1600" dirty="0"/>
              <a:t>  </a:t>
            </a:r>
            <a:r>
              <a:rPr lang="en-US" sz="1600" dirty="0" err="1"/>
              <a:t>diskuzi</a:t>
            </a:r>
            <a:r>
              <a:rPr lang="en-US" sz="1600" dirty="0"/>
              <a:t> o </a:t>
            </a:r>
            <a:r>
              <a:rPr lang="en-US" sz="1600" dirty="0" err="1"/>
              <a:t>globálních</a:t>
            </a:r>
            <a:r>
              <a:rPr lang="en-US" sz="1600" dirty="0"/>
              <a:t> </a:t>
            </a:r>
            <a:r>
              <a:rPr lang="en-US" sz="1600" dirty="0" err="1"/>
              <a:t>otázkách</a:t>
            </a:r>
            <a:r>
              <a:rPr lang="en-US" sz="1600" dirty="0"/>
              <a:t> </a:t>
            </a:r>
            <a:r>
              <a:rPr lang="en-US" sz="1600" dirty="0" err="1"/>
              <a:t>mezi</a:t>
            </a:r>
            <a:r>
              <a:rPr lang="en-US" sz="1600" dirty="0"/>
              <a:t> </a:t>
            </a:r>
            <a:r>
              <a:rPr lang="en-US" sz="1600" dirty="0" err="1"/>
              <a:t>státy</a:t>
            </a:r>
            <a:r>
              <a:rPr lang="en-US" sz="1600" dirty="0"/>
              <a:t> </a:t>
            </a:r>
            <a:r>
              <a:rPr lang="en-US" sz="1600" dirty="0" err="1"/>
              <a:t>rozvinutými</a:t>
            </a:r>
            <a:r>
              <a:rPr lang="en-US" sz="1600" dirty="0"/>
              <a:t>, </a:t>
            </a:r>
            <a:r>
              <a:rPr lang="en-US" sz="1600" dirty="0" err="1"/>
              <a:t>rozvojovými</a:t>
            </a:r>
            <a:r>
              <a:rPr lang="en-US" sz="1600" dirty="0"/>
              <a:t> a </a:t>
            </a:r>
            <a:r>
              <a:rPr lang="en-US" sz="1600" dirty="0" err="1"/>
              <a:t>rychle</a:t>
            </a:r>
            <a:r>
              <a:rPr lang="en-US" sz="1600" dirty="0"/>
              <a:t> se </a:t>
            </a:r>
            <a:r>
              <a:rPr lang="en-US" sz="1600" dirty="0" err="1"/>
              <a:t>rozvíjejícími</a:t>
            </a:r>
            <a:endParaRPr lang="en-US" sz="1600" dirty="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Agenda G20 je </a:t>
            </a:r>
            <a:r>
              <a:rPr lang="en-US" sz="1600" dirty="0" err="1"/>
              <a:t>vedena</a:t>
            </a:r>
            <a:r>
              <a:rPr lang="en-US" sz="1600" dirty="0"/>
              <a:t> </a:t>
            </a:r>
            <a:r>
              <a:rPr lang="en-US" sz="1600" dirty="0" err="1"/>
              <a:t>předsednickým</a:t>
            </a:r>
            <a:r>
              <a:rPr lang="en-US" sz="1600" dirty="0"/>
              <a:t> </a:t>
            </a:r>
            <a:r>
              <a:rPr lang="en-US" sz="1600" dirty="0" err="1"/>
              <a:t>státem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základě</a:t>
            </a:r>
            <a:r>
              <a:rPr lang="en-US" sz="1600" dirty="0"/>
              <a:t> </a:t>
            </a:r>
            <a:r>
              <a:rPr lang="en-US" sz="1600" dirty="0" err="1"/>
              <a:t>konzultací</a:t>
            </a:r>
            <a:r>
              <a:rPr lang="en-US" sz="1600" dirty="0"/>
              <a:t> s </a:t>
            </a:r>
            <a:r>
              <a:rPr lang="en-US" sz="1600" dirty="0" err="1"/>
              <a:t>ostatními</a:t>
            </a:r>
            <a:r>
              <a:rPr lang="en-US" sz="1600" dirty="0"/>
              <a:t> </a:t>
            </a:r>
            <a:r>
              <a:rPr lang="en-US" sz="1600" dirty="0" err="1"/>
              <a:t>členy</a:t>
            </a:r>
            <a:r>
              <a:rPr lang="en-US" sz="1600" dirty="0"/>
              <a:t> a v </a:t>
            </a:r>
            <a:r>
              <a:rPr lang="en-US" sz="1600" dirty="0" err="1"/>
              <a:t>reakci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vývoj</a:t>
            </a:r>
            <a:r>
              <a:rPr lang="en-US" sz="1600" dirty="0"/>
              <a:t> v </a:t>
            </a:r>
            <a:r>
              <a:rPr lang="en-US" sz="1600" dirty="0" err="1"/>
              <a:t>globální</a:t>
            </a:r>
            <a:r>
              <a:rPr lang="en-US" sz="1600" dirty="0"/>
              <a:t> </a:t>
            </a:r>
            <a:r>
              <a:rPr lang="en-US" sz="1600" dirty="0" err="1"/>
              <a:t>ekonomice</a:t>
            </a:r>
            <a:r>
              <a:rPr lang="en-US" sz="1600" dirty="0"/>
              <a:t>. </a:t>
            </a:r>
            <a:r>
              <a:rPr lang="en-US" sz="1600" dirty="0" err="1"/>
              <a:t>Předsednictví</a:t>
            </a:r>
            <a:r>
              <a:rPr lang="en-US" sz="1600" dirty="0"/>
              <a:t> se </a:t>
            </a:r>
            <a:r>
              <a:rPr lang="en-US" sz="1600" dirty="0" err="1"/>
              <a:t>každoročně</a:t>
            </a:r>
            <a:r>
              <a:rPr lang="en-US" sz="1600" dirty="0"/>
              <a:t> </a:t>
            </a:r>
            <a:r>
              <a:rPr lang="en-US" sz="1600" dirty="0" err="1"/>
              <a:t>mění</a:t>
            </a:r>
            <a:r>
              <a:rPr lang="en-US" sz="1600" dirty="0"/>
              <a:t>, </a:t>
            </a:r>
            <a:r>
              <a:rPr lang="en-US" sz="1600" dirty="0" err="1"/>
              <a:t>přičemž</a:t>
            </a:r>
            <a:r>
              <a:rPr lang="en-US" sz="1600" dirty="0"/>
              <a:t> </a:t>
            </a:r>
            <a:r>
              <a:rPr lang="en-US" sz="1600" dirty="0" err="1"/>
              <a:t>předsednická</a:t>
            </a:r>
            <a:r>
              <a:rPr lang="en-US" sz="1600" dirty="0"/>
              <a:t> </a:t>
            </a:r>
            <a:r>
              <a:rPr lang="en-US" sz="1600" dirty="0" err="1"/>
              <a:t>země</a:t>
            </a:r>
            <a:r>
              <a:rPr lang="en-US" sz="1600" dirty="0"/>
              <a:t> </a:t>
            </a:r>
            <a:r>
              <a:rPr lang="en-US" sz="1600" dirty="0" err="1"/>
              <a:t>vždy</a:t>
            </a:r>
            <a:r>
              <a:rPr lang="en-US" sz="1600" dirty="0"/>
              <a:t> </a:t>
            </a:r>
            <a:r>
              <a:rPr lang="en-US" sz="1600" dirty="0" err="1"/>
              <a:t>vychází</a:t>
            </a:r>
            <a:r>
              <a:rPr lang="en-US" sz="1600" dirty="0"/>
              <a:t> z </a:t>
            </a:r>
            <a:r>
              <a:rPr lang="en-US" sz="1600" dirty="0" err="1"/>
              <a:t>jiného</a:t>
            </a:r>
            <a:r>
              <a:rPr lang="en-US" sz="1600" dirty="0"/>
              <a:t> </a:t>
            </a:r>
            <a:r>
              <a:rPr lang="en-US" sz="1600" dirty="0" err="1"/>
              <a:t>regionálního</a:t>
            </a:r>
            <a:r>
              <a:rPr lang="en-US" sz="1600" dirty="0"/>
              <a:t> </a:t>
            </a:r>
            <a:r>
              <a:rPr lang="en-US" sz="1600" dirty="0" err="1"/>
              <a:t>uskupení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, aby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zajištěna</a:t>
            </a:r>
            <a:r>
              <a:rPr lang="en-US" sz="1600" dirty="0"/>
              <a:t> </a:t>
            </a:r>
            <a:r>
              <a:rPr lang="en-US" sz="1600" dirty="0" err="1"/>
              <a:t>regionální</a:t>
            </a:r>
            <a:r>
              <a:rPr lang="en-US" sz="1600" dirty="0"/>
              <a:t> </a:t>
            </a:r>
            <a:r>
              <a:rPr lang="en-US" sz="1600" dirty="0" err="1"/>
              <a:t>rovnováha</a:t>
            </a:r>
            <a:r>
              <a:rPr lang="en-US" sz="1600" dirty="0"/>
              <a:t> v </a:t>
            </a:r>
            <a:r>
              <a:rPr lang="en-US" sz="1600" dirty="0" err="1"/>
              <a:t>čase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0" name="Rectangle 15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7019"/>
            <a:ext cx="9143998" cy="32805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39" y="-294888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277790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17017"/>
            <a:ext cx="6406863" cy="32805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774039"/>
            <a:ext cx="3742610" cy="3329347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986118" y="551329"/>
            <a:ext cx="7540322" cy="219635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</a:pP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Děkujeme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Zdroje</a:t>
            </a:r>
            <a:endParaRPr dirty="0"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200" dirty="0">
                <a:latin typeface="+mj-lt"/>
              </a:rPr>
              <a:t>Obrázky:</a:t>
            </a:r>
            <a:endParaRPr sz="3200" dirty="0"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FR: </a:t>
            </a:r>
            <a:r>
              <a:rPr lang="sk" sz="1700" u="sng" dirty="0">
                <a:solidFill>
                  <a:schemeClr val="hlink"/>
                </a:solidFill>
                <a:hlinkClick r:id="rId3"/>
              </a:rPr>
              <a:t>https://cs.wikipedia.org/wiki/Francie#/media/Soubor:Flag_of_France_(1794%E2%80%931815,_1830%E2%80%931974,_2020%E2%80%93present).svg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IT:</a:t>
            </a:r>
            <a:r>
              <a:rPr lang="sk" sz="1700" u="sng" dirty="0">
                <a:solidFill>
                  <a:schemeClr val="hlink"/>
                </a:solidFill>
                <a:hlinkClick r:id="rId4"/>
              </a:rPr>
              <a:t>https://cs.wikipedia.org/wiki/It%C3%A1lie#/media/Soubor:Flag_of_Italy.svg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JAP: </a:t>
            </a:r>
            <a:r>
              <a:rPr lang="sk" sz="1700" u="sng" dirty="0">
                <a:solidFill>
                  <a:schemeClr val="hlink"/>
                </a:solidFill>
                <a:hlinkClick r:id="rId5"/>
              </a:rPr>
              <a:t>https://cs.wikipedia.org/wiki/Japonsko#/media/Soubor:Flag_of_Japan.svg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GB: </a:t>
            </a:r>
            <a:r>
              <a:rPr lang="sk" sz="1700" u="sng" dirty="0">
                <a:solidFill>
                  <a:schemeClr val="hlink"/>
                </a:solidFill>
                <a:hlinkClick r:id="rId6"/>
              </a:rPr>
              <a:t>https://cs.wikipedia.org/wiki/Spojen%C3%A9_kr%C3%A1lovstv%C3%AD#/media/Soubor:Flag_of_the_United_Kingdom.svg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USA: </a:t>
            </a:r>
            <a:r>
              <a:rPr lang="sk" sz="1700" u="sng" dirty="0">
                <a:solidFill>
                  <a:schemeClr val="hlink"/>
                </a:solidFill>
                <a:hlinkClick r:id="rId7"/>
              </a:rPr>
              <a:t>https://cs.wikipedia.org/wiki/Spojen%C3%A9_st%C3%A1ty_americk%C3%A9#/media/Soubor:Flag_of_the_United_States.svg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GER: </a:t>
            </a:r>
            <a:r>
              <a:rPr lang="sk" sz="1700" u="sng" dirty="0">
                <a:solidFill>
                  <a:schemeClr val="hlink"/>
                </a:solidFill>
                <a:hlinkClick r:id="rId8"/>
              </a:rPr>
              <a:t>https://cs.wikipedia.org/wiki/Z%C3%A1padn%C3%AD_N%C4%9Bmecko#/media/Soubor:Flag_of_Germany.svg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CAN: </a:t>
            </a:r>
            <a:r>
              <a:rPr lang="sk" sz="1700" u="sng" dirty="0">
                <a:solidFill>
                  <a:schemeClr val="hlink"/>
                </a:solidFill>
                <a:hlinkClick r:id="rId9"/>
              </a:rPr>
              <a:t>https://cs.wikipedia.org/wiki/Kanada#/media/Soubor:Flag_of_Canada_(Pantone).svg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RU: </a:t>
            </a:r>
            <a:r>
              <a:rPr lang="sk" sz="1700" u="sng" dirty="0">
                <a:solidFill>
                  <a:schemeClr val="hlink"/>
                </a:solidFill>
                <a:hlinkClick r:id="rId10"/>
              </a:rPr>
              <a:t>https://cs.wikipedia.org/wiki/Rusko#/media/Soubor:Flag_of_Russia.svg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mapa: </a:t>
            </a:r>
            <a:r>
              <a:rPr lang="sk-SK" sz="1700" dirty="0">
                <a:hlinkClick r:id="rId11"/>
              </a:rPr>
              <a:t>https://www.bundesfinanzministerium.de/Content/EN/Standardartikel/Topics/world/G7-G20/Group-G7-G8.html</a:t>
            </a:r>
            <a:endParaRPr lang="sk"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700" dirty="0"/>
              <a:t>zámek Elmau: </a:t>
            </a:r>
            <a:r>
              <a:rPr lang="sk" sz="1700" u="sng" dirty="0">
                <a:solidFill>
                  <a:schemeClr val="hlink"/>
                </a:solidFill>
                <a:hlinkClick r:id="rId12"/>
              </a:rPr>
              <a:t>https://cs.wikipedia.org/wiki/Elmau_(z%C3%A1mek)#/media/Soubor:Schloss_Elmau_main_entrance_opt.jpg</a:t>
            </a:r>
            <a:endParaRPr lang="sk" sz="17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" sz="17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 u="sng" dirty="0">
                <a:solidFill>
                  <a:schemeClr val="hlink"/>
                </a:solidFill>
                <a:hlinkClick r:id="rId13"/>
              </a:rPr>
              <a:t>https://docplayer.cz/9348088-Vliv-g20-na-svetovou-ekonomiku.html</a:t>
            </a:r>
            <a:endParaRPr sz="3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 u="sng" dirty="0">
                <a:solidFill>
                  <a:schemeClr val="hlink"/>
                </a:solidFill>
                <a:hlinkClick r:id="rId14"/>
              </a:rPr>
              <a:t>https://www.g20.org/</a:t>
            </a:r>
            <a:endParaRPr sz="3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 u="sng" dirty="0">
                <a:solidFill>
                  <a:schemeClr val="hlink"/>
                </a:solidFill>
                <a:hlinkClick r:id="rId15"/>
              </a:rPr>
              <a:t>https://cs.wikipedia.org/wiki/G20</a:t>
            </a:r>
            <a:endParaRPr sz="3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3300" u="sng" dirty="0">
                <a:solidFill>
                  <a:schemeClr val="hlink"/>
                </a:solidFill>
                <a:hlinkClick r:id="rId16"/>
              </a:rPr>
              <a:t>https://www.g7germany.de/g7-en/current-information/g7-working-sessions-2058318</a:t>
            </a:r>
            <a:endParaRPr lang="sk" sz="33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300" dirty="0">
                <a:hlinkClick r:id="rId17"/>
              </a:rPr>
              <a:t>https://www.international.gc.ca/world-monde/international_relations-relations_internationales/g7/index.aspx?lang=eng</a:t>
            </a:r>
            <a:endParaRPr sz="3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G7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 dirty="0"/>
              <a:t>Vznik:</a:t>
            </a:r>
            <a:endParaRPr sz="20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sk" sz="2000" b="1" dirty="0"/>
              <a:t>1975:</a:t>
            </a:r>
            <a:r>
              <a:rPr lang="sk" sz="2000" dirty="0"/>
              <a:t> skupina </a:t>
            </a:r>
            <a:r>
              <a:rPr lang="sk" sz="2000" b="1" dirty="0"/>
              <a:t>G6</a:t>
            </a:r>
            <a:r>
              <a:rPr lang="sk" sz="2000" dirty="0"/>
              <a:t> (FR, JAP, USA, ITA, GB, GER)</a:t>
            </a:r>
            <a:endParaRPr sz="20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300" y="2455973"/>
            <a:ext cx="1214576" cy="8094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3301" y="3667138"/>
            <a:ext cx="1214576" cy="809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712" y="2455975"/>
            <a:ext cx="1214576" cy="8094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3758913" y="3665288"/>
            <a:ext cx="1626173" cy="8130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6120" y="2455975"/>
            <a:ext cx="1537157" cy="809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0200" y="3667137"/>
            <a:ext cx="1348998" cy="8093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49615" y="375935"/>
            <a:ext cx="2133600" cy="269165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000" dirty="0">
                <a:solidFill>
                  <a:srgbClr val="FFFFFF"/>
                </a:solidFill>
              </a:rPr>
              <a:t>G7</a:t>
            </a: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76696" y="504024"/>
            <a:ext cx="2117689" cy="10588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Google Shape;75;p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76697" y="3267012"/>
            <a:ext cx="2117689" cy="10588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7" name="Google Shape;73;p15">
            <a:extLst>
              <a:ext uri="{FF2B5EF4-FFF2-40B4-BE49-F238E27FC236}">
                <a16:creationId xmlns:a16="http://schemas.microsoft.com/office/drawing/2014/main" id="{D223731A-157B-5F60-DC11-BAEE252EC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103144"/>
              </p:ext>
            </p:extLst>
          </p:nvPr>
        </p:nvGraphicFramePr>
        <p:xfrm>
          <a:off x="3343837" y="504024"/>
          <a:ext cx="2717399" cy="415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74534" y="530815"/>
            <a:ext cx="2401025" cy="254062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G7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436295" y="487110"/>
            <a:ext cx="2268977" cy="41595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b="1" dirty="0"/>
              <a:t>1997</a:t>
            </a:r>
            <a:r>
              <a:rPr lang="en-US" sz="1600" dirty="0"/>
              <a:t>: </a:t>
            </a:r>
            <a:r>
              <a:rPr lang="en-US" sz="1600" dirty="0" err="1"/>
              <a:t>oficiální</a:t>
            </a:r>
            <a:r>
              <a:rPr lang="en-US" sz="1600" dirty="0"/>
              <a:t> </a:t>
            </a:r>
            <a:r>
              <a:rPr lang="en-US" sz="1600" dirty="0" err="1"/>
              <a:t>přistoupení</a:t>
            </a:r>
            <a:r>
              <a:rPr lang="en-US" sz="1600" dirty="0"/>
              <a:t> </a:t>
            </a:r>
            <a:r>
              <a:rPr lang="en-US" sz="1600" b="1" dirty="0"/>
              <a:t>Ruska, → </a:t>
            </a:r>
            <a:r>
              <a:rPr lang="en-US" sz="1600" dirty="0"/>
              <a:t>G7 + 1 =</a:t>
            </a:r>
            <a:r>
              <a:rPr lang="en-US" sz="1600" b="1" dirty="0"/>
              <a:t> G8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b="1" dirty="0"/>
              <a:t>2014</a:t>
            </a:r>
            <a:r>
              <a:rPr lang="en-US" sz="1600" dirty="0"/>
              <a:t>: </a:t>
            </a:r>
            <a:r>
              <a:rPr lang="en-US" sz="1600" dirty="0" err="1"/>
              <a:t>zbavení</a:t>
            </a:r>
            <a:r>
              <a:rPr lang="en-US" sz="1600" dirty="0"/>
              <a:t> </a:t>
            </a:r>
            <a:r>
              <a:rPr lang="en-US" sz="1600" dirty="0" err="1"/>
              <a:t>členstva</a:t>
            </a:r>
            <a:r>
              <a:rPr lang="en-US" sz="1600" dirty="0"/>
              <a:t> (</a:t>
            </a:r>
            <a:r>
              <a:rPr lang="en-US" sz="1600" dirty="0" err="1"/>
              <a:t>anexe</a:t>
            </a:r>
            <a:r>
              <a:rPr lang="en-US" sz="1600" dirty="0"/>
              <a:t> </a:t>
            </a:r>
            <a:r>
              <a:rPr lang="en-US" sz="1600" dirty="0" err="1"/>
              <a:t>Krymu</a:t>
            </a:r>
            <a:r>
              <a:rPr lang="en-US" sz="1600" dirty="0"/>
              <a:t>) → G8 - 1 = </a:t>
            </a:r>
            <a:r>
              <a:rPr lang="en-US" sz="1600" b="1" dirty="0"/>
              <a:t>G7</a:t>
            </a: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82126" y="1671130"/>
            <a:ext cx="2711832" cy="18101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the world with the G7-members standing out">
            <a:extLst>
              <a:ext uri="{FF2B5EF4-FFF2-40B4-BE49-F238E27FC236}">
                <a16:creationId xmlns:a16="http://schemas.microsoft.com/office/drawing/2014/main" id="{480A1021-7016-07D5-7307-9E69F741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0"/>
            <a:ext cx="7115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G7</a:t>
            </a:r>
            <a:endParaRPr dirty="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 dirty="0"/>
              <a:t>Základní informace:</a:t>
            </a:r>
            <a:endParaRPr sz="2000" dirty="0"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neformální sdružení → neexistuje sekretariát ani kanceláře jednotlivých zemí</a:t>
            </a:r>
            <a:endParaRPr sz="2000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ekonomicky nejvyspělejší země na světě, více než 50% světového HDP</a:t>
            </a:r>
            <a:endParaRPr sz="2000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střídání předsednictví: každý rok, 1.1. (pořadí: Francie, USA, Velká Británie, Německo, Japonsko, Itálie, Kanada) </a:t>
            </a:r>
            <a:endParaRPr sz="2000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výroční summity: </a:t>
            </a:r>
            <a:r>
              <a:rPr lang="sk" sz="2000" b="1" dirty="0"/>
              <a:t>vládní úroveň</a:t>
            </a:r>
            <a:r>
              <a:rPr lang="sk" sz="2000" dirty="0"/>
              <a:t>, </a:t>
            </a:r>
            <a:r>
              <a:rPr lang="sk" sz="2000" b="1" dirty="0"/>
              <a:t>EU - předseda komise + představitel předsednické země</a:t>
            </a:r>
            <a:endParaRPr sz="2000" b="1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témata: </a:t>
            </a:r>
            <a:r>
              <a:rPr lang="sk" sz="2000" b="1" dirty="0"/>
              <a:t>zdraví</a:t>
            </a:r>
            <a:r>
              <a:rPr lang="sk" sz="2000" dirty="0"/>
              <a:t>, </a:t>
            </a:r>
            <a:r>
              <a:rPr lang="sk" sz="2000" b="1" dirty="0"/>
              <a:t>ekonomický a sociální rozvoj</a:t>
            </a:r>
            <a:r>
              <a:rPr lang="sk" sz="2000" dirty="0"/>
              <a:t>, </a:t>
            </a:r>
            <a:r>
              <a:rPr lang="sk" sz="2000" b="1" dirty="0"/>
              <a:t>energetika</a:t>
            </a:r>
            <a:r>
              <a:rPr lang="sk" sz="2000" dirty="0"/>
              <a:t>, </a:t>
            </a:r>
            <a:r>
              <a:rPr lang="sk" sz="2000" b="1" dirty="0"/>
              <a:t>životní prostředí</a:t>
            </a:r>
            <a:r>
              <a:rPr lang="sk" sz="2000" dirty="0"/>
              <a:t>, </a:t>
            </a:r>
            <a:r>
              <a:rPr lang="sk" sz="2000" b="1" dirty="0"/>
              <a:t>obchod</a:t>
            </a:r>
            <a:r>
              <a:rPr lang="sk" sz="2000" dirty="0"/>
              <a:t>, </a:t>
            </a:r>
            <a:r>
              <a:rPr lang="sk" sz="2000" b="1" dirty="0"/>
              <a:t>terorismus (bezpečnost)</a:t>
            </a:r>
            <a:endParaRPr sz="2000" b="1" dirty="0"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k" sz="2000" dirty="0"/>
              <a:t>poslední summit: Německo, léto 2022, zámek Elmau (témata: globální ekonomické problémy - energetická krize, válka na Ukrajině - pomoc, klimatická krize - udržitelný rozvoj, rodová rovnost)</a:t>
            </a:r>
            <a:endParaRPr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363" y="0"/>
            <a:ext cx="71952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G20 -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historie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vzniku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Vytvoření</a:t>
            </a:r>
            <a:r>
              <a:rPr lang="en-US" sz="1600" dirty="0"/>
              <a:t> G20 </a:t>
            </a:r>
            <a:r>
              <a:rPr lang="en-US" sz="1600" dirty="0" err="1"/>
              <a:t>předcházel</a:t>
            </a:r>
            <a:r>
              <a:rPr lang="en-US" sz="1600" dirty="0"/>
              <a:t> </a:t>
            </a:r>
            <a:r>
              <a:rPr lang="en-US" sz="1600" dirty="0" err="1"/>
              <a:t>zrod</a:t>
            </a:r>
            <a:r>
              <a:rPr lang="en-US" sz="1600" dirty="0"/>
              <a:t> </a:t>
            </a:r>
            <a:r>
              <a:rPr lang="en-US" sz="1600" dirty="0" err="1"/>
              <a:t>skupiny</a:t>
            </a:r>
            <a:r>
              <a:rPr lang="en-US" sz="1600" dirty="0"/>
              <a:t> G22. </a:t>
            </a:r>
            <a:r>
              <a:rPr lang="en-US" sz="1600" dirty="0" err="1"/>
              <a:t>Podnětem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iniciativa</a:t>
            </a:r>
            <a:r>
              <a:rPr lang="en-US" sz="1600" dirty="0"/>
              <a:t> </a:t>
            </a:r>
            <a:r>
              <a:rPr lang="en-US" sz="1600" dirty="0" err="1"/>
              <a:t>skupiny</a:t>
            </a:r>
            <a:r>
              <a:rPr lang="en-US" sz="1600" dirty="0"/>
              <a:t> G7, </a:t>
            </a:r>
            <a:r>
              <a:rPr lang="en-US" sz="1600" dirty="0" err="1"/>
              <a:t>jejíž</a:t>
            </a:r>
            <a:r>
              <a:rPr lang="en-US" sz="1600" dirty="0"/>
              <a:t> </a:t>
            </a:r>
            <a:r>
              <a:rPr lang="en-US" sz="1600" dirty="0" err="1"/>
              <a:t>zástupci</a:t>
            </a:r>
            <a:r>
              <a:rPr lang="en-US" sz="1600" dirty="0"/>
              <a:t> od G22 </a:t>
            </a:r>
            <a:r>
              <a:rPr lang="en-US" sz="1600" dirty="0" err="1"/>
              <a:t>očekávali</a:t>
            </a:r>
            <a:r>
              <a:rPr lang="en-US" sz="1600" dirty="0"/>
              <a:t> </a:t>
            </a:r>
            <a:r>
              <a:rPr lang="en-US" sz="1600" dirty="0" err="1"/>
              <a:t>vznik</a:t>
            </a:r>
            <a:r>
              <a:rPr lang="en-US" sz="1600" dirty="0"/>
              <a:t> </a:t>
            </a:r>
            <a:r>
              <a:rPr lang="en-US" sz="1600" dirty="0" err="1"/>
              <a:t>širšího</a:t>
            </a:r>
            <a:r>
              <a:rPr lang="en-US" sz="1600" dirty="0"/>
              <a:t> </a:t>
            </a:r>
            <a:r>
              <a:rPr lang="en-US" sz="1600" dirty="0" err="1"/>
              <a:t>mezinárodního</a:t>
            </a:r>
            <a:r>
              <a:rPr lang="en-US" sz="1600" dirty="0"/>
              <a:t> </a:t>
            </a:r>
            <a:r>
              <a:rPr lang="en-US" sz="1600" dirty="0" err="1"/>
              <a:t>pléna</a:t>
            </a:r>
            <a:r>
              <a:rPr lang="en-US" sz="1600" dirty="0"/>
              <a:t> pro </a:t>
            </a:r>
            <a:r>
              <a:rPr lang="en-US" sz="1600" dirty="0" err="1"/>
              <a:t>otázky</a:t>
            </a:r>
            <a:r>
              <a:rPr lang="en-US" sz="1600" dirty="0"/>
              <a:t> </a:t>
            </a:r>
            <a:r>
              <a:rPr lang="en-US" sz="1600" dirty="0" err="1"/>
              <a:t>finančních</a:t>
            </a:r>
            <a:r>
              <a:rPr lang="en-US" sz="1600" dirty="0"/>
              <a:t> </a:t>
            </a:r>
            <a:r>
              <a:rPr lang="en-US" sz="1600" dirty="0" err="1"/>
              <a:t>krizí</a:t>
            </a:r>
            <a:endParaRPr lang="en-US" sz="1600" dirty="0"/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Skupina</a:t>
            </a:r>
            <a:r>
              <a:rPr lang="en-US" sz="1600" dirty="0"/>
              <a:t> se </a:t>
            </a:r>
            <a:r>
              <a:rPr lang="en-US" sz="1600" dirty="0" err="1"/>
              <a:t>sešla</a:t>
            </a:r>
            <a:r>
              <a:rPr lang="en-US" sz="1600" dirty="0"/>
              <a:t> </a:t>
            </a:r>
            <a:r>
              <a:rPr lang="en-US" sz="1600" dirty="0" err="1"/>
              <a:t>dvakrát</a:t>
            </a:r>
            <a:r>
              <a:rPr lang="en-US" sz="1600" dirty="0"/>
              <a:t> v </a:t>
            </a:r>
            <a:r>
              <a:rPr lang="en-US" sz="1600" dirty="0" err="1"/>
              <a:t>roce</a:t>
            </a:r>
            <a:r>
              <a:rPr lang="en-US" sz="1600" dirty="0"/>
              <a:t> 1998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Spojených</a:t>
            </a:r>
            <a:r>
              <a:rPr lang="en-US" sz="1600" dirty="0"/>
              <a:t> </a:t>
            </a:r>
            <a:r>
              <a:rPr lang="en-US" sz="1600" dirty="0" err="1"/>
              <a:t>státech</a:t>
            </a:r>
            <a:r>
              <a:rPr lang="en-US" sz="1600" dirty="0"/>
              <a:t> </a:t>
            </a:r>
            <a:r>
              <a:rPr lang="en-US" sz="1600" dirty="0" err="1"/>
              <a:t>amerických</a:t>
            </a:r>
            <a:r>
              <a:rPr lang="en-US" sz="1600" dirty="0"/>
              <a:t> a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navazujících</a:t>
            </a:r>
            <a:r>
              <a:rPr lang="en-US" sz="1600" dirty="0"/>
              <a:t> </a:t>
            </a:r>
            <a:r>
              <a:rPr lang="en-US" sz="1600" dirty="0" err="1"/>
              <a:t>dvou</a:t>
            </a:r>
            <a:r>
              <a:rPr lang="en-US" sz="1600" dirty="0"/>
              <a:t> </a:t>
            </a:r>
            <a:r>
              <a:rPr lang="en-US" sz="1600" dirty="0" err="1"/>
              <a:t>schůzkách</a:t>
            </a:r>
            <a:r>
              <a:rPr lang="en-US" sz="1600" dirty="0"/>
              <a:t> z </a:t>
            </a:r>
            <a:r>
              <a:rPr lang="en-US" sz="1600" dirty="0" err="1"/>
              <a:t>roku</a:t>
            </a:r>
            <a:r>
              <a:rPr lang="en-US" sz="1600" dirty="0"/>
              <a:t> 1999 </a:t>
            </a:r>
            <a:r>
              <a:rPr lang="en-US" sz="1600" dirty="0" err="1"/>
              <a:t>již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rozšířena</a:t>
            </a:r>
            <a:r>
              <a:rPr lang="en-US" sz="1600" dirty="0"/>
              <a:t> o </a:t>
            </a:r>
            <a:r>
              <a:rPr lang="en-US" sz="1600" dirty="0" err="1"/>
              <a:t>dalších</a:t>
            </a:r>
            <a:r>
              <a:rPr lang="en-US" sz="1600" dirty="0"/>
              <a:t> 11 </a:t>
            </a:r>
            <a:r>
              <a:rPr lang="en-US" sz="1600" dirty="0" err="1"/>
              <a:t>zemí</a:t>
            </a:r>
            <a:r>
              <a:rPr lang="en-US" sz="1600" dirty="0"/>
              <a:t>, </a:t>
            </a:r>
            <a:r>
              <a:rPr lang="en-US" sz="1600" dirty="0" err="1"/>
              <a:t>vznikla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skupina</a:t>
            </a:r>
            <a:r>
              <a:rPr lang="en-US" sz="1600" dirty="0"/>
              <a:t> G33</a:t>
            </a:r>
          </a:p>
          <a:p>
            <a:pPr marL="457200" lvl="0" indent="-228600" defTabSz="914400">
              <a:spcBef>
                <a:spcPts val="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600" dirty="0" err="1"/>
              <a:t>Výstupem</a:t>
            </a:r>
            <a:r>
              <a:rPr lang="en-US" sz="1600" dirty="0"/>
              <a:t> </a:t>
            </a:r>
            <a:r>
              <a:rPr lang="en-US" sz="1600" dirty="0" err="1"/>
              <a:t>těchto</a:t>
            </a:r>
            <a:r>
              <a:rPr lang="en-US" sz="1600" dirty="0"/>
              <a:t> </a:t>
            </a:r>
            <a:r>
              <a:rPr lang="en-US" sz="1600" dirty="0" err="1"/>
              <a:t>setkání</a:t>
            </a:r>
            <a:r>
              <a:rPr lang="en-US" sz="1600" dirty="0"/>
              <a:t> </a:t>
            </a:r>
            <a:r>
              <a:rPr lang="en-US" sz="1600" dirty="0" err="1"/>
              <a:t>byly</a:t>
            </a:r>
            <a:r>
              <a:rPr lang="en-US" sz="1600" dirty="0"/>
              <a:t> </a:t>
            </a:r>
            <a:r>
              <a:rPr lang="en-US" sz="1600" dirty="0" err="1"/>
              <a:t>konstruktivní</a:t>
            </a:r>
            <a:r>
              <a:rPr lang="en-US" sz="1600" dirty="0"/>
              <a:t> </a:t>
            </a:r>
            <a:r>
              <a:rPr lang="en-US" sz="1600" dirty="0" err="1"/>
              <a:t>návrhy</a:t>
            </a:r>
            <a:r>
              <a:rPr lang="en-US" sz="1600" dirty="0"/>
              <a:t> </a:t>
            </a:r>
            <a:r>
              <a:rPr lang="en-US" sz="1600" dirty="0" err="1"/>
              <a:t>reforem</a:t>
            </a:r>
            <a:r>
              <a:rPr lang="en-US" sz="1600" dirty="0"/>
              <a:t> </a:t>
            </a:r>
            <a:r>
              <a:rPr lang="en-US" sz="1600" dirty="0" err="1"/>
              <a:t>globálního</a:t>
            </a:r>
            <a:r>
              <a:rPr lang="en-US" sz="1600" dirty="0"/>
              <a:t> </a:t>
            </a:r>
            <a:r>
              <a:rPr lang="en-US" sz="1600" dirty="0" err="1"/>
              <a:t>ekonomického</a:t>
            </a:r>
            <a:r>
              <a:rPr lang="en-US" sz="1600" dirty="0"/>
              <a:t> a </a:t>
            </a:r>
            <a:r>
              <a:rPr lang="en-US" sz="1600" dirty="0" err="1"/>
              <a:t>mezinárodního</a:t>
            </a:r>
            <a:r>
              <a:rPr lang="en-US" sz="1600" dirty="0"/>
              <a:t> </a:t>
            </a:r>
            <a:r>
              <a:rPr lang="en-US" sz="1600" dirty="0" err="1"/>
              <a:t>finančního</a:t>
            </a:r>
            <a:r>
              <a:rPr lang="en-US" sz="1600" dirty="0"/>
              <a:t>  </a:t>
            </a:r>
            <a:r>
              <a:rPr lang="en-US" sz="1600" dirty="0" err="1"/>
              <a:t>systému</a:t>
            </a:r>
            <a:r>
              <a:rPr lang="en-US" sz="1600" dirty="0"/>
              <a:t> a </a:t>
            </a:r>
            <a:r>
              <a:rPr lang="en-US" sz="1600" dirty="0" err="1"/>
              <a:t>také</a:t>
            </a:r>
            <a:r>
              <a:rPr lang="en-US" sz="1600" dirty="0"/>
              <a:t> </a:t>
            </a:r>
            <a:r>
              <a:rPr lang="en-US" sz="1600" dirty="0" err="1"/>
              <a:t>potvrzení</a:t>
            </a:r>
            <a:r>
              <a:rPr lang="en-US" sz="1600" dirty="0"/>
              <a:t>  </a:t>
            </a:r>
            <a:r>
              <a:rPr lang="en-US" sz="1600" dirty="0" err="1"/>
              <a:t>nutnosti</a:t>
            </a:r>
            <a:r>
              <a:rPr lang="en-US" sz="1600" dirty="0"/>
              <a:t> </a:t>
            </a:r>
            <a:r>
              <a:rPr lang="en-US" sz="1600" dirty="0" err="1"/>
              <a:t>mezinárodního</a:t>
            </a:r>
            <a:r>
              <a:rPr lang="en-US" sz="1600" dirty="0"/>
              <a:t> </a:t>
            </a:r>
            <a:r>
              <a:rPr lang="en-US" sz="1600" dirty="0" err="1"/>
              <a:t>dialogu</a:t>
            </a:r>
            <a:r>
              <a:rPr lang="en-US" sz="1600" dirty="0"/>
              <a:t> o </a:t>
            </a:r>
            <a:r>
              <a:rPr lang="en-US" sz="1600" dirty="0" err="1"/>
              <a:t>globálních</a:t>
            </a:r>
            <a:r>
              <a:rPr lang="en-US" sz="1600" dirty="0"/>
              <a:t>  </a:t>
            </a:r>
            <a:r>
              <a:rPr lang="en-US" sz="1600" dirty="0" err="1"/>
              <a:t>otázkách</a:t>
            </a:r>
            <a:r>
              <a:rPr lang="en-US" sz="1600" dirty="0"/>
              <a:t>. </a:t>
            </a:r>
            <a:r>
              <a:rPr lang="en-US" sz="1600" b="1" dirty="0"/>
              <a:t>V </a:t>
            </a:r>
            <a:r>
              <a:rPr lang="en-US" sz="1600" b="1" dirty="0" err="1"/>
              <a:t>roce</a:t>
            </a:r>
            <a:r>
              <a:rPr lang="en-US" sz="1600" b="1" dirty="0"/>
              <a:t> 1999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  </a:t>
            </a:r>
            <a:r>
              <a:rPr lang="en-US" sz="1600" dirty="0" err="1"/>
              <a:t>tento</a:t>
            </a:r>
            <a:r>
              <a:rPr lang="en-US" sz="1600" dirty="0"/>
              <a:t> </a:t>
            </a:r>
            <a:r>
              <a:rPr lang="en-US" sz="1600" dirty="0" err="1"/>
              <a:t>pravidelný</a:t>
            </a:r>
            <a:r>
              <a:rPr lang="en-US" sz="1600" dirty="0"/>
              <a:t> dialog se </a:t>
            </a:r>
            <a:r>
              <a:rPr lang="en-US" sz="1600" dirty="0" err="1"/>
              <a:t>stálým</a:t>
            </a:r>
            <a:r>
              <a:rPr lang="en-US" sz="1600" dirty="0"/>
              <a:t> </a:t>
            </a:r>
            <a:r>
              <a:rPr lang="en-US" sz="1600" dirty="0" err="1"/>
              <a:t>souborem</a:t>
            </a:r>
            <a:r>
              <a:rPr lang="en-US" sz="1600" dirty="0"/>
              <a:t> </a:t>
            </a:r>
            <a:r>
              <a:rPr lang="en-US" sz="1600" dirty="0" err="1"/>
              <a:t>partnerů</a:t>
            </a:r>
            <a:r>
              <a:rPr lang="en-US" sz="1600" dirty="0"/>
              <a:t> </a:t>
            </a:r>
            <a:r>
              <a:rPr lang="en-US" sz="1600" dirty="0" err="1"/>
              <a:t>etablován</a:t>
            </a:r>
            <a:r>
              <a:rPr lang="en-US" sz="1600" dirty="0"/>
              <a:t> </a:t>
            </a:r>
            <a:r>
              <a:rPr lang="en-US" sz="1600" dirty="0" err="1"/>
              <a:t>založením</a:t>
            </a:r>
            <a:r>
              <a:rPr lang="en-US" sz="1600" dirty="0"/>
              <a:t> </a:t>
            </a:r>
            <a:r>
              <a:rPr lang="en-US" sz="1600" dirty="0" err="1"/>
              <a:t>skupiny</a:t>
            </a:r>
            <a:r>
              <a:rPr lang="en-US" sz="1600" dirty="0"/>
              <a:t> G20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G22 - </a:t>
            </a:r>
            <a:r>
              <a:rPr lang="en-US" sz="3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členové</a:t>
            </a: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Hong Kong, </a:t>
            </a:r>
            <a:r>
              <a:rPr lang="en-US" sz="1600" b="1" dirty="0" err="1"/>
              <a:t>Singapur</a:t>
            </a:r>
            <a:r>
              <a:rPr lang="en-US" sz="1600" b="1" dirty="0"/>
              <a:t>, </a:t>
            </a:r>
            <a:r>
              <a:rPr lang="en-US" sz="1600" b="1" dirty="0" err="1"/>
              <a:t>Malajsie</a:t>
            </a:r>
            <a:r>
              <a:rPr lang="en-US" sz="1600" b="1" dirty="0"/>
              <a:t>, </a:t>
            </a:r>
            <a:r>
              <a:rPr lang="en-US" sz="1600" b="1" dirty="0" err="1"/>
              <a:t>Thajsko</a:t>
            </a:r>
            <a:r>
              <a:rPr lang="en-US" sz="1600" dirty="0"/>
              <a:t>, Argentina, </a:t>
            </a:r>
            <a:r>
              <a:rPr lang="en-US" sz="1600" dirty="0" err="1"/>
              <a:t>Austrálie</a:t>
            </a:r>
            <a:r>
              <a:rPr lang="en-US" sz="1600" dirty="0"/>
              <a:t>, </a:t>
            </a:r>
            <a:r>
              <a:rPr lang="en-US" sz="1600" dirty="0" err="1"/>
              <a:t>Brazílie</a:t>
            </a:r>
            <a:r>
              <a:rPr lang="en-US" sz="1600" dirty="0"/>
              <a:t>,  </a:t>
            </a:r>
            <a:r>
              <a:rPr lang="en-US" sz="1600" dirty="0" err="1"/>
              <a:t>Kanada</a:t>
            </a:r>
            <a:r>
              <a:rPr lang="en-US" sz="1600" dirty="0"/>
              <a:t>, </a:t>
            </a:r>
            <a:r>
              <a:rPr lang="en-US" sz="1600" dirty="0" err="1"/>
              <a:t>Čína</a:t>
            </a:r>
            <a:r>
              <a:rPr lang="en-US" sz="1600" dirty="0"/>
              <a:t>, Francie, </a:t>
            </a:r>
            <a:r>
              <a:rPr lang="en-US" sz="1600" dirty="0" err="1"/>
              <a:t>Německo</a:t>
            </a:r>
            <a:r>
              <a:rPr lang="en-US" sz="1600" dirty="0"/>
              <a:t>, Indie, </a:t>
            </a:r>
            <a:r>
              <a:rPr lang="en-US" sz="1600" dirty="0" err="1"/>
              <a:t>Indonésie</a:t>
            </a:r>
            <a:r>
              <a:rPr lang="en-US" sz="1600" dirty="0"/>
              <a:t>, </a:t>
            </a:r>
            <a:r>
              <a:rPr lang="en-US" sz="1600" dirty="0" err="1"/>
              <a:t>Itálie</a:t>
            </a:r>
            <a:r>
              <a:rPr lang="en-US" sz="1600" dirty="0"/>
              <a:t>, </a:t>
            </a:r>
            <a:r>
              <a:rPr lang="en-US" sz="1600" dirty="0" err="1"/>
              <a:t>Japonsko</a:t>
            </a:r>
            <a:r>
              <a:rPr lang="en-US" sz="1600" dirty="0"/>
              <a:t>, </a:t>
            </a:r>
            <a:r>
              <a:rPr lang="en-US" sz="1600" dirty="0" err="1"/>
              <a:t>Korejská</a:t>
            </a:r>
            <a:r>
              <a:rPr lang="en-US" sz="1600" dirty="0"/>
              <a:t> </a:t>
            </a:r>
            <a:r>
              <a:rPr lang="en-US" sz="1600" dirty="0" err="1"/>
              <a:t>republika</a:t>
            </a:r>
            <a:r>
              <a:rPr lang="en-US" sz="1600" dirty="0"/>
              <a:t>, </a:t>
            </a:r>
            <a:r>
              <a:rPr lang="en-US" sz="1600" dirty="0" err="1"/>
              <a:t>Mexiko</a:t>
            </a:r>
            <a:r>
              <a:rPr lang="en-US" sz="1600" dirty="0"/>
              <a:t>, </a:t>
            </a:r>
            <a:r>
              <a:rPr lang="en-US" sz="1600" dirty="0" err="1"/>
              <a:t>Polsko</a:t>
            </a:r>
            <a:r>
              <a:rPr lang="en-US" sz="1600" dirty="0"/>
              <a:t>, </a:t>
            </a:r>
            <a:r>
              <a:rPr lang="en-US" sz="1600" dirty="0" err="1"/>
              <a:t>Rusko</a:t>
            </a:r>
            <a:r>
              <a:rPr lang="en-US" sz="1600" dirty="0"/>
              <a:t>, </a:t>
            </a:r>
            <a:r>
              <a:rPr lang="en-US" sz="1600" dirty="0" err="1"/>
              <a:t>Jihoafrická</a:t>
            </a:r>
            <a:r>
              <a:rPr lang="en-US" sz="1600" dirty="0"/>
              <a:t> </a:t>
            </a:r>
            <a:r>
              <a:rPr lang="en-US" sz="1600" dirty="0" err="1"/>
              <a:t>republika</a:t>
            </a:r>
            <a:r>
              <a:rPr lang="en-US" sz="1600" dirty="0"/>
              <a:t>, </a:t>
            </a:r>
            <a:r>
              <a:rPr lang="en-US" sz="1600" dirty="0" err="1"/>
              <a:t>Spojené</a:t>
            </a:r>
            <a:r>
              <a:rPr lang="en-US" sz="1600" dirty="0"/>
              <a:t> </a:t>
            </a:r>
            <a:r>
              <a:rPr lang="en-US" sz="1600" dirty="0" err="1"/>
              <a:t>království</a:t>
            </a:r>
            <a:r>
              <a:rPr lang="en-US" sz="1600" dirty="0"/>
              <a:t>, </a:t>
            </a:r>
            <a:r>
              <a:rPr lang="en-US" sz="1600" dirty="0" err="1"/>
              <a:t>Spojené</a:t>
            </a:r>
            <a:r>
              <a:rPr lang="en-US" sz="1600" dirty="0"/>
              <a:t> </a:t>
            </a:r>
            <a:r>
              <a:rPr lang="en-US" sz="1600" dirty="0" err="1"/>
              <a:t>státy</a:t>
            </a:r>
            <a:r>
              <a:rPr lang="en-US" sz="1600" dirty="0"/>
              <a:t> </a:t>
            </a:r>
            <a:r>
              <a:rPr lang="en-US" sz="1600" dirty="0" err="1"/>
              <a:t>americké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1076</Words>
  <Application>Microsoft Office PowerPoint</Application>
  <PresentationFormat>Prezentácia na obrazovke (16:9)</PresentationFormat>
  <Paragraphs>64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G7 (G6, G8) a G20</vt:lpstr>
      <vt:lpstr>G7</vt:lpstr>
      <vt:lpstr>G7</vt:lpstr>
      <vt:lpstr>G7</vt:lpstr>
      <vt:lpstr>Prezentácia programu PowerPoint</vt:lpstr>
      <vt:lpstr>G7</vt:lpstr>
      <vt:lpstr>Prezentácia programu PowerPoint</vt:lpstr>
      <vt:lpstr>G20 - historie vzniku</vt:lpstr>
      <vt:lpstr>G22 - členové</vt:lpstr>
      <vt:lpstr>G33 - členové</vt:lpstr>
      <vt:lpstr>G20 - členové</vt:lpstr>
      <vt:lpstr>Prezentácia programu PowerPoint</vt:lpstr>
      <vt:lpstr>Prezentácia programu PowerPoint</vt:lpstr>
      <vt:lpstr>G20 - základní informace</vt:lpstr>
      <vt:lpstr>Fungování G20</vt:lpstr>
      <vt:lpstr>Děkujeme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G7 (G6, G8) a G20</dc:title>
  <cp:lastModifiedBy>Adam Mokráň</cp:lastModifiedBy>
  <cp:revision>1</cp:revision>
  <dcterms:modified xsi:type="dcterms:W3CDTF">2022-11-06T08:59:48Z</dcterms:modified>
</cp:coreProperties>
</file>