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4" r:id="rId12"/>
    <p:sldId id="268" r:id="rId13"/>
    <p:sldId id="269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A22D7-E87D-4AC4-9BB7-B02924646039}" v="1" dt="2022-10-15T12:59:31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D08748-A19A-4373-B8A0-35D44F74B8C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DC17B0-9DE8-438F-8277-6F32098036B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= politická a vojenská aliance </a:t>
          </a:r>
          <a:endParaRPr lang="en-US"/>
        </a:p>
      </dgm:t>
    </dgm:pt>
    <dgm:pt modelId="{EAFFA914-9821-47D1-A334-6C2A428C5619}" type="parTrans" cxnId="{A992752B-8BFA-4072-912B-4D47DABB553C}">
      <dgm:prSet/>
      <dgm:spPr/>
      <dgm:t>
        <a:bodyPr/>
        <a:lstStyle/>
        <a:p>
          <a:endParaRPr lang="en-US"/>
        </a:p>
      </dgm:t>
    </dgm:pt>
    <dgm:pt modelId="{63EB0F3B-D7BF-4B05-9DE3-6C4391EA194D}" type="sibTrans" cxnId="{A992752B-8BFA-4072-912B-4D47DABB553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448CB34-5A48-4457-A313-951C945497D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4. 4. 1949; Washington  - </a:t>
          </a:r>
          <a:r>
            <a:rPr lang="cs-CZ" b="1" i="1" dirty="0"/>
            <a:t>Severoatlantická smlouva</a:t>
          </a:r>
        </a:p>
        <a:p>
          <a:pPr>
            <a:lnSpc>
              <a:spcPct val="100000"/>
            </a:lnSpc>
          </a:pPr>
          <a:r>
            <a:rPr lang="cs-CZ" b="1" i="1" dirty="0"/>
            <a:t>Dnešní sídlo: Brusel </a:t>
          </a:r>
          <a:endParaRPr lang="en-US" dirty="0"/>
        </a:p>
      </dgm:t>
    </dgm:pt>
    <dgm:pt modelId="{A6EAE0BF-E9C8-402A-AC9B-199B30FDACFA}" type="parTrans" cxnId="{AFBD7FFE-D4B1-4E72-B54F-49DC284F8FC9}">
      <dgm:prSet/>
      <dgm:spPr/>
      <dgm:t>
        <a:bodyPr/>
        <a:lstStyle/>
        <a:p>
          <a:endParaRPr lang="en-US"/>
        </a:p>
      </dgm:t>
    </dgm:pt>
    <dgm:pt modelId="{9D1AE779-AC6C-4FA8-B165-EB47FE3610BD}" type="sibTrans" cxnId="{AFBD7FFE-D4B1-4E72-B54F-49DC284F8FC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0B07335-7FB5-4901-AA32-C11BB3F7EE1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SOLIDARITA – DIALOG – SPOLUPRÁCE </a:t>
          </a:r>
          <a:endParaRPr lang="en-US"/>
        </a:p>
      </dgm:t>
    </dgm:pt>
    <dgm:pt modelId="{1FEDDB75-E967-428A-B93F-7AF7A76406F8}" type="parTrans" cxnId="{8A0C23D6-E3D5-4DE8-B43A-5E97939CE969}">
      <dgm:prSet/>
      <dgm:spPr/>
      <dgm:t>
        <a:bodyPr/>
        <a:lstStyle/>
        <a:p>
          <a:endParaRPr lang="en-US"/>
        </a:p>
      </dgm:t>
    </dgm:pt>
    <dgm:pt modelId="{6EC74335-E80A-49B8-A978-DBB1A3537F4D}" type="sibTrans" cxnId="{8A0C23D6-E3D5-4DE8-B43A-5E97939CE9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A7C090-8D9A-4E18-A39A-7C36E0FFFBE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H</a:t>
          </a:r>
          <a:r>
            <a:rPr lang="cs-CZ" b="1" i="0" dirty="0"/>
            <a:t>lavními cíli jsou </a:t>
          </a:r>
          <a:r>
            <a:rPr lang="cs-CZ" b="0" i="0" dirty="0"/>
            <a:t>kolektivní obrana jejích členů a zachování demokracie a míru v oblasti severního Atlantiku. Členové musejí uznávat základní hodnoty, na kterých je Aliance postavena, tj. demokracii, právní stát a lidská práva.</a:t>
          </a:r>
          <a:endParaRPr lang="en-US" dirty="0"/>
        </a:p>
      </dgm:t>
    </dgm:pt>
    <dgm:pt modelId="{6A8B09BF-9A5D-4109-A596-6A1B831DFD7C}" type="parTrans" cxnId="{2BB7AAF1-FE96-4453-8DE4-57BEC9467ECD}">
      <dgm:prSet/>
      <dgm:spPr/>
      <dgm:t>
        <a:bodyPr/>
        <a:lstStyle/>
        <a:p>
          <a:endParaRPr lang="en-US"/>
        </a:p>
      </dgm:t>
    </dgm:pt>
    <dgm:pt modelId="{E3B9862C-9717-485E-B585-902D4FDA5426}" type="sibTrans" cxnId="{2BB7AAF1-FE96-4453-8DE4-57BEC9467ECD}">
      <dgm:prSet/>
      <dgm:spPr/>
      <dgm:t>
        <a:bodyPr/>
        <a:lstStyle/>
        <a:p>
          <a:endParaRPr lang="en-US"/>
        </a:p>
      </dgm:t>
    </dgm:pt>
    <dgm:pt modelId="{68AC7D09-8D07-4970-829A-8DFC5E88BC4C}" type="pres">
      <dgm:prSet presAssocID="{3FD08748-A19A-4373-B8A0-35D44F74B8C0}" presName="root" presStyleCnt="0">
        <dgm:presLayoutVars>
          <dgm:dir/>
          <dgm:resizeHandles val="exact"/>
        </dgm:presLayoutVars>
      </dgm:prSet>
      <dgm:spPr/>
    </dgm:pt>
    <dgm:pt modelId="{D89B0424-A20F-4A43-A2F5-F236750D5F57}" type="pres">
      <dgm:prSet presAssocID="{58DC17B0-9DE8-438F-8277-6F32098036B1}" presName="compNode" presStyleCnt="0"/>
      <dgm:spPr/>
    </dgm:pt>
    <dgm:pt modelId="{3AD2BF32-30FC-41C7-BF35-455580130AC9}" type="pres">
      <dgm:prSet presAssocID="{58DC17B0-9DE8-438F-8277-6F32098036B1}" presName="bgRect" presStyleLbl="bgShp" presStyleIdx="0" presStyleCnt="4"/>
      <dgm:spPr/>
    </dgm:pt>
    <dgm:pt modelId="{CB83B5FB-EDDD-4131-BF79-8E1CAC86135D}" type="pres">
      <dgm:prSet presAssocID="{58DC17B0-9DE8-438F-8277-6F32098036B1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B534A786-11C6-476F-A45A-C3ACBAB4B5B2}" type="pres">
      <dgm:prSet presAssocID="{58DC17B0-9DE8-438F-8277-6F32098036B1}" presName="spaceRect" presStyleCnt="0"/>
      <dgm:spPr/>
    </dgm:pt>
    <dgm:pt modelId="{CF80E0AA-C4C9-49F4-8119-DC55F83289CA}" type="pres">
      <dgm:prSet presAssocID="{58DC17B0-9DE8-438F-8277-6F32098036B1}" presName="parTx" presStyleLbl="revTx" presStyleIdx="0" presStyleCnt="4">
        <dgm:presLayoutVars>
          <dgm:chMax val="0"/>
          <dgm:chPref val="0"/>
        </dgm:presLayoutVars>
      </dgm:prSet>
      <dgm:spPr/>
    </dgm:pt>
    <dgm:pt modelId="{1BF4CEB2-7C91-4530-97C3-D67E539B5A46}" type="pres">
      <dgm:prSet presAssocID="{63EB0F3B-D7BF-4B05-9DE3-6C4391EA194D}" presName="sibTrans" presStyleCnt="0"/>
      <dgm:spPr/>
    </dgm:pt>
    <dgm:pt modelId="{E8AC65AE-AA57-42BC-87E0-3FFA8EE34152}" type="pres">
      <dgm:prSet presAssocID="{C448CB34-5A48-4457-A313-951C945497DD}" presName="compNode" presStyleCnt="0"/>
      <dgm:spPr/>
    </dgm:pt>
    <dgm:pt modelId="{3FD20876-82F5-4216-A9E3-516BE6E88784}" type="pres">
      <dgm:prSet presAssocID="{C448CB34-5A48-4457-A313-951C945497DD}" presName="bgRect" presStyleLbl="bgShp" presStyleIdx="1" presStyleCnt="4"/>
      <dgm:spPr/>
    </dgm:pt>
    <dgm:pt modelId="{A42E0C5B-AD50-4A95-AFD2-180FAE7B576E}" type="pres">
      <dgm:prSet presAssocID="{C448CB34-5A48-4457-A313-951C945497DD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749F247E-9EA7-41CA-984C-5194D35F9C55}" type="pres">
      <dgm:prSet presAssocID="{C448CB34-5A48-4457-A313-951C945497DD}" presName="spaceRect" presStyleCnt="0"/>
      <dgm:spPr/>
    </dgm:pt>
    <dgm:pt modelId="{4052AAC3-5CC7-4E5C-A349-E90913962F8A}" type="pres">
      <dgm:prSet presAssocID="{C448CB34-5A48-4457-A313-951C945497DD}" presName="parTx" presStyleLbl="revTx" presStyleIdx="1" presStyleCnt="4">
        <dgm:presLayoutVars>
          <dgm:chMax val="0"/>
          <dgm:chPref val="0"/>
        </dgm:presLayoutVars>
      </dgm:prSet>
      <dgm:spPr/>
    </dgm:pt>
    <dgm:pt modelId="{EAD3E2CA-F0D7-47B0-ACEC-1CB521F2C310}" type="pres">
      <dgm:prSet presAssocID="{9D1AE779-AC6C-4FA8-B165-EB47FE3610BD}" presName="sibTrans" presStyleCnt="0"/>
      <dgm:spPr/>
    </dgm:pt>
    <dgm:pt modelId="{09E7977E-6B02-40D6-99D6-6E683F5DDF29}" type="pres">
      <dgm:prSet presAssocID="{E0B07335-7FB5-4901-AA32-C11BB3F7EE18}" presName="compNode" presStyleCnt="0"/>
      <dgm:spPr/>
    </dgm:pt>
    <dgm:pt modelId="{804BCFB3-79AE-4750-9ADC-060C5769DB92}" type="pres">
      <dgm:prSet presAssocID="{E0B07335-7FB5-4901-AA32-C11BB3F7EE18}" presName="bgRect" presStyleLbl="bgShp" presStyleIdx="2" presStyleCnt="4"/>
      <dgm:spPr/>
    </dgm:pt>
    <dgm:pt modelId="{CF87D88B-E16D-4288-8B96-7DFF13D69AC1}" type="pres">
      <dgm:prSet presAssocID="{E0B07335-7FB5-4901-AA32-C11BB3F7EE18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D708FB9-C3FC-4E3F-9894-F4A0C4624489}" type="pres">
      <dgm:prSet presAssocID="{E0B07335-7FB5-4901-AA32-C11BB3F7EE18}" presName="spaceRect" presStyleCnt="0"/>
      <dgm:spPr/>
    </dgm:pt>
    <dgm:pt modelId="{DD7E658F-C870-42E0-A360-A5D1A6711715}" type="pres">
      <dgm:prSet presAssocID="{E0B07335-7FB5-4901-AA32-C11BB3F7EE18}" presName="parTx" presStyleLbl="revTx" presStyleIdx="2" presStyleCnt="4">
        <dgm:presLayoutVars>
          <dgm:chMax val="0"/>
          <dgm:chPref val="0"/>
        </dgm:presLayoutVars>
      </dgm:prSet>
      <dgm:spPr/>
    </dgm:pt>
    <dgm:pt modelId="{DE56E567-8978-476F-B9DB-097D9556BA4B}" type="pres">
      <dgm:prSet presAssocID="{6EC74335-E80A-49B8-A978-DBB1A3537F4D}" presName="sibTrans" presStyleCnt="0"/>
      <dgm:spPr/>
    </dgm:pt>
    <dgm:pt modelId="{45E3C767-7F3E-431B-9E49-BD3617A3CFF3}" type="pres">
      <dgm:prSet presAssocID="{5FA7C090-8D9A-4E18-A39A-7C36E0FFFBE2}" presName="compNode" presStyleCnt="0"/>
      <dgm:spPr/>
    </dgm:pt>
    <dgm:pt modelId="{59347A01-5A22-403F-90D2-DDF1C075739F}" type="pres">
      <dgm:prSet presAssocID="{5FA7C090-8D9A-4E18-A39A-7C36E0FFFBE2}" presName="bgRect" presStyleLbl="bgShp" presStyleIdx="3" presStyleCnt="4"/>
      <dgm:spPr/>
    </dgm:pt>
    <dgm:pt modelId="{8FA8F3AD-75DA-4537-B952-31D10272B9FC}" type="pres">
      <dgm:prSet presAssocID="{5FA7C090-8D9A-4E18-A39A-7C36E0FFFBE2}" presName="iconRect" presStyleLbl="node1" presStyleIdx="3" presStyleCnt="4" custLinFactNeighborX="7350" custLinFactNeighborY="22050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3585876C-80A6-4716-8FCA-FAC11251A816}" type="pres">
      <dgm:prSet presAssocID="{5FA7C090-8D9A-4E18-A39A-7C36E0FFFBE2}" presName="spaceRect" presStyleCnt="0"/>
      <dgm:spPr/>
    </dgm:pt>
    <dgm:pt modelId="{2486CC32-EB6B-4DD1-A1DA-138E6A45B982}" type="pres">
      <dgm:prSet presAssocID="{5FA7C090-8D9A-4E18-A39A-7C36E0FFFBE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48EC502-1E8A-4BDA-95C4-2672266799F5}" type="presOf" srcId="{3FD08748-A19A-4373-B8A0-35D44F74B8C0}" destId="{68AC7D09-8D07-4970-829A-8DFC5E88BC4C}" srcOrd="0" destOrd="0" presId="urn:microsoft.com/office/officeart/2018/2/layout/IconVerticalSolidList"/>
    <dgm:cxn modelId="{A992752B-8BFA-4072-912B-4D47DABB553C}" srcId="{3FD08748-A19A-4373-B8A0-35D44F74B8C0}" destId="{58DC17B0-9DE8-438F-8277-6F32098036B1}" srcOrd="0" destOrd="0" parTransId="{EAFFA914-9821-47D1-A334-6C2A428C5619}" sibTransId="{63EB0F3B-D7BF-4B05-9DE3-6C4391EA194D}"/>
    <dgm:cxn modelId="{AEB3682F-A362-4DDB-9EEC-1C1D911BA21B}" type="presOf" srcId="{C448CB34-5A48-4457-A313-951C945497DD}" destId="{4052AAC3-5CC7-4E5C-A349-E90913962F8A}" srcOrd="0" destOrd="0" presId="urn:microsoft.com/office/officeart/2018/2/layout/IconVerticalSolidList"/>
    <dgm:cxn modelId="{8A6D65AE-6E06-4B8F-99EB-41D3EBD59CBA}" type="presOf" srcId="{5FA7C090-8D9A-4E18-A39A-7C36E0FFFBE2}" destId="{2486CC32-EB6B-4DD1-A1DA-138E6A45B982}" srcOrd="0" destOrd="0" presId="urn:microsoft.com/office/officeart/2018/2/layout/IconVerticalSolidList"/>
    <dgm:cxn modelId="{8A0C23D6-E3D5-4DE8-B43A-5E97939CE969}" srcId="{3FD08748-A19A-4373-B8A0-35D44F74B8C0}" destId="{E0B07335-7FB5-4901-AA32-C11BB3F7EE18}" srcOrd="2" destOrd="0" parTransId="{1FEDDB75-E967-428A-B93F-7AF7A76406F8}" sibTransId="{6EC74335-E80A-49B8-A978-DBB1A3537F4D}"/>
    <dgm:cxn modelId="{71B375E4-BAD3-4357-B389-19B0C3C6497D}" type="presOf" srcId="{58DC17B0-9DE8-438F-8277-6F32098036B1}" destId="{CF80E0AA-C4C9-49F4-8119-DC55F83289CA}" srcOrd="0" destOrd="0" presId="urn:microsoft.com/office/officeart/2018/2/layout/IconVerticalSolidList"/>
    <dgm:cxn modelId="{2BB7AAF1-FE96-4453-8DE4-57BEC9467ECD}" srcId="{3FD08748-A19A-4373-B8A0-35D44F74B8C0}" destId="{5FA7C090-8D9A-4E18-A39A-7C36E0FFFBE2}" srcOrd="3" destOrd="0" parTransId="{6A8B09BF-9A5D-4109-A596-6A1B831DFD7C}" sibTransId="{E3B9862C-9717-485E-B585-902D4FDA5426}"/>
    <dgm:cxn modelId="{EC35D1F2-8155-4D3B-B63F-65D5A9D3DD58}" type="presOf" srcId="{E0B07335-7FB5-4901-AA32-C11BB3F7EE18}" destId="{DD7E658F-C870-42E0-A360-A5D1A6711715}" srcOrd="0" destOrd="0" presId="urn:microsoft.com/office/officeart/2018/2/layout/IconVerticalSolidList"/>
    <dgm:cxn modelId="{AFBD7FFE-D4B1-4E72-B54F-49DC284F8FC9}" srcId="{3FD08748-A19A-4373-B8A0-35D44F74B8C0}" destId="{C448CB34-5A48-4457-A313-951C945497DD}" srcOrd="1" destOrd="0" parTransId="{A6EAE0BF-E9C8-402A-AC9B-199B30FDACFA}" sibTransId="{9D1AE779-AC6C-4FA8-B165-EB47FE3610BD}"/>
    <dgm:cxn modelId="{E7BE4800-8370-41C2-B1B6-0842A0E3EAC6}" type="presParOf" srcId="{68AC7D09-8D07-4970-829A-8DFC5E88BC4C}" destId="{D89B0424-A20F-4A43-A2F5-F236750D5F57}" srcOrd="0" destOrd="0" presId="urn:microsoft.com/office/officeart/2018/2/layout/IconVerticalSolidList"/>
    <dgm:cxn modelId="{731B7FEE-21E8-45B4-AA7B-0948C8A0B08C}" type="presParOf" srcId="{D89B0424-A20F-4A43-A2F5-F236750D5F57}" destId="{3AD2BF32-30FC-41C7-BF35-455580130AC9}" srcOrd="0" destOrd="0" presId="urn:microsoft.com/office/officeart/2018/2/layout/IconVerticalSolidList"/>
    <dgm:cxn modelId="{F2B36478-B713-479D-8670-F72481143436}" type="presParOf" srcId="{D89B0424-A20F-4A43-A2F5-F236750D5F57}" destId="{CB83B5FB-EDDD-4131-BF79-8E1CAC86135D}" srcOrd="1" destOrd="0" presId="urn:microsoft.com/office/officeart/2018/2/layout/IconVerticalSolidList"/>
    <dgm:cxn modelId="{4421FD0C-513E-461A-BB94-99AB1B73BE3E}" type="presParOf" srcId="{D89B0424-A20F-4A43-A2F5-F236750D5F57}" destId="{B534A786-11C6-476F-A45A-C3ACBAB4B5B2}" srcOrd="2" destOrd="0" presId="urn:microsoft.com/office/officeart/2018/2/layout/IconVerticalSolidList"/>
    <dgm:cxn modelId="{BBA2443E-26D7-4059-A175-0EC87AC02709}" type="presParOf" srcId="{D89B0424-A20F-4A43-A2F5-F236750D5F57}" destId="{CF80E0AA-C4C9-49F4-8119-DC55F83289CA}" srcOrd="3" destOrd="0" presId="urn:microsoft.com/office/officeart/2018/2/layout/IconVerticalSolidList"/>
    <dgm:cxn modelId="{CBAA154F-1960-4016-A758-FAAACB77D961}" type="presParOf" srcId="{68AC7D09-8D07-4970-829A-8DFC5E88BC4C}" destId="{1BF4CEB2-7C91-4530-97C3-D67E539B5A46}" srcOrd="1" destOrd="0" presId="urn:microsoft.com/office/officeart/2018/2/layout/IconVerticalSolidList"/>
    <dgm:cxn modelId="{03E3B9E2-D211-40D1-A8A5-AC2D004142E2}" type="presParOf" srcId="{68AC7D09-8D07-4970-829A-8DFC5E88BC4C}" destId="{E8AC65AE-AA57-42BC-87E0-3FFA8EE34152}" srcOrd="2" destOrd="0" presId="urn:microsoft.com/office/officeart/2018/2/layout/IconVerticalSolidList"/>
    <dgm:cxn modelId="{4927490F-4004-4DFD-BB23-E2A2D1F22A7A}" type="presParOf" srcId="{E8AC65AE-AA57-42BC-87E0-3FFA8EE34152}" destId="{3FD20876-82F5-4216-A9E3-516BE6E88784}" srcOrd="0" destOrd="0" presId="urn:microsoft.com/office/officeart/2018/2/layout/IconVerticalSolidList"/>
    <dgm:cxn modelId="{20E25248-9E12-4401-9545-A906295C875E}" type="presParOf" srcId="{E8AC65AE-AA57-42BC-87E0-3FFA8EE34152}" destId="{A42E0C5B-AD50-4A95-AFD2-180FAE7B576E}" srcOrd="1" destOrd="0" presId="urn:microsoft.com/office/officeart/2018/2/layout/IconVerticalSolidList"/>
    <dgm:cxn modelId="{3655C973-2386-4152-B49F-A1BEE7827DE9}" type="presParOf" srcId="{E8AC65AE-AA57-42BC-87E0-3FFA8EE34152}" destId="{749F247E-9EA7-41CA-984C-5194D35F9C55}" srcOrd="2" destOrd="0" presId="urn:microsoft.com/office/officeart/2018/2/layout/IconVerticalSolidList"/>
    <dgm:cxn modelId="{ADB29B50-1E82-4EFD-9AD7-C15DFAA74ED6}" type="presParOf" srcId="{E8AC65AE-AA57-42BC-87E0-3FFA8EE34152}" destId="{4052AAC3-5CC7-4E5C-A349-E90913962F8A}" srcOrd="3" destOrd="0" presId="urn:microsoft.com/office/officeart/2018/2/layout/IconVerticalSolidList"/>
    <dgm:cxn modelId="{616E85CD-0DDB-448B-99C1-66E9CBCAC7C1}" type="presParOf" srcId="{68AC7D09-8D07-4970-829A-8DFC5E88BC4C}" destId="{EAD3E2CA-F0D7-47B0-ACEC-1CB521F2C310}" srcOrd="3" destOrd="0" presId="urn:microsoft.com/office/officeart/2018/2/layout/IconVerticalSolidList"/>
    <dgm:cxn modelId="{9BE65FDC-3ED1-4E6F-A26F-57331A7CF878}" type="presParOf" srcId="{68AC7D09-8D07-4970-829A-8DFC5E88BC4C}" destId="{09E7977E-6B02-40D6-99D6-6E683F5DDF29}" srcOrd="4" destOrd="0" presId="urn:microsoft.com/office/officeart/2018/2/layout/IconVerticalSolidList"/>
    <dgm:cxn modelId="{5B7076A8-3CEA-4FB9-919B-281FDE3199B5}" type="presParOf" srcId="{09E7977E-6B02-40D6-99D6-6E683F5DDF29}" destId="{804BCFB3-79AE-4750-9ADC-060C5769DB92}" srcOrd="0" destOrd="0" presId="urn:microsoft.com/office/officeart/2018/2/layout/IconVerticalSolidList"/>
    <dgm:cxn modelId="{89CEA992-BB5E-4B4A-BCAB-7DC3F5025B98}" type="presParOf" srcId="{09E7977E-6B02-40D6-99D6-6E683F5DDF29}" destId="{CF87D88B-E16D-4288-8B96-7DFF13D69AC1}" srcOrd="1" destOrd="0" presId="urn:microsoft.com/office/officeart/2018/2/layout/IconVerticalSolidList"/>
    <dgm:cxn modelId="{65D53BBA-E585-4155-AF60-93BAA43846C2}" type="presParOf" srcId="{09E7977E-6B02-40D6-99D6-6E683F5DDF29}" destId="{0D708FB9-C3FC-4E3F-9894-F4A0C4624489}" srcOrd="2" destOrd="0" presId="urn:microsoft.com/office/officeart/2018/2/layout/IconVerticalSolidList"/>
    <dgm:cxn modelId="{FD360C92-0344-4137-9BE6-795910521358}" type="presParOf" srcId="{09E7977E-6B02-40D6-99D6-6E683F5DDF29}" destId="{DD7E658F-C870-42E0-A360-A5D1A6711715}" srcOrd="3" destOrd="0" presId="urn:microsoft.com/office/officeart/2018/2/layout/IconVerticalSolidList"/>
    <dgm:cxn modelId="{4803638A-7754-4EFD-8563-E7891E0CDB40}" type="presParOf" srcId="{68AC7D09-8D07-4970-829A-8DFC5E88BC4C}" destId="{DE56E567-8978-476F-B9DB-097D9556BA4B}" srcOrd="5" destOrd="0" presId="urn:microsoft.com/office/officeart/2018/2/layout/IconVerticalSolidList"/>
    <dgm:cxn modelId="{8A104346-4F1D-4D3F-8C2A-2E5D6220F76E}" type="presParOf" srcId="{68AC7D09-8D07-4970-829A-8DFC5E88BC4C}" destId="{45E3C767-7F3E-431B-9E49-BD3617A3CFF3}" srcOrd="6" destOrd="0" presId="urn:microsoft.com/office/officeart/2018/2/layout/IconVerticalSolidList"/>
    <dgm:cxn modelId="{6A562EEE-8EAB-4A16-9A41-136F3D2DAB11}" type="presParOf" srcId="{45E3C767-7F3E-431B-9E49-BD3617A3CFF3}" destId="{59347A01-5A22-403F-90D2-DDF1C075739F}" srcOrd="0" destOrd="0" presId="urn:microsoft.com/office/officeart/2018/2/layout/IconVerticalSolidList"/>
    <dgm:cxn modelId="{69805BB0-6B0F-4875-85A9-5AC681EB211B}" type="presParOf" srcId="{45E3C767-7F3E-431B-9E49-BD3617A3CFF3}" destId="{8FA8F3AD-75DA-4537-B952-31D10272B9FC}" srcOrd="1" destOrd="0" presId="urn:microsoft.com/office/officeart/2018/2/layout/IconVerticalSolidList"/>
    <dgm:cxn modelId="{28D20507-6ED6-4115-AAAE-AF03140A7F5E}" type="presParOf" srcId="{45E3C767-7F3E-431B-9E49-BD3617A3CFF3}" destId="{3585876C-80A6-4716-8FCA-FAC11251A816}" srcOrd="2" destOrd="0" presId="urn:microsoft.com/office/officeart/2018/2/layout/IconVerticalSolidList"/>
    <dgm:cxn modelId="{F479D83F-1050-42E3-A140-CB9ADC0F1D91}" type="presParOf" srcId="{45E3C767-7F3E-431B-9E49-BD3617A3CFF3}" destId="{2486CC32-EB6B-4DD1-A1DA-138E6A45B9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CB94C6-8BEB-4BB0-B258-39BB30A5B8BD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4F21809-5F8B-448A-A006-6D8BEEAF4BA7}">
      <dgm:prSet custT="1"/>
      <dgm:spPr/>
      <dgm:t>
        <a:bodyPr/>
        <a:lstStyle/>
        <a:p>
          <a:r>
            <a:rPr lang="cs-CZ" sz="2800" b="1" dirty="0"/>
            <a:t>30 členů </a:t>
          </a:r>
          <a:endParaRPr lang="en-US" sz="2800" dirty="0"/>
        </a:p>
      </dgm:t>
    </dgm:pt>
    <dgm:pt modelId="{27E8D6E6-97B7-43FE-B22B-89BBC20AD5A3}" type="parTrans" cxnId="{A77A5ED9-D7F0-4566-8E35-3003660B5629}">
      <dgm:prSet/>
      <dgm:spPr/>
      <dgm:t>
        <a:bodyPr/>
        <a:lstStyle/>
        <a:p>
          <a:endParaRPr lang="en-US"/>
        </a:p>
      </dgm:t>
    </dgm:pt>
    <dgm:pt modelId="{853C1E89-365F-4C0E-81A3-E98D58D992FC}" type="sibTrans" cxnId="{A77A5ED9-D7F0-4566-8E35-3003660B5629}">
      <dgm:prSet/>
      <dgm:spPr/>
      <dgm:t>
        <a:bodyPr/>
        <a:lstStyle/>
        <a:p>
          <a:endParaRPr lang="en-US"/>
        </a:p>
      </dgm:t>
    </dgm:pt>
    <dgm:pt modelId="{B489041A-9DC7-43AE-AC4C-9AE43B75142A}">
      <dgm:prSet/>
      <dgm:spPr/>
      <dgm:t>
        <a:bodyPr/>
        <a:lstStyle/>
        <a:p>
          <a:r>
            <a:rPr lang="cs-CZ" b="1" dirty="0"/>
            <a:t>1949: </a:t>
          </a:r>
          <a:r>
            <a:rPr lang="cs-CZ" dirty="0"/>
            <a:t>Spojené království, Belgie, Dánsko, Francie, Island, Itálie, Kanada, Lucembursko, Nizozemsko, Norsko, Portugalsko, USA</a:t>
          </a:r>
          <a:endParaRPr lang="en-US" dirty="0"/>
        </a:p>
      </dgm:t>
    </dgm:pt>
    <dgm:pt modelId="{E1C8A8F0-99F1-42B4-9D49-621A52EFE316}" type="parTrans" cxnId="{99CE6846-0DA9-445B-B49E-DDB01DC53794}">
      <dgm:prSet/>
      <dgm:spPr/>
      <dgm:t>
        <a:bodyPr/>
        <a:lstStyle/>
        <a:p>
          <a:endParaRPr lang="en-US"/>
        </a:p>
      </dgm:t>
    </dgm:pt>
    <dgm:pt modelId="{12AD9ABC-1F22-4E19-BDA0-AE1061874D4D}" type="sibTrans" cxnId="{99CE6846-0DA9-445B-B49E-DDB01DC53794}">
      <dgm:prSet/>
      <dgm:spPr/>
      <dgm:t>
        <a:bodyPr/>
        <a:lstStyle/>
        <a:p>
          <a:endParaRPr lang="en-US"/>
        </a:p>
      </dgm:t>
    </dgm:pt>
    <dgm:pt modelId="{FE3E33D3-EC3A-46AD-92F2-967F9A4A6EE7}">
      <dgm:prSet/>
      <dgm:spPr/>
      <dgm:t>
        <a:bodyPr/>
        <a:lstStyle/>
        <a:p>
          <a:r>
            <a:rPr lang="cs-CZ" b="1" dirty="0"/>
            <a:t>1952</a:t>
          </a:r>
          <a:r>
            <a:rPr lang="cs-CZ" dirty="0"/>
            <a:t>: Řecko, Turecko</a:t>
          </a:r>
          <a:endParaRPr lang="en-US" dirty="0"/>
        </a:p>
      </dgm:t>
    </dgm:pt>
    <dgm:pt modelId="{8CEBFE69-DD4B-47BC-A12B-AB3743C2735B}" type="parTrans" cxnId="{938179BD-8F99-4F74-B9B7-01E6850E79B9}">
      <dgm:prSet/>
      <dgm:spPr/>
      <dgm:t>
        <a:bodyPr/>
        <a:lstStyle/>
        <a:p>
          <a:endParaRPr lang="en-US"/>
        </a:p>
      </dgm:t>
    </dgm:pt>
    <dgm:pt modelId="{4E3348CE-D0F7-43BB-938C-D21C43DFFFBE}" type="sibTrans" cxnId="{938179BD-8F99-4F74-B9B7-01E6850E79B9}">
      <dgm:prSet/>
      <dgm:spPr/>
      <dgm:t>
        <a:bodyPr/>
        <a:lstStyle/>
        <a:p>
          <a:endParaRPr lang="en-US"/>
        </a:p>
      </dgm:t>
    </dgm:pt>
    <dgm:pt modelId="{EA940E19-F53E-45E1-97BF-32A700680ACE}">
      <dgm:prSet/>
      <dgm:spPr/>
      <dgm:t>
        <a:bodyPr/>
        <a:lstStyle/>
        <a:p>
          <a:r>
            <a:rPr lang="cs-CZ" b="1" dirty="0"/>
            <a:t>1959: </a:t>
          </a:r>
          <a:r>
            <a:rPr lang="cs-CZ" dirty="0"/>
            <a:t>Německo</a:t>
          </a:r>
          <a:endParaRPr lang="en-US" dirty="0"/>
        </a:p>
      </dgm:t>
    </dgm:pt>
    <dgm:pt modelId="{267852DE-A8C6-4DA9-B502-D2156B0F2748}" type="parTrans" cxnId="{E9713417-84A6-449E-93ED-6CCBC7E492D9}">
      <dgm:prSet/>
      <dgm:spPr/>
      <dgm:t>
        <a:bodyPr/>
        <a:lstStyle/>
        <a:p>
          <a:endParaRPr lang="en-US"/>
        </a:p>
      </dgm:t>
    </dgm:pt>
    <dgm:pt modelId="{FA794A55-1B8E-4289-85D7-29BB40D53E46}" type="sibTrans" cxnId="{E9713417-84A6-449E-93ED-6CCBC7E492D9}">
      <dgm:prSet/>
      <dgm:spPr/>
      <dgm:t>
        <a:bodyPr/>
        <a:lstStyle/>
        <a:p>
          <a:endParaRPr lang="en-US"/>
        </a:p>
      </dgm:t>
    </dgm:pt>
    <dgm:pt modelId="{A6791DCF-AC58-4F6C-B5E8-58621899C2F7}">
      <dgm:prSet/>
      <dgm:spPr/>
      <dgm:t>
        <a:bodyPr/>
        <a:lstStyle/>
        <a:p>
          <a:r>
            <a:rPr lang="cs-CZ" b="1" dirty="0"/>
            <a:t>1982</a:t>
          </a:r>
          <a:r>
            <a:rPr lang="cs-CZ" dirty="0"/>
            <a:t>: Španělsko</a:t>
          </a:r>
          <a:endParaRPr lang="en-US" dirty="0"/>
        </a:p>
      </dgm:t>
    </dgm:pt>
    <dgm:pt modelId="{4CC1105D-5302-40B2-873D-89E9852148F7}" type="parTrans" cxnId="{E32F2A54-3E20-4D14-AD53-C1404A622AF3}">
      <dgm:prSet/>
      <dgm:spPr/>
      <dgm:t>
        <a:bodyPr/>
        <a:lstStyle/>
        <a:p>
          <a:endParaRPr lang="en-US"/>
        </a:p>
      </dgm:t>
    </dgm:pt>
    <dgm:pt modelId="{E5E17AF0-D472-4DF7-8176-C34CDF1FF7EE}" type="sibTrans" cxnId="{E32F2A54-3E20-4D14-AD53-C1404A622AF3}">
      <dgm:prSet/>
      <dgm:spPr/>
      <dgm:t>
        <a:bodyPr/>
        <a:lstStyle/>
        <a:p>
          <a:endParaRPr lang="en-US"/>
        </a:p>
      </dgm:t>
    </dgm:pt>
    <dgm:pt modelId="{DA3B925A-8360-4792-9496-7277EBA5514C}">
      <dgm:prSet/>
      <dgm:spPr/>
      <dgm:t>
        <a:bodyPr/>
        <a:lstStyle/>
        <a:p>
          <a:r>
            <a:rPr lang="cs-CZ" b="1" dirty="0"/>
            <a:t>12. 3. 1999: Česká republika; 1999</a:t>
          </a:r>
          <a:r>
            <a:rPr lang="cs-CZ" dirty="0"/>
            <a:t>: Maďarsko, Polsko</a:t>
          </a:r>
          <a:endParaRPr lang="en-US" dirty="0"/>
        </a:p>
      </dgm:t>
    </dgm:pt>
    <dgm:pt modelId="{638A3B5F-C89B-441E-93B7-4C7AE77EA71C}" type="parTrans" cxnId="{BE7F3C0A-D44E-41FB-8069-7E5B2F5AB181}">
      <dgm:prSet/>
      <dgm:spPr/>
      <dgm:t>
        <a:bodyPr/>
        <a:lstStyle/>
        <a:p>
          <a:endParaRPr lang="en-US"/>
        </a:p>
      </dgm:t>
    </dgm:pt>
    <dgm:pt modelId="{08641A77-7DC1-468E-9E36-5B04B0E7B60A}" type="sibTrans" cxnId="{BE7F3C0A-D44E-41FB-8069-7E5B2F5AB181}">
      <dgm:prSet/>
      <dgm:spPr/>
      <dgm:t>
        <a:bodyPr/>
        <a:lstStyle/>
        <a:p>
          <a:endParaRPr lang="en-US"/>
        </a:p>
      </dgm:t>
    </dgm:pt>
    <dgm:pt modelId="{C2EAAE0E-DFED-433B-B9F8-81B25959D37E}">
      <dgm:prSet/>
      <dgm:spPr/>
      <dgm:t>
        <a:bodyPr/>
        <a:lstStyle/>
        <a:p>
          <a:r>
            <a:rPr lang="cs-CZ" b="1" dirty="0"/>
            <a:t>2004</a:t>
          </a:r>
          <a:r>
            <a:rPr lang="cs-CZ" dirty="0"/>
            <a:t>: Bulharsko, Estonsko, Litva, Lotyšsko, Rumunsko, Slovensko, Slovinsko</a:t>
          </a:r>
          <a:endParaRPr lang="en-US" dirty="0"/>
        </a:p>
      </dgm:t>
    </dgm:pt>
    <dgm:pt modelId="{401FF39F-6E86-453F-B69B-D3407E8759C5}" type="parTrans" cxnId="{EF6C81FF-121A-47F0-855B-C0E6F9346172}">
      <dgm:prSet/>
      <dgm:spPr/>
      <dgm:t>
        <a:bodyPr/>
        <a:lstStyle/>
        <a:p>
          <a:endParaRPr lang="en-US"/>
        </a:p>
      </dgm:t>
    </dgm:pt>
    <dgm:pt modelId="{05E66F46-28D2-4326-9EBF-B4070E546C15}" type="sibTrans" cxnId="{EF6C81FF-121A-47F0-855B-C0E6F9346172}">
      <dgm:prSet/>
      <dgm:spPr/>
      <dgm:t>
        <a:bodyPr/>
        <a:lstStyle/>
        <a:p>
          <a:endParaRPr lang="en-US"/>
        </a:p>
      </dgm:t>
    </dgm:pt>
    <dgm:pt modelId="{40C5BF0E-1D64-4171-AB1C-F8C12C41A70F}">
      <dgm:prSet/>
      <dgm:spPr/>
      <dgm:t>
        <a:bodyPr/>
        <a:lstStyle/>
        <a:p>
          <a:r>
            <a:rPr lang="cs-CZ" b="1" dirty="0"/>
            <a:t>2009</a:t>
          </a:r>
          <a:r>
            <a:rPr lang="cs-CZ" dirty="0"/>
            <a:t>: Albánie, Chorvatsko</a:t>
          </a:r>
          <a:endParaRPr lang="en-US" dirty="0"/>
        </a:p>
      </dgm:t>
    </dgm:pt>
    <dgm:pt modelId="{EDEC1078-D472-461B-89FC-503E9E101640}" type="parTrans" cxnId="{96863DB9-9FC6-4B6F-9FE5-4275B5959B96}">
      <dgm:prSet/>
      <dgm:spPr/>
      <dgm:t>
        <a:bodyPr/>
        <a:lstStyle/>
        <a:p>
          <a:endParaRPr lang="en-US"/>
        </a:p>
      </dgm:t>
    </dgm:pt>
    <dgm:pt modelId="{78A79566-8E33-410D-A331-EE79401306C2}" type="sibTrans" cxnId="{96863DB9-9FC6-4B6F-9FE5-4275B5959B96}">
      <dgm:prSet/>
      <dgm:spPr/>
      <dgm:t>
        <a:bodyPr/>
        <a:lstStyle/>
        <a:p>
          <a:endParaRPr lang="en-US"/>
        </a:p>
      </dgm:t>
    </dgm:pt>
    <dgm:pt modelId="{F0604727-46B2-477C-B6AA-27C7BA71BAD9}">
      <dgm:prSet/>
      <dgm:spPr/>
      <dgm:t>
        <a:bodyPr/>
        <a:lstStyle/>
        <a:p>
          <a:r>
            <a:rPr lang="cs-CZ" b="1" dirty="0"/>
            <a:t>2017: </a:t>
          </a:r>
          <a:r>
            <a:rPr lang="cs-CZ" dirty="0"/>
            <a:t>Černá Hora</a:t>
          </a:r>
          <a:endParaRPr lang="en-US" dirty="0"/>
        </a:p>
      </dgm:t>
    </dgm:pt>
    <dgm:pt modelId="{75DE98CC-7168-4847-90C7-68D2D67266E0}" type="parTrans" cxnId="{A23643E9-C82A-4686-9C19-331D7706B1C4}">
      <dgm:prSet/>
      <dgm:spPr/>
      <dgm:t>
        <a:bodyPr/>
        <a:lstStyle/>
        <a:p>
          <a:endParaRPr lang="en-US"/>
        </a:p>
      </dgm:t>
    </dgm:pt>
    <dgm:pt modelId="{68727453-6FB5-4A2C-B8C2-BB8CE6C5A4E4}" type="sibTrans" cxnId="{A23643E9-C82A-4686-9C19-331D7706B1C4}">
      <dgm:prSet/>
      <dgm:spPr/>
      <dgm:t>
        <a:bodyPr/>
        <a:lstStyle/>
        <a:p>
          <a:endParaRPr lang="en-US"/>
        </a:p>
      </dgm:t>
    </dgm:pt>
    <dgm:pt modelId="{94C74CFD-3161-4DC1-9334-617677BA3333}">
      <dgm:prSet/>
      <dgm:spPr/>
      <dgm:t>
        <a:bodyPr/>
        <a:lstStyle/>
        <a:p>
          <a:r>
            <a:rPr lang="cs-CZ" b="1" dirty="0"/>
            <a:t>2020:  </a:t>
          </a:r>
          <a:r>
            <a:rPr lang="cs-CZ" dirty="0"/>
            <a:t>Severní Makedonie </a:t>
          </a:r>
          <a:endParaRPr lang="en-US" dirty="0"/>
        </a:p>
      </dgm:t>
    </dgm:pt>
    <dgm:pt modelId="{25AFD9C2-B711-40D0-9187-EC616FA34526}" type="parTrans" cxnId="{7765927F-286C-47DA-8E3E-FEA289F4BAD4}">
      <dgm:prSet/>
      <dgm:spPr/>
      <dgm:t>
        <a:bodyPr/>
        <a:lstStyle/>
        <a:p>
          <a:endParaRPr lang="en-US"/>
        </a:p>
      </dgm:t>
    </dgm:pt>
    <dgm:pt modelId="{3B331D92-0BB7-434D-92E8-430A1725C8E9}" type="sibTrans" cxnId="{7765927F-286C-47DA-8E3E-FEA289F4BAD4}">
      <dgm:prSet/>
      <dgm:spPr/>
      <dgm:t>
        <a:bodyPr/>
        <a:lstStyle/>
        <a:p>
          <a:endParaRPr lang="en-US"/>
        </a:p>
      </dgm:t>
    </dgm:pt>
    <dgm:pt modelId="{388127C0-267C-4445-8E49-6F6ED759E9A6}" type="pres">
      <dgm:prSet presAssocID="{3ECB94C6-8BEB-4BB0-B258-39BB30A5B8BD}" presName="Name0" presStyleCnt="0">
        <dgm:presLayoutVars>
          <dgm:dir/>
          <dgm:animLvl val="lvl"/>
          <dgm:resizeHandles val="exact"/>
        </dgm:presLayoutVars>
      </dgm:prSet>
      <dgm:spPr/>
    </dgm:pt>
    <dgm:pt modelId="{D81DBF10-159D-44BB-99C9-EB6AEB1C29E6}" type="pres">
      <dgm:prSet presAssocID="{94C74CFD-3161-4DC1-9334-617677BA3333}" presName="boxAndChildren" presStyleCnt="0"/>
      <dgm:spPr/>
    </dgm:pt>
    <dgm:pt modelId="{230A9B38-1C4A-4E42-97B4-0EB99E9DA840}" type="pres">
      <dgm:prSet presAssocID="{94C74CFD-3161-4DC1-9334-617677BA3333}" presName="parentTextBox" presStyleLbl="node1" presStyleIdx="0" presStyleCnt="10"/>
      <dgm:spPr/>
    </dgm:pt>
    <dgm:pt modelId="{EF158AE8-A65B-4D17-A101-E8888F11FB31}" type="pres">
      <dgm:prSet presAssocID="{68727453-6FB5-4A2C-B8C2-BB8CE6C5A4E4}" presName="sp" presStyleCnt="0"/>
      <dgm:spPr/>
    </dgm:pt>
    <dgm:pt modelId="{A62E8524-906B-4169-9019-302352FA7834}" type="pres">
      <dgm:prSet presAssocID="{F0604727-46B2-477C-B6AA-27C7BA71BAD9}" presName="arrowAndChildren" presStyleCnt="0"/>
      <dgm:spPr/>
    </dgm:pt>
    <dgm:pt modelId="{ADD0A32F-3FDE-4DD3-BAF3-96BF5B11C1DD}" type="pres">
      <dgm:prSet presAssocID="{F0604727-46B2-477C-B6AA-27C7BA71BAD9}" presName="parentTextArrow" presStyleLbl="node1" presStyleIdx="1" presStyleCnt="10"/>
      <dgm:spPr/>
    </dgm:pt>
    <dgm:pt modelId="{4168F17B-C980-46E5-8085-DB158F180C56}" type="pres">
      <dgm:prSet presAssocID="{78A79566-8E33-410D-A331-EE79401306C2}" presName="sp" presStyleCnt="0"/>
      <dgm:spPr/>
    </dgm:pt>
    <dgm:pt modelId="{B65BC23D-0596-4EA7-B4DD-3A1532CB68A6}" type="pres">
      <dgm:prSet presAssocID="{40C5BF0E-1D64-4171-AB1C-F8C12C41A70F}" presName="arrowAndChildren" presStyleCnt="0"/>
      <dgm:spPr/>
    </dgm:pt>
    <dgm:pt modelId="{A9B8B22F-8404-4F38-9BC6-F9CD1FE2FF51}" type="pres">
      <dgm:prSet presAssocID="{40C5BF0E-1D64-4171-AB1C-F8C12C41A70F}" presName="parentTextArrow" presStyleLbl="node1" presStyleIdx="2" presStyleCnt="10"/>
      <dgm:spPr/>
    </dgm:pt>
    <dgm:pt modelId="{E3E99836-0756-40DC-BCBA-3E00182B7627}" type="pres">
      <dgm:prSet presAssocID="{05E66F46-28D2-4326-9EBF-B4070E546C15}" presName="sp" presStyleCnt="0"/>
      <dgm:spPr/>
    </dgm:pt>
    <dgm:pt modelId="{FD952A9B-399A-4333-B0AD-163F11C1BEFC}" type="pres">
      <dgm:prSet presAssocID="{C2EAAE0E-DFED-433B-B9F8-81B25959D37E}" presName="arrowAndChildren" presStyleCnt="0"/>
      <dgm:spPr/>
    </dgm:pt>
    <dgm:pt modelId="{5C55678C-463E-4C95-B371-930483486834}" type="pres">
      <dgm:prSet presAssocID="{C2EAAE0E-DFED-433B-B9F8-81B25959D37E}" presName="parentTextArrow" presStyleLbl="node1" presStyleIdx="3" presStyleCnt="10"/>
      <dgm:spPr/>
    </dgm:pt>
    <dgm:pt modelId="{DC7A8C5F-81FF-4D5A-ABD4-F1E962BDF6F0}" type="pres">
      <dgm:prSet presAssocID="{08641A77-7DC1-468E-9E36-5B04B0E7B60A}" presName="sp" presStyleCnt="0"/>
      <dgm:spPr/>
    </dgm:pt>
    <dgm:pt modelId="{6DB50DA3-74BD-4CC9-B581-E69E14A1BFF4}" type="pres">
      <dgm:prSet presAssocID="{DA3B925A-8360-4792-9496-7277EBA5514C}" presName="arrowAndChildren" presStyleCnt="0"/>
      <dgm:spPr/>
    </dgm:pt>
    <dgm:pt modelId="{D585B77C-040F-4BE2-9273-679FE7BDA050}" type="pres">
      <dgm:prSet presAssocID="{DA3B925A-8360-4792-9496-7277EBA5514C}" presName="parentTextArrow" presStyleLbl="node1" presStyleIdx="4" presStyleCnt="10"/>
      <dgm:spPr/>
    </dgm:pt>
    <dgm:pt modelId="{D36E5AF3-9C23-4835-A73D-D0447914E196}" type="pres">
      <dgm:prSet presAssocID="{E5E17AF0-D472-4DF7-8176-C34CDF1FF7EE}" presName="sp" presStyleCnt="0"/>
      <dgm:spPr/>
    </dgm:pt>
    <dgm:pt modelId="{29DDBAF7-FBE5-423A-B34C-0391EC31D5BB}" type="pres">
      <dgm:prSet presAssocID="{A6791DCF-AC58-4F6C-B5E8-58621899C2F7}" presName="arrowAndChildren" presStyleCnt="0"/>
      <dgm:spPr/>
    </dgm:pt>
    <dgm:pt modelId="{175DD7D4-9500-4438-8F1C-BB842FA19EB3}" type="pres">
      <dgm:prSet presAssocID="{A6791DCF-AC58-4F6C-B5E8-58621899C2F7}" presName="parentTextArrow" presStyleLbl="node1" presStyleIdx="5" presStyleCnt="10"/>
      <dgm:spPr/>
    </dgm:pt>
    <dgm:pt modelId="{9FBBFCA7-5CFE-47FF-8B25-4B16F7FADEA5}" type="pres">
      <dgm:prSet presAssocID="{FA794A55-1B8E-4289-85D7-29BB40D53E46}" presName="sp" presStyleCnt="0"/>
      <dgm:spPr/>
    </dgm:pt>
    <dgm:pt modelId="{71A80A25-1F3C-40BF-9C45-CBEB6482FD8F}" type="pres">
      <dgm:prSet presAssocID="{EA940E19-F53E-45E1-97BF-32A700680ACE}" presName="arrowAndChildren" presStyleCnt="0"/>
      <dgm:spPr/>
    </dgm:pt>
    <dgm:pt modelId="{09984E0B-4819-4227-AC76-15B45988FD57}" type="pres">
      <dgm:prSet presAssocID="{EA940E19-F53E-45E1-97BF-32A700680ACE}" presName="parentTextArrow" presStyleLbl="node1" presStyleIdx="6" presStyleCnt="10"/>
      <dgm:spPr/>
    </dgm:pt>
    <dgm:pt modelId="{663D7299-F9BC-40E2-A2EB-80DD6A88DD9C}" type="pres">
      <dgm:prSet presAssocID="{4E3348CE-D0F7-43BB-938C-D21C43DFFFBE}" presName="sp" presStyleCnt="0"/>
      <dgm:spPr/>
    </dgm:pt>
    <dgm:pt modelId="{A6A6CD6A-A92E-421B-BFFA-3034DE595E64}" type="pres">
      <dgm:prSet presAssocID="{FE3E33D3-EC3A-46AD-92F2-967F9A4A6EE7}" presName="arrowAndChildren" presStyleCnt="0"/>
      <dgm:spPr/>
    </dgm:pt>
    <dgm:pt modelId="{B9B9E74D-DF59-4F1C-A884-A48231FF7B02}" type="pres">
      <dgm:prSet presAssocID="{FE3E33D3-EC3A-46AD-92F2-967F9A4A6EE7}" presName="parentTextArrow" presStyleLbl="node1" presStyleIdx="7" presStyleCnt="10"/>
      <dgm:spPr/>
    </dgm:pt>
    <dgm:pt modelId="{FBE759E8-8F9F-41A6-A179-7A5B4AA388CC}" type="pres">
      <dgm:prSet presAssocID="{12AD9ABC-1F22-4E19-BDA0-AE1061874D4D}" presName="sp" presStyleCnt="0"/>
      <dgm:spPr/>
    </dgm:pt>
    <dgm:pt modelId="{B028984C-6900-4484-A045-50E76BFAA0F0}" type="pres">
      <dgm:prSet presAssocID="{B489041A-9DC7-43AE-AC4C-9AE43B75142A}" presName="arrowAndChildren" presStyleCnt="0"/>
      <dgm:spPr/>
    </dgm:pt>
    <dgm:pt modelId="{D2F2D3F8-630B-4590-8BBB-344A170A9758}" type="pres">
      <dgm:prSet presAssocID="{B489041A-9DC7-43AE-AC4C-9AE43B75142A}" presName="parentTextArrow" presStyleLbl="node1" presStyleIdx="8" presStyleCnt="10"/>
      <dgm:spPr/>
    </dgm:pt>
    <dgm:pt modelId="{E8647289-6723-4167-BB6E-0FB7160657EE}" type="pres">
      <dgm:prSet presAssocID="{853C1E89-365F-4C0E-81A3-E98D58D992FC}" presName="sp" presStyleCnt="0"/>
      <dgm:spPr/>
    </dgm:pt>
    <dgm:pt modelId="{910DA7AD-F680-4486-B1B4-29B68E37668C}" type="pres">
      <dgm:prSet presAssocID="{B4F21809-5F8B-448A-A006-6D8BEEAF4BA7}" presName="arrowAndChildren" presStyleCnt="0"/>
      <dgm:spPr/>
    </dgm:pt>
    <dgm:pt modelId="{A4E997FF-FB57-41DC-8C2E-75C3695304D5}" type="pres">
      <dgm:prSet presAssocID="{B4F21809-5F8B-448A-A006-6D8BEEAF4BA7}" presName="parentTextArrow" presStyleLbl="node1" presStyleIdx="9" presStyleCnt="10"/>
      <dgm:spPr/>
    </dgm:pt>
  </dgm:ptLst>
  <dgm:cxnLst>
    <dgm:cxn modelId="{4F644502-D2D7-46D4-96D2-61885E044F0B}" type="presOf" srcId="{94C74CFD-3161-4DC1-9334-617677BA3333}" destId="{230A9B38-1C4A-4E42-97B4-0EB99E9DA840}" srcOrd="0" destOrd="0" presId="urn:microsoft.com/office/officeart/2005/8/layout/process4"/>
    <dgm:cxn modelId="{47F13C09-A3F5-4D39-8F16-4183F571EBA2}" type="presOf" srcId="{A6791DCF-AC58-4F6C-B5E8-58621899C2F7}" destId="{175DD7D4-9500-4438-8F1C-BB842FA19EB3}" srcOrd="0" destOrd="0" presId="urn:microsoft.com/office/officeart/2005/8/layout/process4"/>
    <dgm:cxn modelId="{BE7F3C0A-D44E-41FB-8069-7E5B2F5AB181}" srcId="{3ECB94C6-8BEB-4BB0-B258-39BB30A5B8BD}" destId="{DA3B925A-8360-4792-9496-7277EBA5514C}" srcOrd="5" destOrd="0" parTransId="{638A3B5F-C89B-441E-93B7-4C7AE77EA71C}" sibTransId="{08641A77-7DC1-468E-9E36-5B04B0E7B60A}"/>
    <dgm:cxn modelId="{6B674513-6FB7-46EF-97D3-7C13AD56F01C}" type="presOf" srcId="{B489041A-9DC7-43AE-AC4C-9AE43B75142A}" destId="{D2F2D3F8-630B-4590-8BBB-344A170A9758}" srcOrd="0" destOrd="0" presId="urn:microsoft.com/office/officeart/2005/8/layout/process4"/>
    <dgm:cxn modelId="{BD054416-D0C4-4D11-94C3-367A2E13B176}" type="presOf" srcId="{40C5BF0E-1D64-4171-AB1C-F8C12C41A70F}" destId="{A9B8B22F-8404-4F38-9BC6-F9CD1FE2FF51}" srcOrd="0" destOrd="0" presId="urn:microsoft.com/office/officeart/2005/8/layout/process4"/>
    <dgm:cxn modelId="{E9713417-84A6-449E-93ED-6CCBC7E492D9}" srcId="{3ECB94C6-8BEB-4BB0-B258-39BB30A5B8BD}" destId="{EA940E19-F53E-45E1-97BF-32A700680ACE}" srcOrd="3" destOrd="0" parTransId="{267852DE-A8C6-4DA9-B502-D2156B0F2748}" sibTransId="{FA794A55-1B8E-4289-85D7-29BB40D53E46}"/>
    <dgm:cxn modelId="{B5ADD726-4C53-4A7B-BCD1-B0F2FCBDF624}" type="presOf" srcId="{B4F21809-5F8B-448A-A006-6D8BEEAF4BA7}" destId="{A4E997FF-FB57-41DC-8C2E-75C3695304D5}" srcOrd="0" destOrd="0" presId="urn:microsoft.com/office/officeart/2005/8/layout/process4"/>
    <dgm:cxn modelId="{18610D2C-580A-4D56-83D0-5AFF253C33CD}" type="presOf" srcId="{DA3B925A-8360-4792-9496-7277EBA5514C}" destId="{D585B77C-040F-4BE2-9273-679FE7BDA050}" srcOrd="0" destOrd="0" presId="urn:microsoft.com/office/officeart/2005/8/layout/process4"/>
    <dgm:cxn modelId="{D4B45E5F-655C-4B79-A70A-B531EFD2C610}" type="presOf" srcId="{FE3E33D3-EC3A-46AD-92F2-967F9A4A6EE7}" destId="{B9B9E74D-DF59-4F1C-A884-A48231FF7B02}" srcOrd="0" destOrd="0" presId="urn:microsoft.com/office/officeart/2005/8/layout/process4"/>
    <dgm:cxn modelId="{99CE6846-0DA9-445B-B49E-DDB01DC53794}" srcId="{3ECB94C6-8BEB-4BB0-B258-39BB30A5B8BD}" destId="{B489041A-9DC7-43AE-AC4C-9AE43B75142A}" srcOrd="1" destOrd="0" parTransId="{E1C8A8F0-99F1-42B4-9D49-621A52EFE316}" sibTransId="{12AD9ABC-1F22-4E19-BDA0-AE1061874D4D}"/>
    <dgm:cxn modelId="{E32F2A54-3E20-4D14-AD53-C1404A622AF3}" srcId="{3ECB94C6-8BEB-4BB0-B258-39BB30A5B8BD}" destId="{A6791DCF-AC58-4F6C-B5E8-58621899C2F7}" srcOrd="4" destOrd="0" parTransId="{4CC1105D-5302-40B2-873D-89E9852148F7}" sibTransId="{E5E17AF0-D472-4DF7-8176-C34CDF1FF7EE}"/>
    <dgm:cxn modelId="{7765927F-286C-47DA-8E3E-FEA289F4BAD4}" srcId="{3ECB94C6-8BEB-4BB0-B258-39BB30A5B8BD}" destId="{94C74CFD-3161-4DC1-9334-617677BA3333}" srcOrd="9" destOrd="0" parTransId="{25AFD9C2-B711-40D0-9187-EC616FA34526}" sibTransId="{3B331D92-0BB7-434D-92E8-430A1725C8E9}"/>
    <dgm:cxn modelId="{20AAB4A8-BC32-4E2E-A8AF-FD5C06F1AD46}" type="presOf" srcId="{F0604727-46B2-477C-B6AA-27C7BA71BAD9}" destId="{ADD0A32F-3FDE-4DD3-BAF3-96BF5B11C1DD}" srcOrd="0" destOrd="0" presId="urn:microsoft.com/office/officeart/2005/8/layout/process4"/>
    <dgm:cxn modelId="{474250A9-D1E1-4E15-A25D-A1F44D76FCD9}" type="presOf" srcId="{C2EAAE0E-DFED-433B-B9F8-81B25959D37E}" destId="{5C55678C-463E-4C95-B371-930483486834}" srcOrd="0" destOrd="0" presId="urn:microsoft.com/office/officeart/2005/8/layout/process4"/>
    <dgm:cxn modelId="{7F0ADCB4-96BF-4333-B0E8-94EF4375069D}" type="presOf" srcId="{EA940E19-F53E-45E1-97BF-32A700680ACE}" destId="{09984E0B-4819-4227-AC76-15B45988FD57}" srcOrd="0" destOrd="0" presId="urn:microsoft.com/office/officeart/2005/8/layout/process4"/>
    <dgm:cxn modelId="{96863DB9-9FC6-4B6F-9FE5-4275B5959B96}" srcId="{3ECB94C6-8BEB-4BB0-B258-39BB30A5B8BD}" destId="{40C5BF0E-1D64-4171-AB1C-F8C12C41A70F}" srcOrd="7" destOrd="0" parTransId="{EDEC1078-D472-461B-89FC-503E9E101640}" sibTransId="{78A79566-8E33-410D-A331-EE79401306C2}"/>
    <dgm:cxn modelId="{938179BD-8F99-4F74-B9B7-01E6850E79B9}" srcId="{3ECB94C6-8BEB-4BB0-B258-39BB30A5B8BD}" destId="{FE3E33D3-EC3A-46AD-92F2-967F9A4A6EE7}" srcOrd="2" destOrd="0" parTransId="{8CEBFE69-DD4B-47BC-A12B-AB3743C2735B}" sibTransId="{4E3348CE-D0F7-43BB-938C-D21C43DFFFBE}"/>
    <dgm:cxn modelId="{A77A5ED9-D7F0-4566-8E35-3003660B5629}" srcId="{3ECB94C6-8BEB-4BB0-B258-39BB30A5B8BD}" destId="{B4F21809-5F8B-448A-A006-6D8BEEAF4BA7}" srcOrd="0" destOrd="0" parTransId="{27E8D6E6-97B7-43FE-B22B-89BBC20AD5A3}" sibTransId="{853C1E89-365F-4C0E-81A3-E98D58D992FC}"/>
    <dgm:cxn modelId="{A23643E9-C82A-4686-9C19-331D7706B1C4}" srcId="{3ECB94C6-8BEB-4BB0-B258-39BB30A5B8BD}" destId="{F0604727-46B2-477C-B6AA-27C7BA71BAD9}" srcOrd="8" destOrd="0" parTransId="{75DE98CC-7168-4847-90C7-68D2D67266E0}" sibTransId="{68727453-6FB5-4A2C-B8C2-BB8CE6C5A4E4}"/>
    <dgm:cxn modelId="{C23900F6-C404-42AF-9BA1-348A4961FAA2}" type="presOf" srcId="{3ECB94C6-8BEB-4BB0-B258-39BB30A5B8BD}" destId="{388127C0-267C-4445-8E49-6F6ED759E9A6}" srcOrd="0" destOrd="0" presId="urn:microsoft.com/office/officeart/2005/8/layout/process4"/>
    <dgm:cxn modelId="{EF6C81FF-121A-47F0-855B-C0E6F9346172}" srcId="{3ECB94C6-8BEB-4BB0-B258-39BB30A5B8BD}" destId="{C2EAAE0E-DFED-433B-B9F8-81B25959D37E}" srcOrd="6" destOrd="0" parTransId="{401FF39F-6E86-453F-B69B-D3407E8759C5}" sibTransId="{05E66F46-28D2-4326-9EBF-B4070E546C15}"/>
    <dgm:cxn modelId="{C60D129C-F1D2-4BC5-97DA-223F2BB9F9ED}" type="presParOf" srcId="{388127C0-267C-4445-8E49-6F6ED759E9A6}" destId="{D81DBF10-159D-44BB-99C9-EB6AEB1C29E6}" srcOrd="0" destOrd="0" presId="urn:microsoft.com/office/officeart/2005/8/layout/process4"/>
    <dgm:cxn modelId="{C392FDEF-FC54-4E37-8236-912949277215}" type="presParOf" srcId="{D81DBF10-159D-44BB-99C9-EB6AEB1C29E6}" destId="{230A9B38-1C4A-4E42-97B4-0EB99E9DA840}" srcOrd="0" destOrd="0" presId="urn:microsoft.com/office/officeart/2005/8/layout/process4"/>
    <dgm:cxn modelId="{C1DFBC43-FAC2-4E3E-AC6A-3CE9FECFC891}" type="presParOf" srcId="{388127C0-267C-4445-8E49-6F6ED759E9A6}" destId="{EF158AE8-A65B-4D17-A101-E8888F11FB31}" srcOrd="1" destOrd="0" presId="urn:microsoft.com/office/officeart/2005/8/layout/process4"/>
    <dgm:cxn modelId="{4E13FF00-32B3-4C6F-8FF2-07E9A33DEB6F}" type="presParOf" srcId="{388127C0-267C-4445-8E49-6F6ED759E9A6}" destId="{A62E8524-906B-4169-9019-302352FA7834}" srcOrd="2" destOrd="0" presId="urn:microsoft.com/office/officeart/2005/8/layout/process4"/>
    <dgm:cxn modelId="{18C96650-3A5C-4285-9DAA-B22457A7778F}" type="presParOf" srcId="{A62E8524-906B-4169-9019-302352FA7834}" destId="{ADD0A32F-3FDE-4DD3-BAF3-96BF5B11C1DD}" srcOrd="0" destOrd="0" presId="urn:microsoft.com/office/officeart/2005/8/layout/process4"/>
    <dgm:cxn modelId="{7A599B7D-F3BF-4D1C-8B3A-A58179D372BB}" type="presParOf" srcId="{388127C0-267C-4445-8E49-6F6ED759E9A6}" destId="{4168F17B-C980-46E5-8085-DB158F180C56}" srcOrd="3" destOrd="0" presId="urn:microsoft.com/office/officeart/2005/8/layout/process4"/>
    <dgm:cxn modelId="{0F197EC9-29E0-4B27-B226-C95D7708CB25}" type="presParOf" srcId="{388127C0-267C-4445-8E49-6F6ED759E9A6}" destId="{B65BC23D-0596-4EA7-B4DD-3A1532CB68A6}" srcOrd="4" destOrd="0" presId="urn:microsoft.com/office/officeart/2005/8/layout/process4"/>
    <dgm:cxn modelId="{9BEFC62F-BF1C-41F0-9DAE-1C8EA405D942}" type="presParOf" srcId="{B65BC23D-0596-4EA7-B4DD-3A1532CB68A6}" destId="{A9B8B22F-8404-4F38-9BC6-F9CD1FE2FF51}" srcOrd="0" destOrd="0" presId="urn:microsoft.com/office/officeart/2005/8/layout/process4"/>
    <dgm:cxn modelId="{3C9561B6-AC08-4DB9-A266-683E45B5CCE9}" type="presParOf" srcId="{388127C0-267C-4445-8E49-6F6ED759E9A6}" destId="{E3E99836-0756-40DC-BCBA-3E00182B7627}" srcOrd="5" destOrd="0" presId="urn:microsoft.com/office/officeart/2005/8/layout/process4"/>
    <dgm:cxn modelId="{73023CA2-8EB8-45F8-9D7E-93ECD7BDCAE2}" type="presParOf" srcId="{388127C0-267C-4445-8E49-6F6ED759E9A6}" destId="{FD952A9B-399A-4333-B0AD-163F11C1BEFC}" srcOrd="6" destOrd="0" presId="urn:microsoft.com/office/officeart/2005/8/layout/process4"/>
    <dgm:cxn modelId="{86895C4F-AE0C-41F9-8725-CA1864C00526}" type="presParOf" srcId="{FD952A9B-399A-4333-B0AD-163F11C1BEFC}" destId="{5C55678C-463E-4C95-B371-930483486834}" srcOrd="0" destOrd="0" presId="urn:microsoft.com/office/officeart/2005/8/layout/process4"/>
    <dgm:cxn modelId="{F157961C-DE55-4751-8C7D-A14775DD7177}" type="presParOf" srcId="{388127C0-267C-4445-8E49-6F6ED759E9A6}" destId="{DC7A8C5F-81FF-4D5A-ABD4-F1E962BDF6F0}" srcOrd="7" destOrd="0" presId="urn:microsoft.com/office/officeart/2005/8/layout/process4"/>
    <dgm:cxn modelId="{8F69735F-D3FB-4F8C-BD76-5BF0CAB9751F}" type="presParOf" srcId="{388127C0-267C-4445-8E49-6F6ED759E9A6}" destId="{6DB50DA3-74BD-4CC9-B581-E69E14A1BFF4}" srcOrd="8" destOrd="0" presId="urn:microsoft.com/office/officeart/2005/8/layout/process4"/>
    <dgm:cxn modelId="{A6CCB9CF-22F6-46D9-A246-8ED352F10A19}" type="presParOf" srcId="{6DB50DA3-74BD-4CC9-B581-E69E14A1BFF4}" destId="{D585B77C-040F-4BE2-9273-679FE7BDA050}" srcOrd="0" destOrd="0" presId="urn:microsoft.com/office/officeart/2005/8/layout/process4"/>
    <dgm:cxn modelId="{FECC2699-15F9-48D1-B0FD-8D2F67BE91B8}" type="presParOf" srcId="{388127C0-267C-4445-8E49-6F6ED759E9A6}" destId="{D36E5AF3-9C23-4835-A73D-D0447914E196}" srcOrd="9" destOrd="0" presId="urn:microsoft.com/office/officeart/2005/8/layout/process4"/>
    <dgm:cxn modelId="{A5211FAC-0EA7-4718-A92B-A0011FEB7D77}" type="presParOf" srcId="{388127C0-267C-4445-8E49-6F6ED759E9A6}" destId="{29DDBAF7-FBE5-423A-B34C-0391EC31D5BB}" srcOrd="10" destOrd="0" presId="urn:microsoft.com/office/officeart/2005/8/layout/process4"/>
    <dgm:cxn modelId="{57B3C9A2-1E89-4F83-99A6-1EBE158A24DC}" type="presParOf" srcId="{29DDBAF7-FBE5-423A-B34C-0391EC31D5BB}" destId="{175DD7D4-9500-4438-8F1C-BB842FA19EB3}" srcOrd="0" destOrd="0" presId="urn:microsoft.com/office/officeart/2005/8/layout/process4"/>
    <dgm:cxn modelId="{DA9C9E97-3D70-4286-B1D0-7E0A88F15C67}" type="presParOf" srcId="{388127C0-267C-4445-8E49-6F6ED759E9A6}" destId="{9FBBFCA7-5CFE-47FF-8B25-4B16F7FADEA5}" srcOrd="11" destOrd="0" presId="urn:microsoft.com/office/officeart/2005/8/layout/process4"/>
    <dgm:cxn modelId="{D9B4BF30-3438-43D6-A3A8-D98C5D9B92C7}" type="presParOf" srcId="{388127C0-267C-4445-8E49-6F6ED759E9A6}" destId="{71A80A25-1F3C-40BF-9C45-CBEB6482FD8F}" srcOrd="12" destOrd="0" presId="urn:microsoft.com/office/officeart/2005/8/layout/process4"/>
    <dgm:cxn modelId="{E07917EC-1F21-4B50-9D11-01DF9503160B}" type="presParOf" srcId="{71A80A25-1F3C-40BF-9C45-CBEB6482FD8F}" destId="{09984E0B-4819-4227-AC76-15B45988FD57}" srcOrd="0" destOrd="0" presId="urn:microsoft.com/office/officeart/2005/8/layout/process4"/>
    <dgm:cxn modelId="{A97C3278-666B-43C0-956A-19A7040A692D}" type="presParOf" srcId="{388127C0-267C-4445-8E49-6F6ED759E9A6}" destId="{663D7299-F9BC-40E2-A2EB-80DD6A88DD9C}" srcOrd="13" destOrd="0" presId="urn:microsoft.com/office/officeart/2005/8/layout/process4"/>
    <dgm:cxn modelId="{ACD3ADE7-FE0A-4F59-94E7-D78DA2C8F5EC}" type="presParOf" srcId="{388127C0-267C-4445-8E49-6F6ED759E9A6}" destId="{A6A6CD6A-A92E-421B-BFFA-3034DE595E64}" srcOrd="14" destOrd="0" presId="urn:microsoft.com/office/officeart/2005/8/layout/process4"/>
    <dgm:cxn modelId="{A51E3975-09CB-417A-90BC-638F3B4FCA9C}" type="presParOf" srcId="{A6A6CD6A-A92E-421B-BFFA-3034DE595E64}" destId="{B9B9E74D-DF59-4F1C-A884-A48231FF7B02}" srcOrd="0" destOrd="0" presId="urn:microsoft.com/office/officeart/2005/8/layout/process4"/>
    <dgm:cxn modelId="{D2E8E37B-3660-4FCF-AC4A-FB6B74023872}" type="presParOf" srcId="{388127C0-267C-4445-8E49-6F6ED759E9A6}" destId="{FBE759E8-8F9F-41A6-A179-7A5B4AA388CC}" srcOrd="15" destOrd="0" presId="urn:microsoft.com/office/officeart/2005/8/layout/process4"/>
    <dgm:cxn modelId="{0802654F-E8F4-4611-86F0-0A6E76AF687E}" type="presParOf" srcId="{388127C0-267C-4445-8E49-6F6ED759E9A6}" destId="{B028984C-6900-4484-A045-50E76BFAA0F0}" srcOrd="16" destOrd="0" presId="urn:microsoft.com/office/officeart/2005/8/layout/process4"/>
    <dgm:cxn modelId="{12AAE02A-917B-4463-B19C-DE9BAF15D270}" type="presParOf" srcId="{B028984C-6900-4484-A045-50E76BFAA0F0}" destId="{D2F2D3F8-630B-4590-8BBB-344A170A9758}" srcOrd="0" destOrd="0" presId="urn:microsoft.com/office/officeart/2005/8/layout/process4"/>
    <dgm:cxn modelId="{FE689724-A7A4-4A7F-8874-A46EE272AB55}" type="presParOf" srcId="{388127C0-267C-4445-8E49-6F6ED759E9A6}" destId="{E8647289-6723-4167-BB6E-0FB7160657EE}" srcOrd="17" destOrd="0" presId="urn:microsoft.com/office/officeart/2005/8/layout/process4"/>
    <dgm:cxn modelId="{7512B1F5-7B6A-441F-9344-E2E2AD287BF3}" type="presParOf" srcId="{388127C0-267C-4445-8E49-6F6ED759E9A6}" destId="{910DA7AD-F680-4486-B1B4-29B68E37668C}" srcOrd="18" destOrd="0" presId="urn:microsoft.com/office/officeart/2005/8/layout/process4"/>
    <dgm:cxn modelId="{11745D1E-1BC9-4E80-ABFA-44014921F233}" type="presParOf" srcId="{910DA7AD-F680-4486-B1B4-29B68E37668C}" destId="{A4E997FF-FB57-41DC-8C2E-75C3695304D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2D691C-6B40-4B85-95D9-D4A386A4F9E2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4D600F1-7CD7-4F4A-B961-CD5BF3A43F64}">
      <dgm:prSet/>
      <dgm:spPr/>
      <dgm:t>
        <a:bodyPr/>
        <a:lstStyle/>
        <a:p>
          <a:r>
            <a:rPr lang="cs-CZ" b="1" i="1"/>
            <a:t>Členství NATO je otevřené „kterémukoli dalšímu evropskému státu, který podporuje zásady této Úmluvy a přispívá k bezpečnosti oblasti Severního Atlantiku“.</a:t>
          </a:r>
          <a:endParaRPr lang="en-US"/>
        </a:p>
      </dgm:t>
    </dgm:pt>
    <dgm:pt modelId="{BCA341FD-6BB7-4952-928D-9C2E2B8877BD}" type="parTrans" cxnId="{552A5600-687D-4E3B-97B7-805B2FE59AB7}">
      <dgm:prSet/>
      <dgm:spPr/>
      <dgm:t>
        <a:bodyPr/>
        <a:lstStyle/>
        <a:p>
          <a:endParaRPr lang="en-US"/>
        </a:p>
      </dgm:t>
    </dgm:pt>
    <dgm:pt modelId="{05BAE7B2-9888-4907-826D-8CD231DF782E}" type="sibTrans" cxnId="{552A5600-687D-4E3B-97B7-805B2FE59AB7}">
      <dgm:prSet/>
      <dgm:spPr/>
      <dgm:t>
        <a:bodyPr/>
        <a:lstStyle/>
        <a:p>
          <a:endParaRPr lang="en-US"/>
        </a:p>
      </dgm:t>
    </dgm:pt>
    <dgm:pt modelId="{9CDA318B-87D7-4F62-A668-ECA53F96B3DE}">
      <dgm:prSet/>
      <dgm:spPr/>
      <dgm:t>
        <a:bodyPr/>
        <a:lstStyle/>
        <a:p>
          <a:r>
            <a:rPr lang="cs-CZ" b="1"/>
            <a:t>Akční plán členství </a:t>
          </a:r>
          <a:endParaRPr lang="en-US"/>
        </a:p>
      </dgm:t>
    </dgm:pt>
    <dgm:pt modelId="{DF40BD2A-A069-455C-BE7A-050048FD9D1C}" type="parTrans" cxnId="{4E01DAF3-00B4-42A1-9BAE-99F8DEC375FA}">
      <dgm:prSet/>
      <dgm:spPr/>
      <dgm:t>
        <a:bodyPr/>
        <a:lstStyle/>
        <a:p>
          <a:endParaRPr lang="en-US"/>
        </a:p>
      </dgm:t>
    </dgm:pt>
    <dgm:pt modelId="{F6B9A752-32EB-4D4F-93F8-8E4C8AC4F476}" type="sibTrans" cxnId="{4E01DAF3-00B4-42A1-9BAE-99F8DEC375FA}">
      <dgm:prSet/>
      <dgm:spPr/>
      <dgm:t>
        <a:bodyPr/>
        <a:lstStyle/>
        <a:p>
          <a:endParaRPr lang="en-US"/>
        </a:p>
      </dgm:t>
    </dgm:pt>
    <dgm:pt modelId="{C8360FEB-7018-4184-BB20-216D98C5D082}" type="pres">
      <dgm:prSet presAssocID="{B52D691C-6B40-4B85-95D9-D4A386A4F9E2}" presName="Name0" presStyleCnt="0">
        <dgm:presLayoutVars>
          <dgm:dir/>
          <dgm:animLvl val="lvl"/>
          <dgm:resizeHandles val="exact"/>
        </dgm:presLayoutVars>
      </dgm:prSet>
      <dgm:spPr/>
    </dgm:pt>
    <dgm:pt modelId="{2F922074-31E2-4A40-97BD-1EDD0DC71149}" type="pres">
      <dgm:prSet presAssocID="{9CDA318B-87D7-4F62-A668-ECA53F96B3DE}" presName="boxAndChildren" presStyleCnt="0"/>
      <dgm:spPr/>
    </dgm:pt>
    <dgm:pt modelId="{9FA70DF4-DD3E-4F89-85ED-366F1C9F23F0}" type="pres">
      <dgm:prSet presAssocID="{9CDA318B-87D7-4F62-A668-ECA53F96B3DE}" presName="parentTextBox" presStyleLbl="node1" presStyleIdx="0" presStyleCnt="2"/>
      <dgm:spPr/>
    </dgm:pt>
    <dgm:pt modelId="{62377530-71EC-413B-BE58-4CD90C992107}" type="pres">
      <dgm:prSet presAssocID="{05BAE7B2-9888-4907-826D-8CD231DF782E}" presName="sp" presStyleCnt="0"/>
      <dgm:spPr/>
    </dgm:pt>
    <dgm:pt modelId="{311DA4E4-EDD7-410D-8F93-2E315451EE71}" type="pres">
      <dgm:prSet presAssocID="{D4D600F1-7CD7-4F4A-B961-CD5BF3A43F64}" presName="arrowAndChildren" presStyleCnt="0"/>
      <dgm:spPr/>
    </dgm:pt>
    <dgm:pt modelId="{C34FCC06-E9D9-42FE-99F9-66F739318109}" type="pres">
      <dgm:prSet presAssocID="{D4D600F1-7CD7-4F4A-B961-CD5BF3A43F64}" presName="parentTextArrow" presStyleLbl="node1" presStyleIdx="1" presStyleCnt="2"/>
      <dgm:spPr/>
    </dgm:pt>
  </dgm:ptLst>
  <dgm:cxnLst>
    <dgm:cxn modelId="{552A5600-687D-4E3B-97B7-805B2FE59AB7}" srcId="{B52D691C-6B40-4B85-95D9-D4A386A4F9E2}" destId="{D4D600F1-7CD7-4F4A-B961-CD5BF3A43F64}" srcOrd="0" destOrd="0" parTransId="{BCA341FD-6BB7-4952-928D-9C2E2B8877BD}" sibTransId="{05BAE7B2-9888-4907-826D-8CD231DF782E}"/>
    <dgm:cxn modelId="{5CE8A425-2EEB-4BBA-AF69-F6B5E4F8CFFD}" type="presOf" srcId="{B52D691C-6B40-4B85-95D9-D4A386A4F9E2}" destId="{C8360FEB-7018-4184-BB20-216D98C5D082}" srcOrd="0" destOrd="0" presId="urn:microsoft.com/office/officeart/2005/8/layout/process4"/>
    <dgm:cxn modelId="{5E78415B-B1B6-40AA-838D-C6EA0AF869C7}" type="presOf" srcId="{9CDA318B-87D7-4F62-A668-ECA53F96B3DE}" destId="{9FA70DF4-DD3E-4F89-85ED-366F1C9F23F0}" srcOrd="0" destOrd="0" presId="urn:microsoft.com/office/officeart/2005/8/layout/process4"/>
    <dgm:cxn modelId="{4E01DAF3-00B4-42A1-9BAE-99F8DEC375FA}" srcId="{B52D691C-6B40-4B85-95D9-D4A386A4F9E2}" destId="{9CDA318B-87D7-4F62-A668-ECA53F96B3DE}" srcOrd="1" destOrd="0" parTransId="{DF40BD2A-A069-455C-BE7A-050048FD9D1C}" sibTransId="{F6B9A752-32EB-4D4F-93F8-8E4C8AC4F476}"/>
    <dgm:cxn modelId="{4CA144FA-6B39-4C5D-80F0-9A22379EC0FF}" type="presOf" srcId="{D4D600F1-7CD7-4F4A-B961-CD5BF3A43F64}" destId="{C34FCC06-E9D9-42FE-99F9-66F739318109}" srcOrd="0" destOrd="0" presId="urn:microsoft.com/office/officeart/2005/8/layout/process4"/>
    <dgm:cxn modelId="{7F078351-B080-4C34-B398-C30494FB34CE}" type="presParOf" srcId="{C8360FEB-7018-4184-BB20-216D98C5D082}" destId="{2F922074-31E2-4A40-97BD-1EDD0DC71149}" srcOrd="0" destOrd="0" presId="urn:microsoft.com/office/officeart/2005/8/layout/process4"/>
    <dgm:cxn modelId="{B2CFB7E6-AA2C-4535-AA91-6B672C2F9AF2}" type="presParOf" srcId="{2F922074-31E2-4A40-97BD-1EDD0DC71149}" destId="{9FA70DF4-DD3E-4F89-85ED-366F1C9F23F0}" srcOrd="0" destOrd="0" presId="urn:microsoft.com/office/officeart/2005/8/layout/process4"/>
    <dgm:cxn modelId="{36059076-8622-4021-BDED-1474E8885F78}" type="presParOf" srcId="{C8360FEB-7018-4184-BB20-216D98C5D082}" destId="{62377530-71EC-413B-BE58-4CD90C992107}" srcOrd="1" destOrd="0" presId="urn:microsoft.com/office/officeart/2005/8/layout/process4"/>
    <dgm:cxn modelId="{EC72A6B9-4176-4C46-BDCD-47CEB66045BA}" type="presParOf" srcId="{C8360FEB-7018-4184-BB20-216D98C5D082}" destId="{311DA4E4-EDD7-410D-8F93-2E315451EE71}" srcOrd="2" destOrd="0" presId="urn:microsoft.com/office/officeart/2005/8/layout/process4"/>
    <dgm:cxn modelId="{20617ED6-E885-445E-889B-01F09D464F6D}" type="presParOf" srcId="{311DA4E4-EDD7-410D-8F93-2E315451EE71}" destId="{C34FCC06-E9D9-42FE-99F9-66F73931810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2BF32-30FC-41C7-BF35-455580130AC9}">
      <dsp:nvSpPr>
        <dsp:cNvPr id="0" name=""/>
        <dsp:cNvSpPr/>
      </dsp:nvSpPr>
      <dsp:spPr>
        <a:xfrm>
          <a:off x="0" y="2125"/>
          <a:ext cx="7315200" cy="1077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3B5FB-EDDD-4131-BF79-8E1CAC86135D}">
      <dsp:nvSpPr>
        <dsp:cNvPr id="0" name=""/>
        <dsp:cNvSpPr/>
      </dsp:nvSpPr>
      <dsp:spPr>
        <a:xfrm>
          <a:off x="325833" y="244480"/>
          <a:ext cx="592424" cy="59242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0E0AA-C4C9-49F4-8119-DC55F83289CA}">
      <dsp:nvSpPr>
        <dsp:cNvPr id="0" name=""/>
        <dsp:cNvSpPr/>
      </dsp:nvSpPr>
      <dsp:spPr>
        <a:xfrm>
          <a:off x="1244090" y="2125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= politická a vojenská aliance </a:t>
          </a:r>
          <a:endParaRPr lang="en-US" sz="1400" kern="1200"/>
        </a:p>
      </dsp:txBody>
      <dsp:txXfrm>
        <a:off x="1244090" y="2125"/>
        <a:ext cx="6071109" cy="1077134"/>
      </dsp:txXfrm>
    </dsp:sp>
    <dsp:sp modelId="{3FD20876-82F5-4216-A9E3-516BE6E88784}">
      <dsp:nvSpPr>
        <dsp:cNvPr id="0" name=""/>
        <dsp:cNvSpPr/>
      </dsp:nvSpPr>
      <dsp:spPr>
        <a:xfrm>
          <a:off x="0" y="1348543"/>
          <a:ext cx="7315200" cy="1077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E0C5B-AD50-4A95-AFD2-180FAE7B576E}">
      <dsp:nvSpPr>
        <dsp:cNvPr id="0" name=""/>
        <dsp:cNvSpPr/>
      </dsp:nvSpPr>
      <dsp:spPr>
        <a:xfrm>
          <a:off x="325833" y="1590898"/>
          <a:ext cx="592424" cy="59242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2AAC3-5CC7-4E5C-A349-E90913962F8A}">
      <dsp:nvSpPr>
        <dsp:cNvPr id="0" name=""/>
        <dsp:cNvSpPr/>
      </dsp:nvSpPr>
      <dsp:spPr>
        <a:xfrm>
          <a:off x="1244090" y="1348543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4. 4. 1949; Washington  - </a:t>
          </a:r>
          <a:r>
            <a:rPr lang="cs-CZ" sz="1400" b="1" i="1" kern="1200" dirty="0"/>
            <a:t>Severoatlantická smlouva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1" kern="1200" dirty="0"/>
            <a:t>Dnešní sídlo: Brusel </a:t>
          </a:r>
          <a:endParaRPr lang="en-US" sz="1400" kern="1200" dirty="0"/>
        </a:p>
      </dsp:txBody>
      <dsp:txXfrm>
        <a:off x="1244090" y="1348543"/>
        <a:ext cx="6071109" cy="1077134"/>
      </dsp:txXfrm>
    </dsp:sp>
    <dsp:sp modelId="{804BCFB3-79AE-4750-9ADC-060C5769DB92}">
      <dsp:nvSpPr>
        <dsp:cNvPr id="0" name=""/>
        <dsp:cNvSpPr/>
      </dsp:nvSpPr>
      <dsp:spPr>
        <a:xfrm>
          <a:off x="0" y="2694961"/>
          <a:ext cx="7315200" cy="1077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7D88B-E16D-4288-8B96-7DFF13D69AC1}">
      <dsp:nvSpPr>
        <dsp:cNvPr id="0" name=""/>
        <dsp:cNvSpPr/>
      </dsp:nvSpPr>
      <dsp:spPr>
        <a:xfrm>
          <a:off x="325833" y="2937317"/>
          <a:ext cx="592424" cy="59242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E658F-C870-42E0-A360-A5D1A6711715}">
      <dsp:nvSpPr>
        <dsp:cNvPr id="0" name=""/>
        <dsp:cNvSpPr/>
      </dsp:nvSpPr>
      <dsp:spPr>
        <a:xfrm>
          <a:off x="1244090" y="2694961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SOLIDARITA – DIALOG – SPOLUPRÁCE </a:t>
          </a:r>
          <a:endParaRPr lang="en-US" sz="1400" kern="1200"/>
        </a:p>
      </dsp:txBody>
      <dsp:txXfrm>
        <a:off x="1244090" y="2694961"/>
        <a:ext cx="6071109" cy="1077134"/>
      </dsp:txXfrm>
    </dsp:sp>
    <dsp:sp modelId="{59347A01-5A22-403F-90D2-DDF1C075739F}">
      <dsp:nvSpPr>
        <dsp:cNvPr id="0" name=""/>
        <dsp:cNvSpPr/>
      </dsp:nvSpPr>
      <dsp:spPr>
        <a:xfrm>
          <a:off x="0" y="4041380"/>
          <a:ext cx="7315200" cy="1077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8F3AD-75DA-4537-B952-31D10272B9FC}">
      <dsp:nvSpPr>
        <dsp:cNvPr id="0" name=""/>
        <dsp:cNvSpPr/>
      </dsp:nvSpPr>
      <dsp:spPr>
        <a:xfrm>
          <a:off x="369376" y="4414364"/>
          <a:ext cx="592424" cy="592424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6CC32-EB6B-4DD1-A1DA-138E6A45B982}">
      <dsp:nvSpPr>
        <dsp:cNvPr id="0" name=""/>
        <dsp:cNvSpPr/>
      </dsp:nvSpPr>
      <dsp:spPr>
        <a:xfrm>
          <a:off x="1244090" y="4041380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H</a:t>
          </a:r>
          <a:r>
            <a:rPr lang="cs-CZ" sz="1400" b="1" i="0" kern="1200" dirty="0"/>
            <a:t>lavními cíli jsou </a:t>
          </a:r>
          <a:r>
            <a:rPr lang="cs-CZ" sz="1400" b="0" i="0" kern="1200" dirty="0"/>
            <a:t>kolektivní obrana jejích členů a zachování demokracie a míru v oblasti severního Atlantiku. Členové musejí uznávat základní hodnoty, na kterých je Aliance postavena, tj. demokracii, právní stát a lidská práva.</a:t>
          </a:r>
          <a:endParaRPr lang="en-US" sz="1400" kern="1200" dirty="0"/>
        </a:p>
      </dsp:txBody>
      <dsp:txXfrm>
        <a:off x="1244090" y="4041380"/>
        <a:ext cx="6071109" cy="10771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A9B38-1C4A-4E42-97B4-0EB99E9DA840}">
      <dsp:nvSpPr>
        <dsp:cNvPr id="0" name=""/>
        <dsp:cNvSpPr/>
      </dsp:nvSpPr>
      <dsp:spPr>
        <a:xfrm>
          <a:off x="0" y="5455001"/>
          <a:ext cx="8189792" cy="397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2020:  </a:t>
          </a:r>
          <a:r>
            <a:rPr lang="cs-CZ" sz="1200" kern="1200" dirty="0"/>
            <a:t>Severní Makedonie </a:t>
          </a:r>
          <a:endParaRPr lang="en-US" sz="1200" kern="1200" dirty="0"/>
        </a:p>
      </dsp:txBody>
      <dsp:txXfrm>
        <a:off x="0" y="5455001"/>
        <a:ext cx="8189792" cy="397966"/>
      </dsp:txXfrm>
    </dsp:sp>
    <dsp:sp modelId="{ADD0A32F-3FDE-4DD3-BAF3-96BF5B11C1DD}">
      <dsp:nvSpPr>
        <dsp:cNvPr id="0" name=""/>
        <dsp:cNvSpPr/>
      </dsp:nvSpPr>
      <dsp:spPr>
        <a:xfrm rot="10800000">
          <a:off x="0" y="4848898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2017: </a:t>
          </a:r>
          <a:r>
            <a:rPr lang="cs-CZ" sz="1200" kern="1200" dirty="0"/>
            <a:t>Černá Hora</a:t>
          </a:r>
          <a:endParaRPr lang="en-US" sz="1200" kern="1200" dirty="0"/>
        </a:p>
      </dsp:txBody>
      <dsp:txXfrm rot="10800000">
        <a:off x="0" y="4848898"/>
        <a:ext cx="8189792" cy="397706"/>
      </dsp:txXfrm>
    </dsp:sp>
    <dsp:sp modelId="{A9B8B22F-8404-4F38-9BC6-F9CD1FE2FF51}">
      <dsp:nvSpPr>
        <dsp:cNvPr id="0" name=""/>
        <dsp:cNvSpPr/>
      </dsp:nvSpPr>
      <dsp:spPr>
        <a:xfrm rot="10800000">
          <a:off x="0" y="4242794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2009</a:t>
          </a:r>
          <a:r>
            <a:rPr lang="cs-CZ" sz="1200" kern="1200" dirty="0"/>
            <a:t>: Albánie, Chorvatsko</a:t>
          </a:r>
          <a:endParaRPr lang="en-US" sz="1200" kern="1200" dirty="0"/>
        </a:p>
      </dsp:txBody>
      <dsp:txXfrm rot="10800000">
        <a:off x="0" y="4242794"/>
        <a:ext cx="8189792" cy="397706"/>
      </dsp:txXfrm>
    </dsp:sp>
    <dsp:sp modelId="{5C55678C-463E-4C95-B371-930483486834}">
      <dsp:nvSpPr>
        <dsp:cNvPr id="0" name=""/>
        <dsp:cNvSpPr/>
      </dsp:nvSpPr>
      <dsp:spPr>
        <a:xfrm rot="10800000">
          <a:off x="0" y="3636691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2004</a:t>
          </a:r>
          <a:r>
            <a:rPr lang="cs-CZ" sz="1200" kern="1200" dirty="0"/>
            <a:t>: Bulharsko, Estonsko, Litva, Lotyšsko, Rumunsko, Slovensko, Slovinsko</a:t>
          </a:r>
          <a:endParaRPr lang="en-US" sz="1200" kern="1200" dirty="0"/>
        </a:p>
      </dsp:txBody>
      <dsp:txXfrm rot="10800000">
        <a:off x="0" y="3636691"/>
        <a:ext cx="8189792" cy="397706"/>
      </dsp:txXfrm>
    </dsp:sp>
    <dsp:sp modelId="{D585B77C-040F-4BE2-9273-679FE7BDA050}">
      <dsp:nvSpPr>
        <dsp:cNvPr id="0" name=""/>
        <dsp:cNvSpPr/>
      </dsp:nvSpPr>
      <dsp:spPr>
        <a:xfrm rot="10800000">
          <a:off x="0" y="3030588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12. 3. 1999: Česká republika; 1999</a:t>
          </a:r>
          <a:r>
            <a:rPr lang="cs-CZ" sz="1200" kern="1200" dirty="0"/>
            <a:t>: Maďarsko, Polsko</a:t>
          </a:r>
          <a:endParaRPr lang="en-US" sz="1200" kern="1200" dirty="0"/>
        </a:p>
      </dsp:txBody>
      <dsp:txXfrm rot="10800000">
        <a:off x="0" y="3030588"/>
        <a:ext cx="8189792" cy="397706"/>
      </dsp:txXfrm>
    </dsp:sp>
    <dsp:sp modelId="{175DD7D4-9500-4438-8F1C-BB842FA19EB3}">
      <dsp:nvSpPr>
        <dsp:cNvPr id="0" name=""/>
        <dsp:cNvSpPr/>
      </dsp:nvSpPr>
      <dsp:spPr>
        <a:xfrm rot="10800000">
          <a:off x="0" y="2424484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1982</a:t>
          </a:r>
          <a:r>
            <a:rPr lang="cs-CZ" sz="1200" kern="1200" dirty="0"/>
            <a:t>: Španělsko</a:t>
          </a:r>
          <a:endParaRPr lang="en-US" sz="1200" kern="1200" dirty="0"/>
        </a:p>
      </dsp:txBody>
      <dsp:txXfrm rot="10800000">
        <a:off x="0" y="2424484"/>
        <a:ext cx="8189792" cy="397706"/>
      </dsp:txXfrm>
    </dsp:sp>
    <dsp:sp modelId="{09984E0B-4819-4227-AC76-15B45988FD57}">
      <dsp:nvSpPr>
        <dsp:cNvPr id="0" name=""/>
        <dsp:cNvSpPr/>
      </dsp:nvSpPr>
      <dsp:spPr>
        <a:xfrm rot="10800000">
          <a:off x="0" y="1818381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1959: </a:t>
          </a:r>
          <a:r>
            <a:rPr lang="cs-CZ" sz="1200" kern="1200" dirty="0"/>
            <a:t>Německo</a:t>
          </a:r>
          <a:endParaRPr lang="en-US" sz="1200" kern="1200" dirty="0"/>
        </a:p>
      </dsp:txBody>
      <dsp:txXfrm rot="10800000">
        <a:off x="0" y="1818381"/>
        <a:ext cx="8189792" cy="397706"/>
      </dsp:txXfrm>
    </dsp:sp>
    <dsp:sp modelId="{B9B9E74D-DF59-4F1C-A884-A48231FF7B02}">
      <dsp:nvSpPr>
        <dsp:cNvPr id="0" name=""/>
        <dsp:cNvSpPr/>
      </dsp:nvSpPr>
      <dsp:spPr>
        <a:xfrm rot="10800000">
          <a:off x="0" y="1212278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1952</a:t>
          </a:r>
          <a:r>
            <a:rPr lang="cs-CZ" sz="1200" kern="1200" dirty="0"/>
            <a:t>: Řecko, Turecko</a:t>
          </a:r>
          <a:endParaRPr lang="en-US" sz="1200" kern="1200" dirty="0"/>
        </a:p>
      </dsp:txBody>
      <dsp:txXfrm rot="10800000">
        <a:off x="0" y="1212278"/>
        <a:ext cx="8189792" cy="397706"/>
      </dsp:txXfrm>
    </dsp:sp>
    <dsp:sp modelId="{D2F2D3F8-630B-4590-8BBB-344A170A9758}">
      <dsp:nvSpPr>
        <dsp:cNvPr id="0" name=""/>
        <dsp:cNvSpPr/>
      </dsp:nvSpPr>
      <dsp:spPr>
        <a:xfrm rot="10800000">
          <a:off x="0" y="606175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1949: </a:t>
          </a:r>
          <a:r>
            <a:rPr lang="cs-CZ" sz="1200" kern="1200" dirty="0"/>
            <a:t>Spojené království, Belgie, Dánsko, Francie, Island, Itálie, Kanada, Lucembursko, Nizozemsko, Norsko, Portugalsko, USA</a:t>
          </a:r>
          <a:endParaRPr lang="en-US" sz="1200" kern="1200" dirty="0"/>
        </a:p>
      </dsp:txBody>
      <dsp:txXfrm rot="10800000">
        <a:off x="0" y="606175"/>
        <a:ext cx="8189792" cy="397706"/>
      </dsp:txXfrm>
    </dsp:sp>
    <dsp:sp modelId="{A4E997FF-FB57-41DC-8C2E-75C3695304D5}">
      <dsp:nvSpPr>
        <dsp:cNvPr id="0" name=""/>
        <dsp:cNvSpPr/>
      </dsp:nvSpPr>
      <dsp:spPr>
        <a:xfrm rot="10800000">
          <a:off x="0" y="71"/>
          <a:ext cx="8189792" cy="6120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30 členů </a:t>
          </a:r>
          <a:endParaRPr lang="en-US" sz="2800" kern="1200" dirty="0"/>
        </a:p>
      </dsp:txBody>
      <dsp:txXfrm rot="10800000">
        <a:off x="0" y="71"/>
        <a:ext cx="8189792" cy="397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70DF4-DD3E-4F89-85ED-366F1C9F23F0}">
      <dsp:nvSpPr>
        <dsp:cNvPr id="0" name=""/>
        <dsp:cNvSpPr/>
      </dsp:nvSpPr>
      <dsp:spPr>
        <a:xfrm>
          <a:off x="0" y="3090577"/>
          <a:ext cx="7315200" cy="20277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Akční plán členství </a:t>
          </a:r>
          <a:endParaRPr lang="en-US" sz="2800" kern="1200"/>
        </a:p>
      </dsp:txBody>
      <dsp:txXfrm>
        <a:off x="0" y="3090577"/>
        <a:ext cx="7315200" cy="2027753"/>
      </dsp:txXfrm>
    </dsp:sp>
    <dsp:sp modelId="{C34FCC06-E9D9-42FE-99F9-66F739318109}">
      <dsp:nvSpPr>
        <dsp:cNvPr id="0" name=""/>
        <dsp:cNvSpPr/>
      </dsp:nvSpPr>
      <dsp:spPr>
        <a:xfrm rot="10800000">
          <a:off x="0" y="2309"/>
          <a:ext cx="7315200" cy="3118684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i="1" kern="1200"/>
            <a:t>Členství NATO je otevřené „kterémukoli dalšímu evropskému státu, který podporuje zásady této Úmluvy a přispívá k bezpečnosti oblasti Severního Atlantiku“.</a:t>
          </a:r>
          <a:endParaRPr lang="en-US" sz="2800" kern="1200"/>
        </a:p>
      </dsp:txBody>
      <dsp:txXfrm rot="10800000">
        <a:off x="0" y="2309"/>
        <a:ext cx="7315200" cy="2026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38493-4D44-44EE-874C-3D5510B06DBA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DBD99-D4AE-405F-888F-F644D8481E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7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o.int/cps/en/natohq/topics_37356.htm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63238"/>
                </a:solidFill>
                <a:effectLst/>
                <a:latin typeface="Arial" panose="020B0604020202020204" pitchFamily="34" charset="0"/>
              </a:rPr>
              <a:t>Klíčový je článek 5, podle nějž smluvní strany považují ozbrojený útok proti jedné nebo několika z nich za útok proti všem a zavazují se v takovém případě přispět na pomoc napadeným členům.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DBD99-D4AE-405F-888F-F644D8481E8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3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NATO má také tak zvaný </a:t>
            </a:r>
            <a:r>
              <a:rPr lang="cs-CZ" b="0" i="1" u="sng" dirty="0">
                <a:solidFill>
                  <a:srgbClr val="24B8FF"/>
                </a:solidFill>
                <a:effectLst/>
                <a:latin typeface="Times New Roman" panose="02020603050405020304" pitchFamily="18" charset="0"/>
                <a:hlinkClick r:id="rId3"/>
              </a:rPr>
              <a:t>Akční plán členství</a:t>
            </a:r>
            <a:r>
              <a:rPr lang="cs-CZ" b="0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. Pomáhá aspirujícím členům připravit se na členství a plnit klíčové požadavky poskytováním praktického poradenství a cílené pomoci. (Bosna a Hercegovina)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DBD99-D4AE-405F-888F-F644D8481E8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77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https://www.irozhlas.cz/zpravy-svet/ukrajina-rusko-nato-dycka-horak_2210060919_pj </a:t>
            </a:r>
          </a:p>
          <a:p>
            <a:r>
              <a:rPr lang="cs-CZ" dirty="0"/>
              <a:t>https://www.novinky.cz/clanek/zahranicni-evropa-devet-evropskych-prezidentu-odmitlo-ruskou-anexi-ukrajinskych-uzemi-40410332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DBD99-D4AE-405F-888F-F644D8481E8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8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7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55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3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64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07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7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95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1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82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6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70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153E17-EECD-4331-9C89-51DA65769646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549EA67C-D519-427E-A92B-8D3C6D62E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8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zpravy-svet/ukrajina-rusko-nato-dycka-horak_2210060919_pj" TargetMode="External"/><Relationship Id="rId7" Type="http://schemas.openxmlformats.org/officeDocument/2006/relationships/hyperlink" Target="https://www.mzv.cz/jnp/cz/zahranicni_vztahy/bezpecnostni_politika/nato/index.html" TargetMode="External"/><Relationship Id="rId2" Type="http://schemas.openxmlformats.org/officeDocument/2006/relationships/hyperlink" Target="https://www.irozhlas.cz/zpravy-svet/zelenskyj-ukrajina-prijeti-do-nato_2209301831_k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atoaktual.cz/zpravy/Imise_main" TargetMode="External"/><Relationship Id="rId5" Type="http://schemas.openxmlformats.org/officeDocument/2006/relationships/hyperlink" Target="https://www.novinky.cz/clanek/zahranicni-evropa-devet-evropskych-prezidentu-odmitlo-ruskou-anexi-ukrajinskych-uzemi-40410332" TargetMode="External"/><Relationship Id="rId4" Type="http://schemas.openxmlformats.org/officeDocument/2006/relationships/hyperlink" Target="https://www.nato.int/nato-welcome/index_cz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B3D247-B8FE-13F7-3471-70A44104C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187529" cy="2951819"/>
          </a:xfrm>
        </p:spPr>
        <p:txBody>
          <a:bodyPr anchor="b">
            <a:normAutofit/>
          </a:bodyPr>
          <a:lstStyle/>
          <a:p>
            <a:r>
              <a:rPr lang="cs-CZ" sz="4100" dirty="0"/>
              <a:t>NATO</a:t>
            </a:r>
            <a:br>
              <a:rPr lang="cs-CZ" sz="4100" dirty="0"/>
            </a:br>
            <a:r>
              <a:rPr lang="cs-CZ" sz="4100" dirty="0"/>
              <a:t>Severoatlantická aliance; </a:t>
            </a:r>
            <a:r>
              <a:rPr lang="cs-CZ" sz="4100" dirty="0" err="1"/>
              <a:t>North</a:t>
            </a:r>
            <a:r>
              <a:rPr lang="cs-CZ" sz="4100" dirty="0"/>
              <a:t> </a:t>
            </a:r>
            <a:r>
              <a:rPr lang="cs-CZ" sz="4100" dirty="0" err="1"/>
              <a:t>Atlantic</a:t>
            </a:r>
            <a:r>
              <a:rPr lang="cs-CZ" sz="4100" dirty="0"/>
              <a:t> </a:t>
            </a:r>
            <a:r>
              <a:rPr lang="cs-CZ" sz="4100" dirty="0" err="1"/>
              <a:t>Treaty</a:t>
            </a:r>
            <a:r>
              <a:rPr lang="cs-CZ" sz="4100" dirty="0"/>
              <a:t> </a:t>
            </a:r>
            <a:r>
              <a:rPr lang="cs-CZ" sz="4100" dirty="0" err="1"/>
              <a:t>Organization</a:t>
            </a:r>
            <a:r>
              <a:rPr lang="cs-CZ" sz="4100" dirty="0"/>
              <a:t> </a:t>
            </a:r>
            <a:br>
              <a:rPr lang="cs-CZ" sz="4100" dirty="0"/>
            </a:br>
            <a:r>
              <a:rPr lang="cs-CZ" sz="4100" dirty="0"/>
              <a:t>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AA700A-4B87-1E51-4229-14B3FBD22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2400">
                <a:solidFill>
                  <a:schemeClr val="accent1"/>
                </a:solidFill>
              </a:rPr>
              <a:t>Lucie Zvěřinová, Julie Grombířová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1ECE28-E36D-9ACF-71B4-4520E82BC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87" y="2666999"/>
            <a:ext cx="209550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823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formálně stojící mimo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Parlamentní shromáždění NATO</a:t>
            </a:r>
          </a:p>
          <a:p>
            <a:pPr lvl="1"/>
            <a:r>
              <a:rPr lang="cs-CZ" dirty="0"/>
              <a:t>poslanci parlamentů členských států + 14 přidružených států</a:t>
            </a:r>
          </a:p>
          <a:p>
            <a:pPr lvl="1"/>
            <a:r>
              <a:rPr lang="cs-CZ" dirty="0"/>
              <a:t>pouze konzultativní charakter</a:t>
            </a:r>
          </a:p>
          <a:p>
            <a:pPr lvl="1"/>
            <a:r>
              <a:rPr lang="cs-CZ" dirty="0"/>
              <a:t>počet je odvozen od počtu obyvatel – celkově zhruba 300, ČR 7</a:t>
            </a:r>
          </a:p>
          <a:p>
            <a:r>
              <a:rPr lang="cs-CZ" dirty="0"/>
              <a:t>Rada NATO-Rusko</a:t>
            </a:r>
          </a:p>
          <a:p>
            <a:pPr lvl="1"/>
            <a:r>
              <a:rPr lang="cs-CZ" dirty="0"/>
              <a:t>sloužila ke konzultaci o bezpečnostních a vojenských otázkách</a:t>
            </a:r>
          </a:p>
          <a:p>
            <a:pPr lvl="1"/>
            <a:r>
              <a:rPr lang="cs-CZ" dirty="0"/>
              <a:t>v roce 2014 NATO přerušilo s Ruskem veškerou spolupráci</a:t>
            </a:r>
          </a:p>
        </p:txBody>
      </p:sp>
    </p:spTree>
    <p:extLst>
      <p:ext uri="{BB962C8B-B14F-4D97-AF65-F5344CB8AC3E}">
        <p14:creationId xmlns:p14="http://schemas.microsoft.com/office/powerpoint/2010/main" val="2864639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Rozhodování a poradenství</a:t>
            </a:r>
          </a:p>
          <a:p>
            <a:r>
              <a:rPr lang="cs-CZ" dirty="0"/>
              <a:t>Operace a mise</a:t>
            </a:r>
          </a:p>
          <a:p>
            <a:pPr lvl="1"/>
            <a:r>
              <a:rPr lang="cs-CZ" dirty="0"/>
              <a:t>aktuálně: Kosovo, Středomoří, Africká unie</a:t>
            </a:r>
          </a:p>
          <a:p>
            <a:r>
              <a:rPr lang="cs-CZ" dirty="0"/>
              <a:t>Partnerství</a:t>
            </a:r>
          </a:p>
          <a:p>
            <a:pPr lvl="1"/>
            <a:r>
              <a:rPr lang="cs-CZ" dirty="0"/>
              <a:t>spolupráce s mezinárodními organizacemi (OSN, EU)</a:t>
            </a:r>
          </a:p>
          <a:p>
            <a:r>
              <a:rPr lang="cs-CZ" dirty="0"/>
              <a:t>Vývoj prostředků k reakci na hrozby</a:t>
            </a:r>
          </a:p>
          <a:p>
            <a:r>
              <a:rPr lang="cs-CZ" dirty="0"/>
              <a:t>Vojenská cvičení</a:t>
            </a:r>
          </a:p>
          <a:p>
            <a:pPr lvl="1"/>
            <a:r>
              <a:rPr lang="cs-CZ" dirty="0" err="1"/>
              <a:t>Ample</a:t>
            </a:r>
            <a:r>
              <a:rPr lang="cs-CZ" dirty="0"/>
              <a:t> strike, Dny NATO v Mošnově</a:t>
            </a:r>
          </a:p>
        </p:txBody>
      </p:sp>
    </p:spTree>
    <p:extLst>
      <p:ext uri="{BB962C8B-B14F-4D97-AF65-F5344CB8AC3E}">
        <p14:creationId xmlns:p14="http://schemas.microsoft.com/office/powerpoint/2010/main" val="154161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Intervence na Balkánu</a:t>
            </a:r>
          </a:p>
          <a:p>
            <a:pPr lvl="1"/>
            <a:r>
              <a:rPr lang="cs-CZ" dirty="0"/>
              <a:t>bezletová zóna nad Bosnou a Hercegovinou</a:t>
            </a:r>
          </a:p>
          <a:p>
            <a:pPr lvl="1"/>
            <a:r>
              <a:rPr lang="cs-CZ" dirty="0"/>
              <a:t>první vojenský zásah – sestřelení letadel Republiky srbské</a:t>
            </a:r>
          </a:p>
          <a:p>
            <a:pPr lvl="1"/>
            <a:r>
              <a:rPr lang="cs-CZ" dirty="0"/>
              <a:t>bombardování pozic Vojska Republiky srbské</a:t>
            </a:r>
          </a:p>
          <a:p>
            <a:r>
              <a:rPr lang="cs-CZ" dirty="0"/>
              <a:t>Operace v Afghánistánu</a:t>
            </a:r>
          </a:p>
          <a:p>
            <a:pPr lvl="1"/>
            <a:r>
              <a:rPr lang="cs-CZ" dirty="0"/>
              <a:t>po 11. září 2001 poprvé uplatněn článek 5 Severoatlantické smlouvy</a:t>
            </a:r>
          </a:p>
          <a:p>
            <a:pPr lvl="1"/>
            <a:r>
              <a:rPr lang="cs-CZ" dirty="0"/>
              <a:t>2003 NATO započalo první operaci mimo Evropu</a:t>
            </a:r>
          </a:p>
          <a:p>
            <a:r>
              <a:rPr lang="cs-CZ" dirty="0"/>
              <a:t>Výcvik jednotek v Iráku (2004 – 2011)</a:t>
            </a:r>
          </a:p>
          <a:p>
            <a:r>
              <a:rPr lang="cs-CZ" dirty="0"/>
              <a:t>Operace Oceánský štít</a:t>
            </a:r>
          </a:p>
          <a:p>
            <a:pPr lvl="1"/>
            <a:r>
              <a:rPr lang="cs-CZ" dirty="0"/>
              <a:t>na ochranu proti somálským pirátům</a:t>
            </a:r>
          </a:p>
          <a:p>
            <a:r>
              <a:rPr lang="cs-CZ" dirty="0"/>
              <a:t>Intervence v Libyi</a:t>
            </a:r>
          </a:p>
          <a:p>
            <a:pPr lvl="1"/>
            <a:r>
              <a:rPr lang="cs-CZ" dirty="0"/>
              <a:t>bezletová zóna nad Libyí, embargo na dovoz zbraní libyjskému režimu</a:t>
            </a:r>
          </a:p>
        </p:txBody>
      </p:sp>
    </p:spTree>
    <p:extLst>
      <p:ext uri="{BB962C8B-B14F-4D97-AF65-F5344CB8AC3E}">
        <p14:creationId xmlns:p14="http://schemas.microsoft.com/office/powerpoint/2010/main" val="336290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523BF3-DDE2-B9D4-E1F4-5CD6B9EC8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4398" y="1298448"/>
            <a:ext cx="7315200" cy="3255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2"/>
                </a:solidFill>
              </a:rPr>
              <a:t>Děkujeme za pozornost!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E567DC-73A1-36AB-397C-743BC0983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4397" y="4670246"/>
            <a:ext cx="6714232" cy="914400"/>
          </a:xfrm>
        </p:spPr>
        <p:txBody>
          <a:bodyPr>
            <a:normAutofit/>
          </a:bodyPr>
          <a:lstStyle/>
          <a:p>
            <a:endParaRPr lang="cs-CZ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18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A5D19-BA32-396D-5809-F53ABE4F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9B142F-38AB-E470-6493-D32B60A21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https://www.irozhlas.cz/zpravy-svet/zelenskyj-ukrajina-prijeti-do-nato_2209301831_kth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https://www.irozhlas.cz/zpravy-svet/ukrajina-rusko-nato-dycka-horak_2210060919_pj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https://www.nato.int/nato-welcome/index_cz.html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https://www.novinky.cz/clanek/zahranicni-evropa-devet-evropskych-prezidentu-odmitlo-ruskou-anexi-ukrajinskych-uzemi-40410332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https://www.natoaktual.cz/zpravy/Imise_main</a:t>
            </a:r>
            <a:endParaRPr lang="cs-CZ" dirty="0"/>
          </a:p>
          <a:p>
            <a:r>
              <a:rPr lang="cs-CZ" dirty="0">
                <a:hlinkClick r:id="rId7"/>
              </a:rPr>
              <a:t>https://www.mzv.cz/jnp/cz/zahranicni_vztahy/bezpecnostni_politika/nato/index.html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23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DF11F-A1C6-795C-A72A-043E3F90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7058E-C44F-3028-0C3B-BC4B155C0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Charakteristika organizace + základní informace</a:t>
            </a:r>
          </a:p>
          <a:p>
            <a:r>
              <a:rPr lang="cs-CZ" dirty="0"/>
              <a:t>Členské státy a další rozšiřování organizace</a:t>
            </a:r>
          </a:p>
          <a:p>
            <a:r>
              <a:rPr lang="cs-CZ" dirty="0"/>
              <a:t>Organizační struktura NATO</a:t>
            </a:r>
          </a:p>
          <a:p>
            <a:r>
              <a:rPr lang="cs-CZ" dirty="0"/>
              <a:t> Činnost NATO</a:t>
            </a:r>
          </a:p>
          <a:p>
            <a:r>
              <a:rPr lang="cs-CZ"/>
              <a:t>Působení NATO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12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21B31-C490-BBE5-1549-39D6DDD1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organizace + základní informace </a:t>
            </a:r>
            <a:endParaRPr lang="cs-CZ" dirty="0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B5733AC4-8EAB-591C-A14D-5EF8B34E6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688010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65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688D5-67E0-ECBE-1EB6-AADEB7F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/>
              <a:t>Členské státy 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3786C01-8795-2F9E-74A1-0354D746C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280551"/>
              </p:ext>
            </p:extLst>
          </p:nvPr>
        </p:nvGraphicFramePr>
        <p:xfrm>
          <a:off x="3548743" y="497908"/>
          <a:ext cx="8189792" cy="5853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27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B7385-7CA2-EC54-F5BE-0FB8792E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NATO: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CBCFF63-4497-2A55-90A7-23A535963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02450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645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1FCF8D96-ACCE-4A38-BFE7-4D631184D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9254"/>
            <a:ext cx="5608255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7F87D3-02AA-EB35-17FB-D6AAB676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4998963" cy="1255469"/>
          </a:xfrm>
        </p:spPr>
        <p:txBody>
          <a:bodyPr>
            <a:normAutofit/>
          </a:bodyPr>
          <a:lstStyle/>
          <a:p>
            <a:r>
              <a:rPr lang="cs-CZ" dirty="0"/>
              <a:t>Vstup Ukrajiny do NATO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6D03EA-3FB1-E450-9B26-530B011AE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9" y="2510395"/>
            <a:ext cx="4998962" cy="3274586"/>
          </a:xfrm>
        </p:spPr>
        <p:txBody>
          <a:bodyPr anchor="t">
            <a:normAutofit/>
          </a:bodyPr>
          <a:lstStyle/>
          <a:p>
            <a:r>
              <a:rPr lang="cs-CZ" b="0" i="0">
                <a:solidFill>
                  <a:srgbClr val="FFFFFF"/>
                </a:solidFill>
                <a:effectLst/>
                <a:latin typeface="Noticia Text"/>
              </a:rPr>
              <a:t>„</a:t>
            </a:r>
            <a:r>
              <a:rPr lang="cs-CZ" b="0" i="1">
                <a:solidFill>
                  <a:srgbClr val="FFFFFF"/>
                </a:solidFill>
                <a:effectLst/>
                <a:latin typeface="Noticia Text"/>
              </a:rPr>
              <a:t>De facto jsme svou cestu do NATO už prošli. De facto jsme již prokázali kompatibilitu s aliančními normami. Pro Ukrajinu jsou reálné – reálné na bojišti a ve všech aspektech naší interakce,“ napsal Zelenskyj na platformě telegram. „Ukrajina dnes podává žádost, aby tak učinila de iure.“ (30. 9. 2022) </a:t>
            </a:r>
            <a:endParaRPr lang="cs-CZ" i="1">
              <a:solidFill>
                <a:srgbClr val="FFFFFF"/>
              </a:solidFill>
            </a:endParaRPr>
          </a:p>
        </p:txBody>
      </p:sp>
      <p:pic>
        <p:nvPicPr>
          <p:cNvPr id="1026" name="Picture 2" descr="Ukrajina podává žádost o urychlené přijetí do NATO, oznámil Zelenskyj">
            <a:extLst>
              <a:ext uri="{FF2B5EF4-FFF2-40B4-BE49-F238E27FC236}">
                <a16:creationId xmlns:a16="http://schemas.microsoft.com/office/drawing/2014/main" id="{05787237-E4EA-D3EA-44D9-D708B39E0A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7" r="14049"/>
          <a:stretch/>
        </p:blipFill>
        <p:spPr bwMode="auto">
          <a:xfrm>
            <a:off x="6083162" y="759254"/>
            <a:ext cx="5238340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92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074" y="735413"/>
            <a:ext cx="6521518" cy="532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69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politické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Severoatlantická rada</a:t>
            </a:r>
          </a:p>
          <a:p>
            <a:pPr lvl="1"/>
            <a:r>
              <a:rPr lang="cs-CZ" dirty="0"/>
              <a:t>nejvyšší rozhodovací a konzultační orgán Aliance</a:t>
            </a:r>
          </a:p>
          <a:p>
            <a:pPr lvl="1"/>
            <a:r>
              <a:rPr lang="cs-CZ" dirty="0"/>
              <a:t>jeden delegát z jedné členské země</a:t>
            </a:r>
          </a:p>
          <a:p>
            <a:pPr lvl="1"/>
            <a:r>
              <a:rPr lang="cs-CZ" dirty="0"/>
              <a:t>generální tajemník NATO (</a:t>
            </a:r>
            <a:r>
              <a:rPr lang="cs-CZ" dirty="0" err="1"/>
              <a:t>Jens</a:t>
            </a:r>
            <a:r>
              <a:rPr lang="cs-CZ" dirty="0"/>
              <a:t> </a:t>
            </a:r>
            <a:r>
              <a:rPr lang="cs-CZ" dirty="0" err="1"/>
              <a:t>Stoltenberg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rozhodnutí musí být přijata jednomyslně</a:t>
            </a:r>
          </a:p>
          <a:p>
            <a:r>
              <a:rPr lang="cs-CZ" dirty="0"/>
              <a:t>Skupina pro jaderné plánování</a:t>
            </a:r>
          </a:p>
          <a:p>
            <a:pPr lvl="1"/>
            <a:r>
              <a:rPr lang="cs-CZ" dirty="0"/>
              <a:t>otázky ohledně jaderné politiky</a:t>
            </a:r>
          </a:p>
          <a:p>
            <a:r>
              <a:rPr lang="cs-CZ" dirty="0"/>
              <a:t>Podřízené výbory</a:t>
            </a:r>
          </a:p>
          <a:p>
            <a:pPr lvl="1"/>
            <a:r>
              <a:rPr lang="cs-CZ" dirty="0"/>
              <a:t>politické až technické otázky</a:t>
            </a:r>
          </a:p>
        </p:txBody>
      </p:sp>
    </p:spTree>
    <p:extLst>
      <p:ext uri="{BB962C8B-B14F-4D97-AF65-F5344CB8AC3E}">
        <p14:creationId xmlns:p14="http://schemas.microsoft.com/office/powerpoint/2010/main" val="265635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Vojenská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Vojenský výbor</a:t>
            </a:r>
          </a:p>
          <a:p>
            <a:pPr lvl="1"/>
            <a:r>
              <a:rPr lang="cs-CZ" dirty="0"/>
              <a:t>nejvyšší vojenský orgán NATO</a:t>
            </a:r>
          </a:p>
          <a:p>
            <a:pPr lvl="1"/>
            <a:r>
              <a:rPr lang="cs-CZ" dirty="0"/>
              <a:t>každá z členských zemí je zastoupena jedním (vojenským) zástupcem</a:t>
            </a:r>
          </a:p>
          <a:p>
            <a:pPr lvl="1"/>
            <a:r>
              <a:rPr lang="cs-CZ" dirty="0"/>
              <a:t>předseda Vojenského výboru – mezi lety 2015 až 2018 český armádní generál Petr Pavel</a:t>
            </a:r>
          </a:p>
          <a:p>
            <a:pPr lvl="1"/>
            <a:r>
              <a:rPr lang="cs-CZ" dirty="0"/>
              <a:t>podléhají mu dvě velitelství:</a:t>
            </a:r>
          </a:p>
          <a:p>
            <a:pPr marL="502920" lvl="1" indent="0">
              <a:buNone/>
            </a:pPr>
            <a:r>
              <a:rPr lang="cs-CZ" dirty="0"/>
              <a:t>Velitelství spojeneckých sil pro operace (ACO)</a:t>
            </a:r>
          </a:p>
          <a:p>
            <a:pPr marL="502920" lvl="1" indent="0">
              <a:buNone/>
            </a:pPr>
            <a:r>
              <a:rPr lang="cs-CZ" dirty="0"/>
              <a:t>Velitelství spojeneckých sil pro </a:t>
            </a:r>
            <a:r>
              <a:rPr lang="cs-CZ" dirty="0" err="1"/>
              <a:t>transfrormaci</a:t>
            </a:r>
            <a:r>
              <a:rPr lang="cs-CZ" dirty="0"/>
              <a:t> (ACT)</a:t>
            </a:r>
          </a:p>
        </p:txBody>
      </p:sp>
    </p:spTree>
    <p:extLst>
      <p:ext uri="{BB962C8B-B14F-4D97-AF65-F5344CB8AC3E}">
        <p14:creationId xmlns:p14="http://schemas.microsoft.com/office/powerpoint/2010/main" val="1183962115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174</TotalTime>
  <Words>743</Words>
  <Application>Microsoft Office PowerPoint</Application>
  <PresentationFormat>Širokoúhlá obrazovka</PresentationFormat>
  <Paragraphs>94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Noticia Text</vt:lpstr>
      <vt:lpstr>Times New Roman</vt:lpstr>
      <vt:lpstr>Wingdings 2</vt:lpstr>
      <vt:lpstr>Rámeček</vt:lpstr>
      <vt:lpstr>NATO Severoatlantická aliance; North Atlantic Treaty Organization   </vt:lpstr>
      <vt:lpstr>Obsah </vt:lpstr>
      <vt:lpstr>Charakteristika organizace + základní informace </vt:lpstr>
      <vt:lpstr>Členské státy </vt:lpstr>
      <vt:lpstr>Rozšiřování NATO: </vt:lpstr>
      <vt:lpstr>Vstup Ukrajiny do NATO</vt:lpstr>
      <vt:lpstr>Organizační struktura </vt:lpstr>
      <vt:lpstr>Hlavní politické instituce</vt:lpstr>
      <vt:lpstr>Vojenská struktura</vt:lpstr>
      <vt:lpstr>Orgány formálně stojící mimo NATO</vt:lpstr>
      <vt:lpstr>Činnost NATO</vt:lpstr>
      <vt:lpstr>Působení NATO</vt:lpstr>
      <vt:lpstr>Děkujeme za pozornost! </vt:lpstr>
      <vt:lpstr>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NATO Severoatlantická aliance; North Atlantic Treaty Organization</dc:title>
  <dc:creator>Julie Grombířová</dc:creator>
  <cp:lastModifiedBy>Julie Grombířová</cp:lastModifiedBy>
  <cp:revision>10</cp:revision>
  <dcterms:created xsi:type="dcterms:W3CDTF">2022-10-15T11:54:41Z</dcterms:created>
  <dcterms:modified xsi:type="dcterms:W3CDTF">2022-10-20T06:44:02Z</dcterms:modified>
</cp:coreProperties>
</file>