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76" r:id="rId5"/>
    <p:sldId id="264" r:id="rId6"/>
    <p:sldId id="257" r:id="rId7"/>
    <p:sldId id="258" r:id="rId8"/>
    <p:sldId id="273" r:id="rId9"/>
    <p:sldId id="272" r:id="rId10"/>
    <p:sldId id="265" r:id="rId11"/>
    <p:sldId id="266" r:id="rId12"/>
    <p:sldId id="267" r:id="rId13"/>
    <p:sldId id="279" r:id="rId14"/>
    <p:sldId id="269" r:id="rId15"/>
    <p:sldId id="270" r:id="rId16"/>
    <p:sldId id="271" r:id="rId17"/>
    <p:sldId id="280" r:id="rId18"/>
    <p:sldId id="283" r:id="rId19"/>
    <p:sldId id="284" r:id="rId20"/>
    <p:sldId id="285" r:id="rId21"/>
    <p:sldId id="286" r:id="rId22"/>
    <p:sldId id="263" r:id="rId23"/>
    <p:sldId id="281" r:id="rId24"/>
    <p:sldId id="282" r:id="rId25"/>
    <p:sldId id="274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3B456-8EB9-A42A-09CA-110D43734CED}" v="26" dt="2022-11-02T21:27:11.396"/>
    <p1510:client id="{759C43C0-58F5-11D6-B7EC-B1E73CA5D6CF}" v="506" dt="2022-11-02T14:40:41.005"/>
    <p1510:client id="{8123658A-4E15-DC35-B1C8-BA2E15F0EDA8}" v="1396" dt="2022-11-02T21:21:31.752"/>
    <p1510:client id="{8745E461-2676-4A62-B555-65BD82DA032D}" v="26" dt="2022-11-01T11:00:42.400"/>
    <p1510:client id="{BFE57866-72BA-1A34-4CA3-4792512C6754}" v="15" dt="2022-11-01T12:13:52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A7F4C-3ACC-48D5-A3BC-145F4EA152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3C7465-F7C9-4166-8169-92C053FFD556}">
      <dgm:prSet/>
      <dgm:spPr/>
      <dgm:t>
        <a:bodyPr/>
        <a:lstStyle/>
        <a:p>
          <a:r>
            <a:rPr lang="cs-CZ"/>
            <a:t>3.7.1972  zahájení jednání v Helsinkách (Konference pro  bezpečnost a spolupráci v Evropě)</a:t>
          </a:r>
          <a:endParaRPr lang="en-US"/>
        </a:p>
      </dgm:t>
    </dgm:pt>
    <dgm:pt modelId="{CA000ACD-EA66-4693-8030-6E831836D89B}" type="parTrans" cxnId="{EF8913E4-F946-46BC-9AA8-48CF70AAED45}">
      <dgm:prSet/>
      <dgm:spPr/>
      <dgm:t>
        <a:bodyPr/>
        <a:lstStyle/>
        <a:p>
          <a:endParaRPr lang="en-US"/>
        </a:p>
      </dgm:t>
    </dgm:pt>
    <dgm:pt modelId="{8395787E-E741-42B7-83CC-92892EF5F61C}" type="sibTrans" cxnId="{EF8913E4-F946-46BC-9AA8-48CF70AAED45}">
      <dgm:prSet/>
      <dgm:spPr/>
      <dgm:t>
        <a:bodyPr/>
        <a:lstStyle/>
        <a:p>
          <a:endParaRPr lang="en-US"/>
        </a:p>
      </dgm:t>
    </dgm:pt>
    <dgm:pt modelId="{CE8569C5-26A0-42A7-BBC8-ED984EB4F54F}">
      <dgm:prSet/>
      <dgm:spPr/>
      <dgm:t>
        <a:bodyPr/>
        <a:lstStyle/>
        <a:p>
          <a:r>
            <a:rPr lang="cs-CZ"/>
            <a:t>účastníci: 33 států Evropy + USA a Kanada</a:t>
          </a:r>
          <a:endParaRPr lang="en-US"/>
        </a:p>
      </dgm:t>
    </dgm:pt>
    <dgm:pt modelId="{053F53D5-A976-4727-8E64-0BC428A20709}" type="parTrans" cxnId="{CF5A4AC5-7DD7-4964-AA96-CDAC3C24B2EE}">
      <dgm:prSet/>
      <dgm:spPr/>
      <dgm:t>
        <a:bodyPr/>
        <a:lstStyle/>
        <a:p>
          <a:endParaRPr lang="en-US"/>
        </a:p>
      </dgm:t>
    </dgm:pt>
    <dgm:pt modelId="{50FB17A4-8673-45B1-B17B-C6E808A876C9}" type="sibTrans" cxnId="{CF5A4AC5-7DD7-4964-AA96-CDAC3C24B2EE}">
      <dgm:prSet/>
      <dgm:spPr/>
      <dgm:t>
        <a:bodyPr/>
        <a:lstStyle/>
        <a:p>
          <a:endParaRPr lang="en-US"/>
        </a:p>
      </dgm:t>
    </dgm:pt>
    <dgm:pt modelId="{3E50122E-67B3-44DB-9886-A1C9D9AD0547}">
      <dgm:prSet/>
      <dgm:spPr/>
      <dgm:t>
        <a:bodyPr/>
        <a:lstStyle/>
        <a:p>
          <a:r>
            <a:rPr lang="cs-CZ"/>
            <a:t>1.8.1975 - Závěrečný akt KBSE</a:t>
          </a:r>
          <a:endParaRPr lang="en-US"/>
        </a:p>
      </dgm:t>
    </dgm:pt>
    <dgm:pt modelId="{614ED4E5-08DD-4EBE-94D0-F76742B72C30}" type="parTrans" cxnId="{7383E0C0-4B90-420E-AD6B-DAB75CE27A6D}">
      <dgm:prSet/>
      <dgm:spPr/>
      <dgm:t>
        <a:bodyPr/>
        <a:lstStyle/>
        <a:p>
          <a:endParaRPr lang="en-US"/>
        </a:p>
      </dgm:t>
    </dgm:pt>
    <dgm:pt modelId="{9B6E60EF-1DFF-4112-8A26-FBB8D2EE3105}" type="sibTrans" cxnId="{7383E0C0-4B90-420E-AD6B-DAB75CE27A6D}">
      <dgm:prSet/>
      <dgm:spPr/>
      <dgm:t>
        <a:bodyPr/>
        <a:lstStyle/>
        <a:p>
          <a:endParaRPr lang="en-US"/>
        </a:p>
      </dgm:t>
    </dgm:pt>
    <dgm:pt modelId="{46C7F4C8-9B59-4C37-BDA3-654C971E7DFF}">
      <dgm:prSet/>
      <dgm:spPr/>
      <dgm:t>
        <a:bodyPr/>
        <a:lstStyle/>
        <a:p>
          <a:r>
            <a:rPr lang="cs-CZ"/>
            <a:t>výsledky: </a:t>
          </a:r>
          <a:endParaRPr lang="en-US"/>
        </a:p>
      </dgm:t>
    </dgm:pt>
    <dgm:pt modelId="{D2B01D60-1965-41C5-9ACA-94E1D8CACA24}" type="parTrans" cxnId="{4EB9D577-6BEA-434A-8349-D1BE5A63335D}">
      <dgm:prSet/>
      <dgm:spPr/>
      <dgm:t>
        <a:bodyPr/>
        <a:lstStyle/>
        <a:p>
          <a:endParaRPr lang="en-US"/>
        </a:p>
      </dgm:t>
    </dgm:pt>
    <dgm:pt modelId="{FC351FC7-3E5D-48F9-9923-6698E732D12F}" type="sibTrans" cxnId="{4EB9D577-6BEA-434A-8349-D1BE5A63335D}">
      <dgm:prSet/>
      <dgm:spPr/>
      <dgm:t>
        <a:bodyPr/>
        <a:lstStyle/>
        <a:p>
          <a:endParaRPr lang="en-US"/>
        </a:p>
      </dgm:t>
    </dgm:pt>
    <dgm:pt modelId="{A4DDFB0B-31DB-4AB5-920B-BA3977ACF64E}">
      <dgm:prSet/>
      <dgm:spPr/>
      <dgm:t>
        <a:bodyPr/>
        <a:lstStyle/>
        <a:p>
          <a:r>
            <a:rPr lang="cs-CZ"/>
            <a:t>uznání rovnosti všech států na mezinárodním fóru</a:t>
          </a:r>
          <a:endParaRPr lang="en-US"/>
        </a:p>
      </dgm:t>
    </dgm:pt>
    <dgm:pt modelId="{6FA7ABDD-5213-4576-9C23-0EE9ADA67217}" type="parTrans" cxnId="{7815AFE9-59CF-4828-AE7E-65A5E34892B9}">
      <dgm:prSet/>
      <dgm:spPr/>
      <dgm:t>
        <a:bodyPr/>
        <a:lstStyle/>
        <a:p>
          <a:endParaRPr lang="en-US"/>
        </a:p>
      </dgm:t>
    </dgm:pt>
    <dgm:pt modelId="{169CC435-9D11-4831-956A-3E7AA30E2B48}" type="sibTrans" cxnId="{7815AFE9-59CF-4828-AE7E-65A5E34892B9}">
      <dgm:prSet/>
      <dgm:spPr/>
      <dgm:t>
        <a:bodyPr/>
        <a:lstStyle/>
        <a:p>
          <a:endParaRPr lang="en-US"/>
        </a:p>
      </dgm:t>
    </dgm:pt>
    <dgm:pt modelId="{671D7897-7931-4496-BDC1-D5F876CEC894}">
      <dgm:prSet/>
      <dgm:spPr/>
      <dgm:t>
        <a:bodyPr/>
        <a:lstStyle/>
        <a:p>
          <a:r>
            <a:rPr lang="cs-CZ"/>
            <a:t>neměnitelnost hranic</a:t>
          </a:r>
          <a:endParaRPr lang="en-US"/>
        </a:p>
      </dgm:t>
    </dgm:pt>
    <dgm:pt modelId="{4B21325F-9886-4EDC-8634-F44267ED6288}" type="parTrans" cxnId="{1B78BE99-1FE4-4B82-9874-938721777AFE}">
      <dgm:prSet/>
      <dgm:spPr/>
      <dgm:t>
        <a:bodyPr/>
        <a:lstStyle/>
        <a:p>
          <a:endParaRPr lang="en-US"/>
        </a:p>
      </dgm:t>
    </dgm:pt>
    <dgm:pt modelId="{0B345624-15A5-4A7A-9728-56B573E7EDCC}" type="sibTrans" cxnId="{1B78BE99-1FE4-4B82-9874-938721777AFE}">
      <dgm:prSet/>
      <dgm:spPr/>
      <dgm:t>
        <a:bodyPr/>
        <a:lstStyle/>
        <a:p>
          <a:endParaRPr lang="en-US"/>
        </a:p>
      </dgm:t>
    </dgm:pt>
    <dgm:pt modelId="{E79069BA-5F44-4E28-A22F-AF6AD06C44C3}">
      <dgm:prSet/>
      <dgm:spPr/>
      <dgm:t>
        <a:bodyPr/>
        <a:lstStyle/>
        <a:p>
          <a:r>
            <a:rPr lang="cs-CZ"/>
            <a:t>mírové řešení mezinárodních konfliktů</a:t>
          </a:r>
          <a:endParaRPr lang="en-US"/>
        </a:p>
      </dgm:t>
    </dgm:pt>
    <dgm:pt modelId="{10E61BCB-9DCF-4588-B3E1-C97600F50DEB}" type="parTrans" cxnId="{7F80E64F-E242-480A-A504-D82ADD886916}">
      <dgm:prSet/>
      <dgm:spPr/>
      <dgm:t>
        <a:bodyPr/>
        <a:lstStyle/>
        <a:p>
          <a:endParaRPr lang="en-US"/>
        </a:p>
      </dgm:t>
    </dgm:pt>
    <dgm:pt modelId="{43407863-FDCB-4DC2-8C05-3755637F89FE}" type="sibTrans" cxnId="{7F80E64F-E242-480A-A504-D82ADD886916}">
      <dgm:prSet/>
      <dgm:spPr/>
      <dgm:t>
        <a:bodyPr/>
        <a:lstStyle/>
        <a:p>
          <a:endParaRPr lang="en-US"/>
        </a:p>
      </dgm:t>
    </dgm:pt>
    <dgm:pt modelId="{C12E28E0-5E5F-49AF-BB62-038C86E4FACD}">
      <dgm:prSet/>
      <dgm:spPr/>
      <dgm:t>
        <a:bodyPr/>
        <a:lstStyle/>
        <a:p>
          <a:r>
            <a:rPr lang="cs-CZ"/>
            <a:t>nevměšování se do vnitřních záležitostí druhého státu</a:t>
          </a:r>
          <a:endParaRPr lang="en-US"/>
        </a:p>
      </dgm:t>
    </dgm:pt>
    <dgm:pt modelId="{F9097C2A-EDB3-484C-8E2F-DCA05EF18983}" type="parTrans" cxnId="{CAD421F4-B350-41F9-BDFC-A71C00800688}">
      <dgm:prSet/>
      <dgm:spPr/>
      <dgm:t>
        <a:bodyPr/>
        <a:lstStyle/>
        <a:p>
          <a:endParaRPr lang="en-US"/>
        </a:p>
      </dgm:t>
    </dgm:pt>
    <dgm:pt modelId="{61FFA9C3-A343-4463-A8F3-D54003D78F5D}" type="sibTrans" cxnId="{CAD421F4-B350-41F9-BDFC-A71C00800688}">
      <dgm:prSet/>
      <dgm:spPr/>
      <dgm:t>
        <a:bodyPr/>
        <a:lstStyle/>
        <a:p>
          <a:endParaRPr lang="en-US"/>
        </a:p>
      </dgm:t>
    </dgm:pt>
    <dgm:pt modelId="{A4C2C58F-182E-4D9D-867C-5668E2907DEE}">
      <dgm:prSet/>
      <dgm:spPr/>
      <dgm:t>
        <a:bodyPr/>
        <a:lstStyle/>
        <a:p>
          <a:r>
            <a:rPr lang="cs-CZ"/>
            <a:t>právo národů na sebeurčení a ochrana lidských práv</a:t>
          </a:r>
          <a:endParaRPr lang="en-US"/>
        </a:p>
      </dgm:t>
    </dgm:pt>
    <dgm:pt modelId="{B4F8B6D5-60C1-44E5-A45A-D0790DEE7D51}" type="parTrans" cxnId="{324E3065-DEC7-42DE-82DD-9380DF1C1227}">
      <dgm:prSet/>
      <dgm:spPr/>
      <dgm:t>
        <a:bodyPr/>
        <a:lstStyle/>
        <a:p>
          <a:endParaRPr lang="en-US"/>
        </a:p>
      </dgm:t>
    </dgm:pt>
    <dgm:pt modelId="{7A90A046-AD35-4C78-935F-04415D73C28D}" type="sibTrans" cxnId="{324E3065-DEC7-42DE-82DD-9380DF1C1227}">
      <dgm:prSet/>
      <dgm:spPr/>
      <dgm:t>
        <a:bodyPr/>
        <a:lstStyle/>
        <a:p>
          <a:endParaRPr lang="en-US"/>
        </a:p>
      </dgm:t>
    </dgm:pt>
    <dgm:pt modelId="{A389C024-9EA5-4900-A29A-1AAF30DE227D}" type="pres">
      <dgm:prSet presAssocID="{C22A7F4C-3ACC-48D5-A3BC-145F4EA15299}" presName="linear" presStyleCnt="0">
        <dgm:presLayoutVars>
          <dgm:animLvl val="lvl"/>
          <dgm:resizeHandles val="exact"/>
        </dgm:presLayoutVars>
      </dgm:prSet>
      <dgm:spPr/>
    </dgm:pt>
    <dgm:pt modelId="{0439F16D-B258-49CB-916B-93EFD9F49671}" type="pres">
      <dgm:prSet presAssocID="{AB3C7465-F7C9-4166-8169-92C053FFD5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18909C-725D-4D35-9519-E4A706D847D6}" type="pres">
      <dgm:prSet presAssocID="{8395787E-E741-42B7-83CC-92892EF5F61C}" presName="spacer" presStyleCnt="0"/>
      <dgm:spPr/>
    </dgm:pt>
    <dgm:pt modelId="{9CB7A6FF-4021-4E36-A1F0-52C200C22255}" type="pres">
      <dgm:prSet presAssocID="{CE8569C5-26A0-42A7-BBC8-ED984EB4F5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3B4F-95C3-44A4-8C70-16B88F1FD63B}" type="pres">
      <dgm:prSet presAssocID="{50FB17A4-8673-45B1-B17B-C6E808A876C9}" presName="spacer" presStyleCnt="0"/>
      <dgm:spPr/>
    </dgm:pt>
    <dgm:pt modelId="{4ABC4597-C7EF-4A65-B240-7308DCC65E6F}" type="pres">
      <dgm:prSet presAssocID="{3E50122E-67B3-44DB-9886-A1C9D9AD05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E0B251-CFC1-40EE-8A8A-2113F95E15B4}" type="pres">
      <dgm:prSet presAssocID="{9B6E60EF-1DFF-4112-8A26-FBB8D2EE3105}" presName="spacer" presStyleCnt="0"/>
      <dgm:spPr/>
    </dgm:pt>
    <dgm:pt modelId="{2DAB76DA-31AF-4559-B2B3-E48AD641962F}" type="pres">
      <dgm:prSet presAssocID="{46C7F4C8-9B59-4C37-BDA3-654C971E7DF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25DFA35-2D38-49BE-8A21-5E2A7F85D123}" type="pres">
      <dgm:prSet presAssocID="{46C7F4C8-9B59-4C37-BDA3-654C971E7DF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5A6F1D-D91D-48F6-8315-D768C4D1EB7F}" type="presOf" srcId="{46C7F4C8-9B59-4C37-BDA3-654C971E7DFF}" destId="{2DAB76DA-31AF-4559-B2B3-E48AD641962F}" srcOrd="0" destOrd="0" presId="urn:microsoft.com/office/officeart/2005/8/layout/vList2"/>
    <dgm:cxn modelId="{6309003B-207A-411B-944F-9F407C573C99}" type="presOf" srcId="{E79069BA-5F44-4E28-A22F-AF6AD06C44C3}" destId="{E25DFA35-2D38-49BE-8A21-5E2A7F85D123}" srcOrd="0" destOrd="2" presId="urn:microsoft.com/office/officeart/2005/8/layout/vList2"/>
    <dgm:cxn modelId="{324E3065-DEC7-42DE-82DD-9380DF1C1227}" srcId="{46C7F4C8-9B59-4C37-BDA3-654C971E7DFF}" destId="{A4C2C58F-182E-4D9D-867C-5668E2907DEE}" srcOrd="4" destOrd="0" parTransId="{B4F8B6D5-60C1-44E5-A45A-D0790DEE7D51}" sibTransId="{7A90A046-AD35-4C78-935F-04415D73C28D}"/>
    <dgm:cxn modelId="{8163CD47-F476-49B6-91A1-75E25CA7019B}" type="presOf" srcId="{671D7897-7931-4496-BDC1-D5F876CEC894}" destId="{E25DFA35-2D38-49BE-8A21-5E2A7F85D123}" srcOrd="0" destOrd="1" presId="urn:microsoft.com/office/officeart/2005/8/layout/vList2"/>
    <dgm:cxn modelId="{7F80E64F-E242-480A-A504-D82ADD886916}" srcId="{46C7F4C8-9B59-4C37-BDA3-654C971E7DFF}" destId="{E79069BA-5F44-4E28-A22F-AF6AD06C44C3}" srcOrd="2" destOrd="0" parTransId="{10E61BCB-9DCF-4588-B3E1-C97600F50DEB}" sibTransId="{43407863-FDCB-4DC2-8C05-3755637F89FE}"/>
    <dgm:cxn modelId="{4EB9D577-6BEA-434A-8349-D1BE5A63335D}" srcId="{C22A7F4C-3ACC-48D5-A3BC-145F4EA15299}" destId="{46C7F4C8-9B59-4C37-BDA3-654C971E7DFF}" srcOrd="3" destOrd="0" parTransId="{D2B01D60-1965-41C5-9ACA-94E1D8CACA24}" sibTransId="{FC351FC7-3E5D-48F9-9923-6698E732D12F}"/>
    <dgm:cxn modelId="{1B78BE99-1FE4-4B82-9874-938721777AFE}" srcId="{46C7F4C8-9B59-4C37-BDA3-654C971E7DFF}" destId="{671D7897-7931-4496-BDC1-D5F876CEC894}" srcOrd="1" destOrd="0" parTransId="{4B21325F-9886-4EDC-8634-F44267ED6288}" sibTransId="{0B345624-15A5-4A7A-9728-56B573E7EDCC}"/>
    <dgm:cxn modelId="{846D65A0-9AB3-4FAE-98C8-A6CE5C24CE92}" type="presOf" srcId="{CE8569C5-26A0-42A7-BBC8-ED984EB4F54F}" destId="{9CB7A6FF-4021-4E36-A1F0-52C200C22255}" srcOrd="0" destOrd="0" presId="urn:microsoft.com/office/officeart/2005/8/layout/vList2"/>
    <dgm:cxn modelId="{D5FF63B5-A7FF-4580-AB3C-9469BE81658F}" type="presOf" srcId="{C22A7F4C-3ACC-48D5-A3BC-145F4EA15299}" destId="{A389C024-9EA5-4900-A29A-1AAF30DE227D}" srcOrd="0" destOrd="0" presId="urn:microsoft.com/office/officeart/2005/8/layout/vList2"/>
    <dgm:cxn modelId="{7383E0C0-4B90-420E-AD6B-DAB75CE27A6D}" srcId="{C22A7F4C-3ACC-48D5-A3BC-145F4EA15299}" destId="{3E50122E-67B3-44DB-9886-A1C9D9AD0547}" srcOrd="2" destOrd="0" parTransId="{614ED4E5-08DD-4EBE-94D0-F76742B72C30}" sibTransId="{9B6E60EF-1DFF-4112-8A26-FBB8D2EE3105}"/>
    <dgm:cxn modelId="{9E0184C3-FAD5-46C7-83AA-A6B3A87D0B97}" type="presOf" srcId="{A4C2C58F-182E-4D9D-867C-5668E2907DEE}" destId="{E25DFA35-2D38-49BE-8A21-5E2A7F85D123}" srcOrd="0" destOrd="4" presId="urn:microsoft.com/office/officeart/2005/8/layout/vList2"/>
    <dgm:cxn modelId="{69643CC5-D6C5-48C0-ABCB-F0D64C6FF3D8}" type="presOf" srcId="{C12E28E0-5E5F-49AF-BB62-038C86E4FACD}" destId="{E25DFA35-2D38-49BE-8A21-5E2A7F85D123}" srcOrd="0" destOrd="3" presId="urn:microsoft.com/office/officeart/2005/8/layout/vList2"/>
    <dgm:cxn modelId="{CF5A4AC5-7DD7-4964-AA96-CDAC3C24B2EE}" srcId="{C22A7F4C-3ACC-48D5-A3BC-145F4EA15299}" destId="{CE8569C5-26A0-42A7-BBC8-ED984EB4F54F}" srcOrd="1" destOrd="0" parTransId="{053F53D5-A976-4727-8E64-0BC428A20709}" sibTransId="{50FB17A4-8673-45B1-B17B-C6E808A876C9}"/>
    <dgm:cxn modelId="{EF565ECB-4E00-4613-9033-E2B321FAF61A}" type="presOf" srcId="{A4DDFB0B-31DB-4AB5-920B-BA3977ACF64E}" destId="{E25DFA35-2D38-49BE-8A21-5E2A7F85D123}" srcOrd="0" destOrd="0" presId="urn:microsoft.com/office/officeart/2005/8/layout/vList2"/>
    <dgm:cxn modelId="{36CE67CB-96B4-4F01-9C7E-7819491A8DDB}" type="presOf" srcId="{3E50122E-67B3-44DB-9886-A1C9D9AD0547}" destId="{4ABC4597-C7EF-4A65-B240-7308DCC65E6F}" srcOrd="0" destOrd="0" presId="urn:microsoft.com/office/officeart/2005/8/layout/vList2"/>
    <dgm:cxn modelId="{EF8913E4-F946-46BC-9AA8-48CF70AAED45}" srcId="{C22A7F4C-3ACC-48D5-A3BC-145F4EA15299}" destId="{AB3C7465-F7C9-4166-8169-92C053FFD556}" srcOrd="0" destOrd="0" parTransId="{CA000ACD-EA66-4693-8030-6E831836D89B}" sibTransId="{8395787E-E741-42B7-83CC-92892EF5F61C}"/>
    <dgm:cxn modelId="{7815AFE9-59CF-4828-AE7E-65A5E34892B9}" srcId="{46C7F4C8-9B59-4C37-BDA3-654C971E7DFF}" destId="{A4DDFB0B-31DB-4AB5-920B-BA3977ACF64E}" srcOrd="0" destOrd="0" parTransId="{6FA7ABDD-5213-4576-9C23-0EE9ADA67217}" sibTransId="{169CC435-9D11-4831-956A-3E7AA30E2B48}"/>
    <dgm:cxn modelId="{535A1AED-5698-461C-BEBA-2AD51CB5D760}" type="presOf" srcId="{AB3C7465-F7C9-4166-8169-92C053FFD556}" destId="{0439F16D-B258-49CB-916B-93EFD9F49671}" srcOrd="0" destOrd="0" presId="urn:microsoft.com/office/officeart/2005/8/layout/vList2"/>
    <dgm:cxn modelId="{CAD421F4-B350-41F9-BDFC-A71C00800688}" srcId="{46C7F4C8-9B59-4C37-BDA3-654C971E7DFF}" destId="{C12E28E0-5E5F-49AF-BB62-038C86E4FACD}" srcOrd="3" destOrd="0" parTransId="{F9097C2A-EDB3-484C-8E2F-DCA05EF18983}" sibTransId="{61FFA9C3-A343-4463-A8F3-D54003D78F5D}"/>
    <dgm:cxn modelId="{CACDEB12-58F7-48AF-8251-FE7503B50237}" type="presParOf" srcId="{A389C024-9EA5-4900-A29A-1AAF30DE227D}" destId="{0439F16D-B258-49CB-916B-93EFD9F49671}" srcOrd="0" destOrd="0" presId="urn:microsoft.com/office/officeart/2005/8/layout/vList2"/>
    <dgm:cxn modelId="{A9D8743D-9E7E-476B-8FA3-26E263916F30}" type="presParOf" srcId="{A389C024-9EA5-4900-A29A-1AAF30DE227D}" destId="{9B18909C-725D-4D35-9519-E4A706D847D6}" srcOrd="1" destOrd="0" presId="urn:microsoft.com/office/officeart/2005/8/layout/vList2"/>
    <dgm:cxn modelId="{6190562D-E636-4B53-B15D-5E4E8FF06F73}" type="presParOf" srcId="{A389C024-9EA5-4900-A29A-1AAF30DE227D}" destId="{9CB7A6FF-4021-4E36-A1F0-52C200C22255}" srcOrd="2" destOrd="0" presId="urn:microsoft.com/office/officeart/2005/8/layout/vList2"/>
    <dgm:cxn modelId="{C792AA30-74F9-4334-A69E-1B062EBD9DDE}" type="presParOf" srcId="{A389C024-9EA5-4900-A29A-1AAF30DE227D}" destId="{557C3B4F-95C3-44A4-8C70-16B88F1FD63B}" srcOrd="3" destOrd="0" presId="urn:microsoft.com/office/officeart/2005/8/layout/vList2"/>
    <dgm:cxn modelId="{086E00B5-124D-45E1-8495-55E500948ED1}" type="presParOf" srcId="{A389C024-9EA5-4900-A29A-1AAF30DE227D}" destId="{4ABC4597-C7EF-4A65-B240-7308DCC65E6F}" srcOrd="4" destOrd="0" presId="urn:microsoft.com/office/officeart/2005/8/layout/vList2"/>
    <dgm:cxn modelId="{48B87A93-F8A6-49F4-81EF-D432E2C54946}" type="presParOf" srcId="{A389C024-9EA5-4900-A29A-1AAF30DE227D}" destId="{78E0B251-CFC1-40EE-8A8A-2113F95E15B4}" srcOrd="5" destOrd="0" presId="urn:microsoft.com/office/officeart/2005/8/layout/vList2"/>
    <dgm:cxn modelId="{2F707465-FB88-462A-9A2F-D199637F86FC}" type="presParOf" srcId="{A389C024-9EA5-4900-A29A-1AAF30DE227D}" destId="{2DAB76DA-31AF-4559-B2B3-E48AD641962F}" srcOrd="6" destOrd="0" presId="urn:microsoft.com/office/officeart/2005/8/layout/vList2"/>
    <dgm:cxn modelId="{582E7D34-5E8D-4370-8F71-652385853111}" type="presParOf" srcId="{A389C024-9EA5-4900-A29A-1AAF30DE227D}" destId="{E25DFA35-2D38-49BE-8A21-5E2A7F85D12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2D6CD-BD1E-4C4E-9CC4-7AB0FD7C77A5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1CDB33B-1DE7-4D4C-BE72-832F6E044C56}">
      <dgm:prSet/>
      <dgm:spPr/>
      <dgm:t>
        <a:bodyPr/>
        <a:lstStyle/>
        <a:p>
          <a:r>
            <a:rPr lang="cs-CZ" i="0" dirty="0"/>
            <a:t>Předsednictví</a:t>
          </a:r>
          <a:endParaRPr lang="en-US" i="0" dirty="0"/>
        </a:p>
      </dgm:t>
    </dgm:pt>
    <dgm:pt modelId="{6E873683-D481-48C9-BB80-14B93557F6B1}" type="parTrans" cxnId="{5C3AB40E-9A56-44AD-BBB0-9A9992831157}">
      <dgm:prSet/>
      <dgm:spPr/>
      <dgm:t>
        <a:bodyPr/>
        <a:lstStyle/>
        <a:p>
          <a:endParaRPr lang="en-US"/>
        </a:p>
      </dgm:t>
    </dgm:pt>
    <dgm:pt modelId="{46000534-385A-412E-9369-6EE80115F4EA}" type="sibTrans" cxnId="{5C3AB40E-9A56-44AD-BBB0-9A9992831157}">
      <dgm:prSet/>
      <dgm:spPr/>
      <dgm:t>
        <a:bodyPr/>
        <a:lstStyle/>
        <a:p>
          <a:endParaRPr lang="en-US"/>
        </a:p>
      </dgm:t>
    </dgm:pt>
    <dgm:pt modelId="{9F1274E0-1163-473B-A7F1-4B316A0B8182}">
      <dgm:prSet/>
      <dgm:spPr/>
      <dgm:t>
        <a:bodyPr/>
        <a:lstStyle/>
        <a:p>
          <a:r>
            <a:rPr lang="cs-CZ" i="0" dirty="0"/>
            <a:t>Summit</a:t>
          </a:r>
          <a:endParaRPr lang="en-US" i="0" dirty="0"/>
        </a:p>
      </dgm:t>
    </dgm:pt>
    <dgm:pt modelId="{F2BCC829-017B-4273-B818-A236938C41FE}" type="parTrans" cxnId="{499A8D43-152E-4DAD-8136-7BAB8A2A846F}">
      <dgm:prSet/>
      <dgm:spPr/>
      <dgm:t>
        <a:bodyPr/>
        <a:lstStyle/>
        <a:p>
          <a:endParaRPr lang="en-US"/>
        </a:p>
      </dgm:t>
    </dgm:pt>
    <dgm:pt modelId="{B9BE62D8-BDBD-48E4-94F2-9671BDC2474D}" type="sibTrans" cxnId="{499A8D43-152E-4DAD-8136-7BAB8A2A846F}">
      <dgm:prSet/>
      <dgm:spPr/>
      <dgm:t>
        <a:bodyPr/>
        <a:lstStyle/>
        <a:p>
          <a:endParaRPr lang="en-US"/>
        </a:p>
      </dgm:t>
    </dgm:pt>
    <dgm:pt modelId="{B394DF87-1D31-4008-9E65-A29C91531F2A}">
      <dgm:prSet/>
      <dgm:spPr/>
      <dgm:t>
        <a:bodyPr/>
        <a:lstStyle/>
        <a:p>
          <a:r>
            <a:rPr lang="cs-CZ" i="0" dirty="0"/>
            <a:t>Ministerské rady</a:t>
          </a:r>
          <a:endParaRPr lang="en-US" i="0" dirty="0"/>
        </a:p>
      </dgm:t>
    </dgm:pt>
    <dgm:pt modelId="{85C0AEC9-1A71-44F7-B8AA-52A8CB2E06A2}" type="parTrans" cxnId="{35212BF3-5C58-4F62-A28C-882225950AD0}">
      <dgm:prSet/>
      <dgm:spPr/>
      <dgm:t>
        <a:bodyPr/>
        <a:lstStyle/>
        <a:p>
          <a:endParaRPr lang="en-US"/>
        </a:p>
      </dgm:t>
    </dgm:pt>
    <dgm:pt modelId="{75C20BDC-6B7D-467F-827B-9E722FB46C46}" type="sibTrans" cxnId="{35212BF3-5C58-4F62-A28C-882225950AD0}">
      <dgm:prSet/>
      <dgm:spPr/>
      <dgm:t>
        <a:bodyPr/>
        <a:lstStyle/>
        <a:p>
          <a:endParaRPr lang="en-US"/>
        </a:p>
      </dgm:t>
    </dgm:pt>
    <dgm:pt modelId="{565B386E-272A-4FF7-BAE8-BEA9433DCFAC}">
      <dgm:prSet phldr="0"/>
      <dgm:spPr/>
      <dgm:t>
        <a:bodyPr/>
        <a:lstStyle/>
        <a:p>
          <a:pPr rtl="0"/>
          <a:r>
            <a:rPr lang="cs-CZ" i="0" dirty="0"/>
            <a:t>Stálá rada</a:t>
          </a:r>
        </a:p>
      </dgm:t>
    </dgm:pt>
    <dgm:pt modelId="{881DFC34-A8F6-4C82-B5B7-F5D40BDA7F0C}" type="parTrans" cxnId="{1B9CA083-7773-49B8-ABEB-C235A69FE25D}">
      <dgm:prSet/>
      <dgm:spPr/>
    </dgm:pt>
    <dgm:pt modelId="{93DBBF69-DCC9-41BC-AEC7-78D8F913FD36}" type="sibTrans" cxnId="{1B9CA083-7773-49B8-ABEB-C235A69FE25D}">
      <dgm:prSet/>
      <dgm:spPr/>
    </dgm:pt>
    <dgm:pt modelId="{BDD97972-D3B9-43E2-BEE5-CE33CE15F560}">
      <dgm:prSet phldr="0"/>
      <dgm:spPr/>
      <dgm:t>
        <a:bodyPr/>
        <a:lstStyle/>
        <a:p>
          <a:r>
            <a:rPr lang="cs-CZ" i="0" dirty="0"/>
            <a:t>Fórum pro bezpečnostní spolupráci</a:t>
          </a:r>
          <a:r>
            <a:rPr lang="cs-CZ" dirty="0">
              <a:latin typeface="Calibri Light" panose="020F0302020204030204"/>
            </a:rPr>
            <a:t> </a:t>
          </a:r>
          <a:endParaRPr lang="en-US" i="0" dirty="0"/>
        </a:p>
      </dgm:t>
    </dgm:pt>
    <dgm:pt modelId="{D2344BCB-FBF4-4976-A3FF-43CB990541A0}" type="parTrans" cxnId="{2ECD228A-6268-45FE-A9D7-F5C7F7ED2F98}">
      <dgm:prSet/>
      <dgm:spPr/>
    </dgm:pt>
    <dgm:pt modelId="{91E4CF0B-7F8B-4AE5-9C25-ED33923A08FC}" type="sibTrans" cxnId="{2ECD228A-6268-45FE-A9D7-F5C7F7ED2F98}">
      <dgm:prSet/>
      <dgm:spPr/>
    </dgm:pt>
    <dgm:pt modelId="{D299BCA6-5BA0-45F3-A180-7272B8CAA764}" type="pres">
      <dgm:prSet presAssocID="{F9B2D6CD-BD1E-4C4E-9CC4-7AB0FD7C77A5}" presName="diagram" presStyleCnt="0">
        <dgm:presLayoutVars>
          <dgm:dir/>
          <dgm:resizeHandles val="exact"/>
        </dgm:presLayoutVars>
      </dgm:prSet>
      <dgm:spPr/>
    </dgm:pt>
    <dgm:pt modelId="{834FABE5-7608-4748-BE8F-978FF7616618}" type="pres">
      <dgm:prSet presAssocID="{31CDB33B-1DE7-4D4C-BE72-832F6E044C56}" presName="node" presStyleLbl="node1" presStyleIdx="0" presStyleCnt="5">
        <dgm:presLayoutVars>
          <dgm:bulletEnabled val="1"/>
        </dgm:presLayoutVars>
      </dgm:prSet>
      <dgm:spPr/>
    </dgm:pt>
    <dgm:pt modelId="{A49B660A-006F-42A4-A71B-55124101A769}" type="pres">
      <dgm:prSet presAssocID="{46000534-385A-412E-9369-6EE80115F4EA}" presName="sibTrans" presStyleCnt="0"/>
      <dgm:spPr/>
    </dgm:pt>
    <dgm:pt modelId="{185CD4C9-5B24-45CA-B514-38D8C68DCE81}" type="pres">
      <dgm:prSet presAssocID="{9F1274E0-1163-473B-A7F1-4B316A0B8182}" presName="node" presStyleLbl="node1" presStyleIdx="1" presStyleCnt="5">
        <dgm:presLayoutVars>
          <dgm:bulletEnabled val="1"/>
        </dgm:presLayoutVars>
      </dgm:prSet>
      <dgm:spPr/>
    </dgm:pt>
    <dgm:pt modelId="{D7FDF440-4FF7-402F-AD5F-2A141F346830}" type="pres">
      <dgm:prSet presAssocID="{B9BE62D8-BDBD-48E4-94F2-9671BDC2474D}" presName="sibTrans" presStyleCnt="0"/>
      <dgm:spPr/>
    </dgm:pt>
    <dgm:pt modelId="{6D52728D-38EB-4D4C-9C4E-DAC3A1EBD6ED}" type="pres">
      <dgm:prSet presAssocID="{B394DF87-1D31-4008-9E65-A29C91531F2A}" presName="node" presStyleLbl="node1" presStyleIdx="2" presStyleCnt="5">
        <dgm:presLayoutVars>
          <dgm:bulletEnabled val="1"/>
        </dgm:presLayoutVars>
      </dgm:prSet>
      <dgm:spPr/>
    </dgm:pt>
    <dgm:pt modelId="{3F15632F-A99A-453B-A37A-6CF568861FAE}" type="pres">
      <dgm:prSet presAssocID="{75C20BDC-6B7D-467F-827B-9E722FB46C46}" presName="sibTrans" presStyleCnt="0"/>
      <dgm:spPr/>
    </dgm:pt>
    <dgm:pt modelId="{C0BA924C-2AA0-4729-8E42-2341FDD1EBDA}" type="pres">
      <dgm:prSet presAssocID="{565B386E-272A-4FF7-BAE8-BEA9433DCFAC}" presName="node" presStyleLbl="node1" presStyleIdx="3" presStyleCnt="5">
        <dgm:presLayoutVars>
          <dgm:bulletEnabled val="1"/>
        </dgm:presLayoutVars>
      </dgm:prSet>
      <dgm:spPr/>
    </dgm:pt>
    <dgm:pt modelId="{452D5B8F-C611-4333-AC08-9C10049BE36E}" type="pres">
      <dgm:prSet presAssocID="{93DBBF69-DCC9-41BC-AEC7-78D8F913FD36}" presName="sibTrans" presStyleCnt="0"/>
      <dgm:spPr/>
    </dgm:pt>
    <dgm:pt modelId="{794521F5-6DAC-4AC2-AB06-289FB8795412}" type="pres">
      <dgm:prSet presAssocID="{BDD97972-D3B9-43E2-BEE5-CE33CE15F560}" presName="node" presStyleLbl="node1" presStyleIdx="4" presStyleCnt="5">
        <dgm:presLayoutVars>
          <dgm:bulletEnabled val="1"/>
        </dgm:presLayoutVars>
      </dgm:prSet>
      <dgm:spPr/>
    </dgm:pt>
  </dgm:ptLst>
  <dgm:cxnLst>
    <dgm:cxn modelId="{198C3707-F951-433E-9C50-0E6B5B2A1151}" type="presOf" srcId="{BDD97972-D3B9-43E2-BEE5-CE33CE15F560}" destId="{794521F5-6DAC-4AC2-AB06-289FB8795412}" srcOrd="0" destOrd="0" presId="urn:microsoft.com/office/officeart/2005/8/layout/default"/>
    <dgm:cxn modelId="{31089F0D-AA33-4EF3-871A-D492CADD9A37}" type="presOf" srcId="{565B386E-272A-4FF7-BAE8-BEA9433DCFAC}" destId="{C0BA924C-2AA0-4729-8E42-2341FDD1EBDA}" srcOrd="0" destOrd="0" presId="urn:microsoft.com/office/officeart/2005/8/layout/default"/>
    <dgm:cxn modelId="{5C3AB40E-9A56-44AD-BBB0-9A9992831157}" srcId="{F9B2D6CD-BD1E-4C4E-9CC4-7AB0FD7C77A5}" destId="{31CDB33B-1DE7-4D4C-BE72-832F6E044C56}" srcOrd="0" destOrd="0" parTransId="{6E873683-D481-48C9-BB80-14B93557F6B1}" sibTransId="{46000534-385A-412E-9369-6EE80115F4EA}"/>
    <dgm:cxn modelId="{5DA3A316-F7F5-428D-B216-FC22D704963A}" type="presOf" srcId="{F9B2D6CD-BD1E-4C4E-9CC4-7AB0FD7C77A5}" destId="{D299BCA6-5BA0-45F3-A180-7272B8CAA764}" srcOrd="0" destOrd="0" presId="urn:microsoft.com/office/officeart/2005/8/layout/default"/>
    <dgm:cxn modelId="{A5A80136-7A75-4B4E-B6F6-63785746DF81}" type="presOf" srcId="{9F1274E0-1163-473B-A7F1-4B316A0B8182}" destId="{185CD4C9-5B24-45CA-B514-38D8C68DCE81}" srcOrd="0" destOrd="0" presId="urn:microsoft.com/office/officeart/2005/8/layout/default"/>
    <dgm:cxn modelId="{499A8D43-152E-4DAD-8136-7BAB8A2A846F}" srcId="{F9B2D6CD-BD1E-4C4E-9CC4-7AB0FD7C77A5}" destId="{9F1274E0-1163-473B-A7F1-4B316A0B8182}" srcOrd="1" destOrd="0" parTransId="{F2BCC829-017B-4273-B818-A236938C41FE}" sibTransId="{B9BE62D8-BDBD-48E4-94F2-9671BDC2474D}"/>
    <dgm:cxn modelId="{C3E4DD43-E4A9-4F80-AD23-AE15FF3B91D7}" type="presOf" srcId="{31CDB33B-1DE7-4D4C-BE72-832F6E044C56}" destId="{834FABE5-7608-4748-BE8F-978FF7616618}" srcOrd="0" destOrd="0" presId="urn:microsoft.com/office/officeart/2005/8/layout/default"/>
    <dgm:cxn modelId="{1B9CA083-7773-49B8-ABEB-C235A69FE25D}" srcId="{F9B2D6CD-BD1E-4C4E-9CC4-7AB0FD7C77A5}" destId="{565B386E-272A-4FF7-BAE8-BEA9433DCFAC}" srcOrd="3" destOrd="0" parTransId="{881DFC34-A8F6-4C82-B5B7-F5D40BDA7F0C}" sibTransId="{93DBBF69-DCC9-41BC-AEC7-78D8F913FD36}"/>
    <dgm:cxn modelId="{2ECD228A-6268-45FE-A9D7-F5C7F7ED2F98}" srcId="{F9B2D6CD-BD1E-4C4E-9CC4-7AB0FD7C77A5}" destId="{BDD97972-D3B9-43E2-BEE5-CE33CE15F560}" srcOrd="4" destOrd="0" parTransId="{D2344BCB-FBF4-4976-A3FF-43CB990541A0}" sibTransId="{91E4CF0B-7F8B-4AE5-9C25-ED33923A08FC}"/>
    <dgm:cxn modelId="{797971F2-0DDF-45B8-A740-455C2A1B180C}" type="presOf" srcId="{B394DF87-1D31-4008-9E65-A29C91531F2A}" destId="{6D52728D-38EB-4D4C-9C4E-DAC3A1EBD6ED}" srcOrd="0" destOrd="0" presId="urn:microsoft.com/office/officeart/2005/8/layout/default"/>
    <dgm:cxn modelId="{35212BF3-5C58-4F62-A28C-882225950AD0}" srcId="{F9B2D6CD-BD1E-4C4E-9CC4-7AB0FD7C77A5}" destId="{B394DF87-1D31-4008-9E65-A29C91531F2A}" srcOrd="2" destOrd="0" parTransId="{85C0AEC9-1A71-44F7-B8AA-52A8CB2E06A2}" sibTransId="{75C20BDC-6B7D-467F-827B-9E722FB46C46}"/>
    <dgm:cxn modelId="{1A56D87B-C437-44AD-ABC0-9D2976A9FCBE}" type="presParOf" srcId="{D299BCA6-5BA0-45F3-A180-7272B8CAA764}" destId="{834FABE5-7608-4748-BE8F-978FF7616618}" srcOrd="0" destOrd="0" presId="urn:microsoft.com/office/officeart/2005/8/layout/default"/>
    <dgm:cxn modelId="{29897E15-6547-46F6-8C8F-A0E8FD40E3AB}" type="presParOf" srcId="{D299BCA6-5BA0-45F3-A180-7272B8CAA764}" destId="{A49B660A-006F-42A4-A71B-55124101A769}" srcOrd="1" destOrd="0" presId="urn:microsoft.com/office/officeart/2005/8/layout/default"/>
    <dgm:cxn modelId="{5269C1B3-4BC1-4483-8D72-C2893825A010}" type="presParOf" srcId="{D299BCA6-5BA0-45F3-A180-7272B8CAA764}" destId="{185CD4C9-5B24-45CA-B514-38D8C68DCE81}" srcOrd="2" destOrd="0" presId="urn:microsoft.com/office/officeart/2005/8/layout/default"/>
    <dgm:cxn modelId="{8830807A-AFD5-41DC-99EB-A0BAFBCE41EC}" type="presParOf" srcId="{D299BCA6-5BA0-45F3-A180-7272B8CAA764}" destId="{D7FDF440-4FF7-402F-AD5F-2A141F346830}" srcOrd="3" destOrd="0" presId="urn:microsoft.com/office/officeart/2005/8/layout/default"/>
    <dgm:cxn modelId="{473B3E54-661E-41AB-8F99-1C1035888C83}" type="presParOf" srcId="{D299BCA6-5BA0-45F3-A180-7272B8CAA764}" destId="{6D52728D-38EB-4D4C-9C4E-DAC3A1EBD6ED}" srcOrd="4" destOrd="0" presId="urn:microsoft.com/office/officeart/2005/8/layout/default"/>
    <dgm:cxn modelId="{CCC3D9C9-807C-4DCE-8504-42E24461F374}" type="presParOf" srcId="{D299BCA6-5BA0-45F3-A180-7272B8CAA764}" destId="{3F15632F-A99A-453B-A37A-6CF568861FAE}" srcOrd="5" destOrd="0" presId="urn:microsoft.com/office/officeart/2005/8/layout/default"/>
    <dgm:cxn modelId="{2CC52380-D1BA-4BB3-A193-6D564C261CB6}" type="presParOf" srcId="{D299BCA6-5BA0-45F3-A180-7272B8CAA764}" destId="{C0BA924C-2AA0-4729-8E42-2341FDD1EBDA}" srcOrd="6" destOrd="0" presId="urn:microsoft.com/office/officeart/2005/8/layout/default"/>
    <dgm:cxn modelId="{14F5FF4B-262D-4D45-9339-137DA15063D0}" type="presParOf" srcId="{D299BCA6-5BA0-45F3-A180-7272B8CAA764}" destId="{452D5B8F-C611-4333-AC08-9C10049BE36E}" srcOrd="7" destOrd="0" presId="urn:microsoft.com/office/officeart/2005/8/layout/default"/>
    <dgm:cxn modelId="{8A41E802-A131-4176-9B85-DD2738BE082E}" type="presParOf" srcId="{D299BCA6-5BA0-45F3-A180-7272B8CAA764}" destId="{794521F5-6DAC-4AC2-AB06-289FB87954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2D6CD-BD1E-4C4E-9CC4-7AB0FD7C77A5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1CDB33B-1DE7-4D4C-BE72-832F6E044C56}">
      <dgm:prSet/>
      <dgm:spPr/>
      <dgm:t>
        <a:bodyPr/>
        <a:lstStyle/>
        <a:p>
          <a:pPr rtl="0"/>
          <a:r>
            <a:rPr lang="cs-CZ" i="0" dirty="0">
              <a:latin typeface="Calibri Light" panose="020F0302020204030204"/>
            </a:rPr>
            <a:t>Parlamentní shromáždění</a:t>
          </a:r>
          <a:endParaRPr lang="en-US" i="0" dirty="0"/>
        </a:p>
      </dgm:t>
    </dgm:pt>
    <dgm:pt modelId="{6E873683-D481-48C9-BB80-14B93557F6B1}" type="parTrans" cxnId="{5C3AB40E-9A56-44AD-BBB0-9A9992831157}">
      <dgm:prSet/>
      <dgm:spPr/>
      <dgm:t>
        <a:bodyPr/>
        <a:lstStyle/>
        <a:p>
          <a:endParaRPr lang="en-US"/>
        </a:p>
      </dgm:t>
    </dgm:pt>
    <dgm:pt modelId="{46000534-385A-412E-9369-6EE80115F4EA}" type="sibTrans" cxnId="{5C3AB40E-9A56-44AD-BBB0-9A9992831157}">
      <dgm:prSet/>
      <dgm:spPr/>
      <dgm:t>
        <a:bodyPr/>
        <a:lstStyle/>
        <a:p>
          <a:endParaRPr lang="en-US"/>
        </a:p>
      </dgm:t>
    </dgm:pt>
    <dgm:pt modelId="{9F1274E0-1163-473B-A7F1-4B316A0B8182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Úřad pro demokratické instituce a lidská práva</a:t>
          </a:r>
          <a:endParaRPr lang="cs-CZ" dirty="0"/>
        </a:p>
      </dgm:t>
    </dgm:pt>
    <dgm:pt modelId="{F2BCC829-017B-4273-B818-A236938C41FE}" type="parTrans" cxnId="{499A8D43-152E-4DAD-8136-7BAB8A2A846F}">
      <dgm:prSet/>
      <dgm:spPr/>
      <dgm:t>
        <a:bodyPr/>
        <a:lstStyle/>
        <a:p>
          <a:endParaRPr lang="en-US"/>
        </a:p>
      </dgm:t>
    </dgm:pt>
    <dgm:pt modelId="{B9BE62D8-BDBD-48E4-94F2-9671BDC2474D}" type="sibTrans" cxnId="{499A8D43-152E-4DAD-8136-7BAB8A2A846F}">
      <dgm:prSet/>
      <dgm:spPr/>
      <dgm:t>
        <a:bodyPr/>
        <a:lstStyle/>
        <a:p>
          <a:endParaRPr lang="en-US"/>
        </a:p>
      </dgm:t>
    </dgm:pt>
    <dgm:pt modelId="{B394DF87-1D31-4008-9E65-A29C91531F2A}">
      <dgm:prSet/>
      <dgm:spPr/>
      <dgm:t>
        <a:bodyPr/>
        <a:lstStyle/>
        <a:p>
          <a:pPr rtl="0"/>
          <a:r>
            <a:rPr lang="cs-CZ" i="0" dirty="0">
              <a:latin typeface="Calibri Light" panose="020F0302020204030204"/>
            </a:rPr>
            <a:t>Zástupce pro svobodu medií</a:t>
          </a:r>
          <a:endParaRPr lang="en-US" i="0" dirty="0"/>
        </a:p>
      </dgm:t>
    </dgm:pt>
    <dgm:pt modelId="{85C0AEC9-1A71-44F7-B8AA-52A8CB2E06A2}" type="parTrans" cxnId="{35212BF3-5C58-4F62-A28C-882225950AD0}">
      <dgm:prSet/>
      <dgm:spPr/>
      <dgm:t>
        <a:bodyPr/>
        <a:lstStyle/>
        <a:p>
          <a:endParaRPr lang="en-US"/>
        </a:p>
      </dgm:t>
    </dgm:pt>
    <dgm:pt modelId="{75C20BDC-6B7D-467F-827B-9E722FB46C46}" type="sibTrans" cxnId="{35212BF3-5C58-4F62-A28C-882225950AD0}">
      <dgm:prSet/>
      <dgm:spPr/>
      <dgm:t>
        <a:bodyPr/>
        <a:lstStyle/>
        <a:p>
          <a:endParaRPr lang="en-US"/>
        </a:p>
      </dgm:t>
    </dgm:pt>
    <dgm:pt modelId="{565B386E-272A-4FF7-BAE8-BEA9433DCFAC}">
      <dgm:prSet phldr="0"/>
      <dgm:spPr/>
      <dgm:t>
        <a:bodyPr/>
        <a:lstStyle/>
        <a:p>
          <a:pPr rtl="0"/>
          <a:r>
            <a:rPr lang="cs-CZ" i="0" dirty="0">
              <a:latin typeface="Calibri Light" panose="020F0302020204030204"/>
            </a:rPr>
            <a:t>Smírčí a rozhodčí soud</a:t>
          </a:r>
          <a:endParaRPr lang="cs-CZ" i="0" dirty="0"/>
        </a:p>
      </dgm:t>
    </dgm:pt>
    <dgm:pt modelId="{881DFC34-A8F6-4C82-B5B7-F5D40BDA7F0C}" type="parTrans" cxnId="{1B9CA083-7773-49B8-ABEB-C235A69FE25D}">
      <dgm:prSet/>
      <dgm:spPr/>
    </dgm:pt>
    <dgm:pt modelId="{93DBBF69-DCC9-41BC-AEC7-78D8F913FD36}" type="sibTrans" cxnId="{1B9CA083-7773-49B8-ABEB-C235A69FE25D}">
      <dgm:prSet/>
      <dgm:spPr/>
    </dgm:pt>
    <dgm:pt modelId="{BDD97972-D3B9-43E2-BEE5-CE33CE15F560}">
      <dgm:prSet phldr="0"/>
      <dgm:spPr/>
      <dgm:t>
        <a:bodyPr/>
        <a:lstStyle/>
        <a:p>
          <a:pPr rtl="0"/>
          <a:r>
            <a:rPr lang="cs-CZ" i="0" dirty="0">
              <a:latin typeface="Calibri Light" panose="020F0302020204030204"/>
            </a:rPr>
            <a:t>Minská skupina</a:t>
          </a:r>
          <a:endParaRPr lang="en-US" i="0" dirty="0"/>
        </a:p>
      </dgm:t>
    </dgm:pt>
    <dgm:pt modelId="{D2344BCB-FBF4-4976-A3FF-43CB990541A0}" type="parTrans" cxnId="{2ECD228A-6268-45FE-A9D7-F5C7F7ED2F98}">
      <dgm:prSet/>
      <dgm:spPr/>
    </dgm:pt>
    <dgm:pt modelId="{91E4CF0B-7F8B-4AE5-9C25-ED33923A08FC}" type="sibTrans" cxnId="{2ECD228A-6268-45FE-A9D7-F5C7F7ED2F98}">
      <dgm:prSet/>
      <dgm:spPr/>
    </dgm:pt>
    <dgm:pt modelId="{2DA11923-A639-4C73-8A7D-3203CD071CC7}">
      <dgm:prSet phldr="0"/>
      <dgm:spPr/>
      <dgm:t>
        <a:bodyPr/>
        <a:lstStyle/>
        <a:p>
          <a:pPr rtl="0"/>
          <a:r>
            <a:rPr lang="cs-CZ" i="0" dirty="0">
              <a:latin typeface="Calibri Light" panose="020F0302020204030204"/>
            </a:rPr>
            <a:t>Vysoký komisař pro národnostní menšiny</a:t>
          </a:r>
        </a:p>
      </dgm:t>
    </dgm:pt>
    <dgm:pt modelId="{E44AA7D3-7786-4A94-B4E8-CA3946FA231C}" type="parTrans" cxnId="{1D5FC471-CAF9-4DFA-A4D8-66002E6ABCD9}">
      <dgm:prSet/>
      <dgm:spPr/>
    </dgm:pt>
    <dgm:pt modelId="{38587587-14C2-4D9C-BC30-12D815FA8AA0}" type="sibTrans" cxnId="{1D5FC471-CAF9-4DFA-A4D8-66002E6ABCD9}">
      <dgm:prSet/>
      <dgm:spPr/>
    </dgm:pt>
    <dgm:pt modelId="{D299BCA6-5BA0-45F3-A180-7272B8CAA764}" type="pres">
      <dgm:prSet presAssocID="{F9B2D6CD-BD1E-4C4E-9CC4-7AB0FD7C77A5}" presName="diagram" presStyleCnt="0">
        <dgm:presLayoutVars>
          <dgm:dir/>
          <dgm:resizeHandles val="exact"/>
        </dgm:presLayoutVars>
      </dgm:prSet>
      <dgm:spPr/>
    </dgm:pt>
    <dgm:pt modelId="{834FABE5-7608-4748-BE8F-978FF7616618}" type="pres">
      <dgm:prSet presAssocID="{31CDB33B-1DE7-4D4C-BE72-832F6E044C56}" presName="node" presStyleLbl="node1" presStyleIdx="0" presStyleCnt="6">
        <dgm:presLayoutVars>
          <dgm:bulletEnabled val="1"/>
        </dgm:presLayoutVars>
      </dgm:prSet>
      <dgm:spPr/>
    </dgm:pt>
    <dgm:pt modelId="{A49B660A-006F-42A4-A71B-55124101A769}" type="pres">
      <dgm:prSet presAssocID="{46000534-385A-412E-9369-6EE80115F4EA}" presName="sibTrans" presStyleCnt="0"/>
      <dgm:spPr/>
    </dgm:pt>
    <dgm:pt modelId="{790387B5-F6ED-478D-9114-68B7964EFD94}" type="pres">
      <dgm:prSet presAssocID="{2DA11923-A639-4C73-8A7D-3203CD071CC7}" presName="node" presStyleLbl="node1" presStyleIdx="1" presStyleCnt="6">
        <dgm:presLayoutVars>
          <dgm:bulletEnabled val="1"/>
        </dgm:presLayoutVars>
      </dgm:prSet>
      <dgm:spPr/>
    </dgm:pt>
    <dgm:pt modelId="{D07AD0C0-F191-44AE-8FF5-538B2DE455DB}" type="pres">
      <dgm:prSet presAssocID="{38587587-14C2-4D9C-BC30-12D815FA8AA0}" presName="sibTrans" presStyleCnt="0"/>
      <dgm:spPr/>
    </dgm:pt>
    <dgm:pt modelId="{185CD4C9-5B24-45CA-B514-38D8C68DCE81}" type="pres">
      <dgm:prSet presAssocID="{9F1274E0-1163-473B-A7F1-4B316A0B8182}" presName="node" presStyleLbl="node1" presStyleIdx="2" presStyleCnt="6">
        <dgm:presLayoutVars>
          <dgm:bulletEnabled val="1"/>
        </dgm:presLayoutVars>
      </dgm:prSet>
      <dgm:spPr/>
    </dgm:pt>
    <dgm:pt modelId="{D7FDF440-4FF7-402F-AD5F-2A141F346830}" type="pres">
      <dgm:prSet presAssocID="{B9BE62D8-BDBD-48E4-94F2-9671BDC2474D}" presName="sibTrans" presStyleCnt="0"/>
      <dgm:spPr/>
    </dgm:pt>
    <dgm:pt modelId="{6D52728D-38EB-4D4C-9C4E-DAC3A1EBD6ED}" type="pres">
      <dgm:prSet presAssocID="{B394DF87-1D31-4008-9E65-A29C91531F2A}" presName="node" presStyleLbl="node1" presStyleIdx="3" presStyleCnt="6">
        <dgm:presLayoutVars>
          <dgm:bulletEnabled val="1"/>
        </dgm:presLayoutVars>
      </dgm:prSet>
      <dgm:spPr/>
    </dgm:pt>
    <dgm:pt modelId="{3F15632F-A99A-453B-A37A-6CF568861FAE}" type="pres">
      <dgm:prSet presAssocID="{75C20BDC-6B7D-467F-827B-9E722FB46C46}" presName="sibTrans" presStyleCnt="0"/>
      <dgm:spPr/>
    </dgm:pt>
    <dgm:pt modelId="{C0BA924C-2AA0-4729-8E42-2341FDD1EBDA}" type="pres">
      <dgm:prSet presAssocID="{565B386E-272A-4FF7-BAE8-BEA9433DCFAC}" presName="node" presStyleLbl="node1" presStyleIdx="4" presStyleCnt="6">
        <dgm:presLayoutVars>
          <dgm:bulletEnabled val="1"/>
        </dgm:presLayoutVars>
      </dgm:prSet>
      <dgm:spPr/>
    </dgm:pt>
    <dgm:pt modelId="{452D5B8F-C611-4333-AC08-9C10049BE36E}" type="pres">
      <dgm:prSet presAssocID="{93DBBF69-DCC9-41BC-AEC7-78D8F913FD36}" presName="sibTrans" presStyleCnt="0"/>
      <dgm:spPr/>
    </dgm:pt>
    <dgm:pt modelId="{794521F5-6DAC-4AC2-AB06-289FB8795412}" type="pres">
      <dgm:prSet presAssocID="{BDD97972-D3B9-43E2-BEE5-CE33CE15F560}" presName="node" presStyleLbl="node1" presStyleIdx="5" presStyleCnt="6">
        <dgm:presLayoutVars>
          <dgm:bulletEnabled val="1"/>
        </dgm:presLayoutVars>
      </dgm:prSet>
      <dgm:spPr/>
    </dgm:pt>
  </dgm:ptLst>
  <dgm:cxnLst>
    <dgm:cxn modelId="{994A0A01-9557-4019-B1F5-C7F6B12D18C5}" type="presOf" srcId="{BDD97972-D3B9-43E2-BEE5-CE33CE15F560}" destId="{794521F5-6DAC-4AC2-AB06-289FB8795412}" srcOrd="0" destOrd="0" presId="urn:microsoft.com/office/officeart/2005/8/layout/default"/>
    <dgm:cxn modelId="{5C3AB40E-9A56-44AD-BBB0-9A9992831157}" srcId="{F9B2D6CD-BD1E-4C4E-9CC4-7AB0FD7C77A5}" destId="{31CDB33B-1DE7-4D4C-BE72-832F6E044C56}" srcOrd="0" destOrd="0" parTransId="{6E873683-D481-48C9-BB80-14B93557F6B1}" sibTransId="{46000534-385A-412E-9369-6EE80115F4EA}"/>
    <dgm:cxn modelId="{5DA3A316-F7F5-428D-B216-FC22D704963A}" type="presOf" srcId="{F9B2D6CD-BD1E-4C4E-9CC4-7AB0FD7C77A5}" destId="{D299BCA6-5BA0-45F3-A180-7272B8CAA764}" srcOrd="0" destOrd="0" presId="urn:microsoft.com/office/officeart/2005/8/layout/default"/>
    <dgm:cxn modelId="{499A8D43-152E-4DAD-8136-7BAB8A2A846F}" srcId="{F9B2D6CD-BD1E-4C4E-9CC4-7AB0FD7C77A5}" destId="{9F1274E0-1163-473B-A7F1-4B316A0B8182}" srcOrd="2" destOrd="0" parTransId="{F2BCC829-017B-4273-B818-A236938C41FE}" sibTransId="{B9BE62D8-BDBD-48E4-94F2-9671BDC2474D}"/>
    <dgm:cxn modelId="{F8DD974B-BAD0-4536-AE64-D20484B2463E}" type="presOf" srcId="{2DA11923-A639-4C73-8A7D-3203CD071CC7}" destId="{790387B5-F6ED-478D-9114-68B7964EFD94}" srcOrd="0" destOrd="0" presId="urn:microsoft.com/office/officeart/2005/8/layout/default"/>
    <dgm:cxn modelId="{1D5FC471-CAF9-4DFA-A4D8-66002E6ABCD9}" srcId="{F9B2D6CD-BD1E-4C4E-9CC4-7AB0FD7C77A5}" destId="{2DA11923-A639-4C73-8A7D-3203CD071CC7}" srcOrd="1" destOrd="0" parTransId="{E44AA7D3-7786-4A94-B4E8-CA3946FA231C}" sibTransId="{38587587-14C2-4D9C-BC30-12D815FA8AA0}"/>
    <dgm:cxn modelId="{8F9CDF78-C200-42A2-8327-2DC6B1B962AD}" type="presOf" srcId="{565B386E-272A-4FF7-BAE8-BEA9433DCFAC}" destId="{C0BA924C-2AA0-4729-8E42-2341FDD1EBDA}" srcOrd="0" destOrd="0" presId="urn:microsoft.com/office/officeart/2005/8/layout/default"/>
    <dgm:cxn modelId="{1B9CA083-7773-49B8-ABEB-C235A69FE25D}" srcId="{F9B2D6CD-BD1E-4C4E-9CC4-7AB0FD7C77A5}" destId="{565B386E-272A-4FF7-BAE8-BEA9433DCFAC}" srcOrd="4" destOrd="0" parTransId="{881DFC34-A8F6-4C82-B5B7-F5D40BDA7F0C}" sibTransId="{93DBBF69-DCC9-41BC-AEC7-78D8F913FD36}"/>
    <dgm:cxn modelId="{2ECD228A-6268-45FE-A9D7-F5C7F7ED2F98}" srcId="{F9B2D6CD-BD1E-4C4E-9CC4-7AB0FD7C77A5}" destId="{BDD97972-D3B9-43E2-BEE5-CE33CE15F560}" srcOrd="5" destOrd="0" parTransId="{D2344BCB-FBF4-4976-A3FF-43CB990541A0}" sibTransId="{91E4CF0B-7F8B-4AE5-9C25-ED33923A08FC}"/>
    <dgm:cxn modelId="{90E38ECB-74F0-42B4-8A82-F3D1CC46D003}" type="presOf" srcId="{9F1274E0-1163-473B-A7F1-4B316A0B8182}" destId="{185CD4C9-5B24-45CA-B514-38D8C68DCE81}" srcOrd="0" destOrd="0" presId="urn:microsoft.com/office/officeart/2005/8/layout/default"/>
    <dgm:cxn modelId="{394A54E3-75AA-4517-807E-F4D7BE432DA6}" type="presOf" srcId="{31CDB33B-1DE7-4D4C-BE72-832F6E044C56}" destId="{834FABE5-7608-4748-BE8F-978FF7616618}" srcOrd="0" destOrd="0" presId="urn:microsoft.com/office/officeart/2005/8/layout/default"/>
    <dgm:cxn modelId="{7737D1EF-DCBC-440E-9D9A-9BEDAFCB731E}" type="presOf" srcId="{B394DF87-1D31-4008-9E65-A29C91531F2A}" destId="{6D52728D-38EB-4D4C-9C4E-DAC3A1EBD6ED}" srcOrd="0" destOrd="0" presId="urn:microsoft.com/office/officeart/2005/8/layout/default"/>
    <dgm:cxn modelId="{35212BF3-5C58-4F62-A28C-882225950AD0}" srcId="{F9B2D6CD-BD1E-4C4E-9CC4-7AB0FD7C77A5}" destId="{B394DF87-1D31-4008-9E65-A29C91531F2A}" srcOrd="3" destOrd="0" parTransId="{85C0AEC9-1A71-44F7-B8AA-52A8CB2E06A2}" sibTransId="{75C20BDC-6B7D-467F-827B-9E722FB46C46}"/>
    <dgm:cxn modelId="{024C421F-62E1-4F81-95D7-323060CD4B95}" type="presParOf" srcId="{D299BCA6-5BA0-45F3-A180-7272B8CAA764}" destId="{834FABE5-7608-4748-BE8F-978FF7616618}" srcOrd="0" destOrd="0" presId="urn:microsoft.com/office/officeart/2005/8/layout/default"/>
    <dgm:cxn modelId="{EA9CED50-B90D-4AA2-98D1-C3B2A54651DF}" type="presParOf" srcId="{D299BCA6-5BA0-45F3-A180-7272B8CAA764}" destId="{A49B660A-006F-42A4-A71B-55124101A769}" srcOrd="1" destOrd="0" presId="urn:microsoft.com/office/officeart/2005/8/layout/default"/>
    <dgm:cxn modelId="{BD03F237-05C3-4382-95B5-4E2245635194}" type="presParOf" srcId="{D299BCA6-5BA0-45F3-A180-7272B8CAA764}" destId="{790387B5-F6ED-478D-9114-68B7964EFD94}" srcOrd="2" destOrd="0" presId="urn:microsoft.com/office/officeart/2005/8/layout/default"/>
    <dgm:cxn modelId="{D4A1C532-FE57-4E70-9327-7F5B75542E54}" type="presParOf" srcId="{D299BCA6-5BA0-45F3-A180-7272B8CAA764}" destId="{D07AD0C0-F191-44AE-8FF5-538B2DE455DB}" srcOrd="3" destOrd="0" presId="urn:microsoft.com/office/officeart/2005/8/layout/default"/>
    <dgm:cxn modelId="{B39EB25B-CE6D-4F53-9228-B88916A9226F}" type="presParOf" srcId="{D299BCA6-5BA0-45F3-A180-7272B8CAA764}" destId="{185CD4C9-5B24-45CA-B514-38D8C68DCE81}" srcOrd="4" destOrd="0" presId="urn:microsoft.com/office/officeart/2005/8/layout/default"/>
    <dgm:cxn modelId="{3472439C-CE2B-467A-9CFC-BF0509A69D3A}" type="presParOf" srcId="{D299BCA6-5BA0-45F3-A180-7272B8CAA764}" destId="{D7FDF440-4FF7-402F-AD5F-2A141F346830}" srcOrd="5" destOrd="0" presId="urn:microsoft.com/office/officeart/2005/8/layout/default"/>
    <dgm:cxn modelId="{9EC03E60-0A03-4371-8DCA-FDCB10C4AF76}" type="presParOf" srcId="{D299BCA6-5BA0-45F3-A180-7272B8CAA764}" destId="{6D52728D-38EB-4D4C-9C4E-DAC3A1EBD6ED}" srcOrd="6" destOrd="0" presId="urn:microsoft.com/office/officeart/2005/8/layout/default"/>
    <dgm:cxn modelId="{AB46A0B4-4AAF-4285-BB19-4A49BF1945DB}" type="presParOf" srcId="{D299BCA6-5BA0-45F3-A180-7272B8CAA764}" destId="{3F15632F-A99A-453B-A37A-6CF568861FAE}" srcOrd="7" destOrd="0" presId="urn:microsoft.com/office/officeart/2005/8/layout/default"/>
    <dgm:cxn modelId="{B8C89B53-D164-496A-B476-F6E06FB3E3A6}" type="presParOf" srcId="{D299BCA6-5BA0-45F3-A180-7272B8CAA764}" destId="{C0BA924C-2AA0-4729-8E42-2341FDD1EBDA}" srcOrd="8" destOrd="0" presId="urn:microsoft.com/office/officeart/2005/8/layout/default"/>
    <dgm:cxn modelId="{CEB67B70-CC08-4AA0-B073-25894C6BF745}" type="presParOf" srcId="{D299BCA6-5BA0-45F3-A180-7272B8CAA764}" destId="{452D5B8F-C611-4333-AC08-9C10049BE36E}" srcOrd="9" destOrd="0" presId="urn:microsoft.com/office/officeart/2005/8/layout/default"/>
    <dgm:cxn modelId="{469BD09D-3A44-4413-82B9-D9C089041E83}" type="presParOf" srcId="{D299BCA6-5BA0-45F3-A180-7272B8CAA764}" destId="{794521F5-6DAC-4AC2-AB06-289FB87954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A59C3-FD75-4726-99DB-3D455381E8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E8CE76-E87F-48A2-9D08-6AAD61E40567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ČR trvale</a:t>
          </a:r>
          <a:r>
            <a:rPr lang="cs-CZ" dirty="0"/>
            <a:t> podporuje OBSE při plnění její role</a:t>
          </a:r>
          <a:endParaRPr lang="en-US" dirty="0"/>
        </a:p>
      </dgm:t>
    </dgm:pt>
    <dgm:pt modelId="{C2D50AB7-2F60-4F26-8184-C6E718C742DA}" type="parTrans" cxnId="{D62B443C-DAEA-4AA1-8D47-9A930E2491C3}">
      <dgm:prSet/>
      <dgm:spPr/>
      <dgm:t>
        <a:bodyPr/>
        <a:lstStyle/>
        <a:p>
          <a:endParaRPr lang="en-US"/>
        </a:p>
      </dgm:t>
    </dgm:pt>
    <dgm:pt modelId="{84194F14-B93E-40E9-8A08-27546D21F208}" type="sibTrans" cxnId="{D62B443C-DAEA-4AA1-8D47-9A930E2491C3}">
      <dgm:prSet/>
      <dgm:spPr/>
      <dgm:t>
        <a:bodyPr/>
        <a:lstStyle/>
        <a:p>
          <a:endParaRPr lang="en-US"/>
        </a:p>
      </dgm:t>
    </dgm:pt>
    <dgm:pt modelId="{324AC550-8771-428C-94DB-F598D4784DBC}">
      <dgm:prSet/>
      <dgm:spPr/>
      <dgm:t>
        <a:bodyPr/>
        <a:lstStyle/>
        <a:p>
          <a:r>
            <a:rPr lang="cs-CZ" dirty="0"/>
            <a:t>ČR je každoročně hostitelskou zemí při zasedání  Ekonomického a environmentálního fóra OBSE</a:t>
          </a:r>
          <a:endParaRPr lang="en-US" dirty="0"/>
        </a:p>
      </dgm:t>
    </dgm:pt>
    <dgm:pt modelId="{D8F495DC-4574-490F-B8A2-3DAA9C751393}" type="parTrans" cxnId="{D13A4A14-2F72-49A9-8692-D51B95412468}">
      <dgm:prSet/>
      <dgm:spPr/>
      <dgm:t>
        <a:bodyPr/>
        <a:lstStyle/>
        <a:p>
          <a:endParaRPr lang="en-US"/>
        </a:p>
      </dgm:t>
    </dgm:pt>
    <dgm:pt modelId="{85507E68-03B3-4AAC-ABA1-72700FAF293E}" type="sibTrans" cxnId="{D13A4A14-2F72-49A9-8692-D51B95412468}">
      <dgm:prSet/>
      <dgm:spPr/>
      <dgm:t>
        <a:bodyPr/>
        <a:lstStyle/>
        <a:p>
          <a:endParaRPr lang="en-US"/>
        </a:p>
      </dgm:t>
    </dgm:pt>
    <dgm:pt modelId="{1A354C48-B68D-49EF-A365-6EE271466C9A}">
      <dgm:prSet/>
      <dgm:spPr/>
      <dgm:t>
        <a:bodyPr/>
        <a:lstStyle/>
        <a:p>
          <a:r>
            <a:rPr lang="cs-CZ" dirty="0"/>
            <a:t>ČR se soustavně zapojuje do volebních monitorovacích aktivit OBSE a vysílá experty do polních misí OBSE</a:t>
          </a:r>
          <a:endParaRPr lang="en-US" dirty="0"/>
        </a:p>
      </dgm:t>
    </dgm:pt>
    <dgm:pt modelId="{CC15AA6C-5E9E-46B8-B2F9-3B894F80442C}" type="parTrans" cxnId="{81793720-A9EC-4BE6-BA29-3709923D4939}">
      <dgm:prSet/>
      <dgm:spPr/>
      <dgm:t>
        <a:bodyPr/>
        <a:lstStyle/>
        <a:p>
          <a:endParaRPr lang="en-US"/>
        </a:p>
      </dgm:t>
    </dgm:pt>
    <dgm:pt modelId="{079B8AA1-B1C5-457E-A50D-D25D1D040209}" type="sibTrans" cxnId="{81793720-A9EC-4BE6-BA29-3709923D4939}">
      <dgm:prSet/>
      <dgm:spPr/>
      <dgm:t>
        <a:bodyPr/>
        <a:lstStyle/>
        <a:p>
          <a:endParaRPr lang="en-US"/>
        </a:p>
      </dgm:t>
    </dgm:pt>
    <dgm:pt modelId="{90FAE9CD-C077-4916-9B85-1DECD8D96C83}">
      <dgm:prSet/>
      <dgm:spPr/>
      <dgm:t>
        <a:bodyPr/>
        <a:lstStyle/>
        <a:p>
          <a:r>
            <a:rPr lang="cs-CZ" dirty="0">
              <a:latin typeface="Calibri Light" panose="020F0302020204030204"/>
            </a:rPr>
            <a:t>doposud</a:t>
          </a:r>
          <a:r>
            <a:rPr lang="cs-CZ" dirty="0"/>
            <a:t> nebyla předsednickou zemí</a:t>
          </a:r>
          <a:endParaRPr lang="en-US" dirty="0"/>
        </a:p>
      </dgm:t>
    </dgm:pt>
    <dgm:pt modelId="{61B5CEC1-CA6F-465A-8DFF-07A0F4A4856E}" type="parTrans" cxnId="{D25D6C1B-C2C5-43EB-AC23-3761803B5C0A}">
      <dgm:prSet/>
      <dgm:spPr/>
      <dgm:t>
        <a:bodyPr/>
        <a:lstStyle/>
        <a:p>
          <a:endParaRPr lang="en-US"/>
        </a:p>
      </dgm:t>
    </dgm:pt>
    <dgm:pt modelId="{3B4572FE-3059-4A9B-8E4D-343228BEFCA3}" type="sibTrans" cxnId="{D25D6C1B-C2C5-43EB-AC23-3761803B5C0A}">
      <dgm:prSet/>
      <dgm:spPr/>
      <dgm:t>
        <a:bodyPr/>
        <a:lstStyle/>
        <a:p>
          <a:endParaRPr lang="en-US"/>
        </a:p>
      </dgm:t>
    </dgm:pt>
    <dgm:pt modelId="{326CA3AC-B75C-4016-AB2B-27A8C782311E}" type="pres">
      <dgm:prSet presAssocID="{B6EA59C3-FD75-4726-99DB-3D455381E843}" presName="linear" presStyleCnt="0">
        <dgm:presLayoutVars>
          <dgm:animLvl val="lvl"/>
          <dgm:resizeHandles val="exact"/>
        </dgm:presLayoutVars>
      </dgm:prSet>
      <dgm:spPr/>
    </dgm:pt>
    <dgm:pt modelId="{E2B33229-7DE1-4A58-82F5-9CA0EB487799}" type="pres">
      <dgm:prSet presAssocID="{6FE8CE76-E87F-48A2-9D08-6AAD61E405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114936-3683-4357-9C39-515548C241B0}" type="pres">
      <dgm:prSet presAssocID="{84194F14-B93E-40E9-8A08-27546D21F208}" presName="spacer" presStyleCnt="0"/>
      <dgm:spPr/>
    </dgm:pt>
    <dgm:pt modelId="{53386FC1-EE05-475D-B056-9A3D53894EFE}" type="pres">
      <dgm:prSet presAssocID="{324AC550-8771-428C-94DB-F598D4784D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0B438C-5A80-4B6D-BE0C-8A76EC8967FC}" type="pres">
      <dgm:prSet presAssocID="{85507E68-03B3-4AAC-ABA1-72700FAF293E}" presName="spacer" presStyleCnt="0"/>
      <dgm:spPr/>
    </dgm:pt>
    <dgm:pt modelId="{3B63883E-47FD-4A6C-805D-6751C45B5526}" type="pres">
      <dgm:prSet presAssocID="{1A354C48-B68D-49EF-A365-6EE271466C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737F53-C87D-4DC7-BAE5-AE7295CE2509}" type="pres">
      <dgm:prSet presAssocID="{079B8AA1-B1C5-457E-A50D-D25D1D040209}" presName="spacer" presStyleCnt="0"/>
      <dgm:spPr/>
    </dgm:pt>
    <dgm:pt modelId="{213E73F6-2F01-4D85-8DB6-405029EA6CF3}" type="pres">
      <dgm:prSet presAssocID="{90FAE9CD-C077-4916-9B85-1DECD8D96C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574A402-3EA8-46EA-92AB-A43A50CECC75}" type="presOf" srcId="{1A354C48-B68D-49EF-A365-6EE271466C9A}" destId="{3B63883E-47FD-4A6C-805D-6751C45B5526}" srcOrd="0" destOrd="0" presId="urn:microsoft.com/office/officeart/2005/8/layout/vList2"/>
    <dgm:cxn modelId="{D13A4A14-2F72-49A9-8692-D51B95412468}" srcId="{B6EA59C3-FD75-4726-99DB-3D455381E843}" destId="{324AC550-8771-428C-94DB-F598D4784DBC}" srcOrd="1" destOrd="0" parTransId="{D8F495DC-4574-490F-B8A2-3DAA9C751393}" sibTransId="{85507E68-03B3-4AAC-ABA1-72700FAF293E}"/>
    <dgm:cxn modelId="{D25D6C1B-C2C5-43EB-AC23-3761803B5C0A}" srcId="{B6EA59C3-FD75-4726-99DB-3D455381E843}" destId="{90FAE9CD-C077-4916-9B85-1DECD8D96C83}" srcOrd="3" destOrd="0" parTransId="{61B5CEC1-CA6F-465A-8DFF-07A0F4A4856E}" sibTransId="{3B4572FE-3059-4A9B-8E4D-343228BEFCA3}"/>
    <dgm:cxn modelId="{81793720-A9EC-4BE6-BA29-3709923D4939}" srcId="{B6EA59C3-FD75-4726-99DB-3D455381E843}" destId="{1A354C48-B68D-49EF-A365-6EE271466C9A}" srcOrd="2" destOrd="0" parTransId="{CC15AA6C-5E9E-46B8-B2F9-3B894F80442C}" sibTransId="{079B8AA1-B1C5-457E-A50D-D25D1D040209}"/>
    <dgm:cxn modelId="{D62B443C-DAEA-4AA1-8D47-9A930E2491C3}" srcId="{B6EA59C3-FD75-4726-99DB-3D455381E843}" destId="{6FE8CE76-E87F-48A2-9D08-6AAD61E40567}" srcOrd="0" destOrd="0" parTransId="{C2D50AB7-2F60-4F26-8184-C6E718C742DA}" sibTransId="{84194F14-B93E-40E9-8A08-27546D21F208}"/>
    <dgm:cxn modelId="{B4CE8557-DEC3-4919-9562-60241B34CFE3}" type="presOf" srcId="{B6EA59C3-FD75-4726-99DB-3D455381E843}" destId="{326CA3AC-B75C-4016-AB2B-27A8C782311E}" srcOrd="0" destOrd="0" presId="urn:microsoft.com/office/officeart/2005/8/layout/vList2"/>
    <dgm:cxn modelId="{D74A0699-E2CA-452D-820D-A9AC1208BCE2}" type="presOf" srcId="{324AC550-8771-428C-94DB-F598D4784DBC}" destId="{53386FC1-EE05-475D-B056-9A3D53894EFE}" srcOrd="0" destOrd="0" presId="urn:microsoft.com/office/officeart/2005/8/layout/vList2"/>
    <dgm:cxn modelId="{821371D7-B7A9-4DAB-9CEA-CA24DEA2C6F5}" type="presOf" srcId="{6FE8CE76-E87F-48A2-9D08-6AAD61E40567}" destId="{E2B33229-7DE1-4A58-82F5-9CA0EB487799}" srcOrd="0" destOrd="0" presId="urn:microsoft.com/office/officeart/2005/8/layout/vList2"/>
    <dgm:cxn modelId="{4CD50ADF-E9F7-43B3-967E-CF4CCF031F83}" type="presOf" srcId="{90FAE9CD-C077-4916-9B85-1DECD8D96C83}" destId="{213E73F6-2F01-4D85-8DB6-405029EA6CF3}" srcOrd="0" destOrd="0" presId="urn:microsoft.com/office/officeart/2005/8/layout/vList2"/>
    <dgm:cxn modelId="{75BE3171-5810-4B6E-AA57-9E036D161271}" type="presParOf" srcId="{326CA3AC-B75C-4016-AB2B-27A8C782311E}" destId="{E2B33229-7DE1-4A58-82F5-9CA0EB487799}" srcOrd="0" destOrd="0" presId="urn:microsoft.com/office/officeart/2005/8/layout/vList2"/>
    <dgm:cxn modelId="{63D1317B-CD75-4B27-8CD5-8FEF9D4B9358}" type="presParOf" srcId="{326CA3AC-B75C-4016-AB2B-27A8C782311E}" destId="{C8114936-3683-4357-9C39-515548C241B0}" srcOrd="1" destOrd="0" presId="urn:microsoft.com/office/officeart/2005/8/layout/vList2"/>
    <dgm:cxn modelId="{21DA2ED7-3488-47AF-A16B-0CC020C9A3C3}" type="presParOf" srcId="{326CA3AC-B75C-4016-AB2B-27A8C782311E}" destId="{53386FC1-EE05-475D-B056-9A3D53894EFE}" srcOrd="2" destOrd="0" presId="urn:microsoft.com/office/officeart/2005/8/layout/vList2"/>
    <dgm:cxn modelId="{105D3238-BDAE-477C-ACD3-0D97F6ACB298}" type="presParOf" srcId="{326CA3AC-B75C-4016-AB2B-27A8C782311E}" destId="{770B438C-5A80-4B6D-BE0C-8A76EC8967FC}" srcOrd="3" destOrd="0" presId="urn:microsoft.com/office/officeart/2005/8/layout/vList2"/>
    <dgm:cxn modelId="{B7B8C696-4947-4297-8919-5467A6DBD86E}" type="presParOf" srcId="{326CA3AC-B75C-4016-AB2B-27A8C782311E}" destId="{3B63883E-47FD-4A6C-805D-6751C45B5526}" srcOrd="4" destOrd="0" presId="urn:microsoft.com/office/officeart/2005/8/layout/vList2"/>
    <dgm:cxn modelId="{7C397D79-814B-4A03-8192-5F6556254ACE}" type="presParOf" srcId="{326CA3AC-B75C-4016-AB2B-27A8C782311E}" destId="{A5737F53-C87D-4DC7-BAE5-AE7295CE2509}" srcOrd="5" destOrd="0" presId="urn:microsoft.com/office/officeart/2005/8/layout/vList2"/>
    <dgm:cxn modelId="{1FDEE640-F394-480D-BB8D-650F7EAE1D94}" type="presParOf" srcId="{326CA3AC-B75C-4016-AB2B-27A8C782311E}" destId="{213E73F6-2F01-4D85-8DB6-405029EA6C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9F16D-B258-49CB-916B-93EFD9F49671}">
      <dsp:nvSpPr>
        <dsp:cNvPr id="0" name=""/>
        <dsp:cNvSpPr/>
      </dsp:nvSpPr>
      <dsp:spPr>
        <a:xfrm>
          <a:off x="0" y="432347"/>
          <a:ext cx="1076612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3.7.1972  zahájení jednání v Helsinkách (Konference pro  bezpečnost a spolupráci v Evropě)</a:t>
          </a:r>
          <a:endParaRPr lang="en-US" sz="2200" kern="1200"/>
        </a:p>
      </dsp:txBody>
      <dsp:txXfrm>
        <a:off x="25759" y="458106"/>
        <a:ext cx="10714602" cy="476152"/>
      </dsp:txXfrm>
    </dsp:sp>
    <dsp:sp modelId="{9CB7A6FF-4021-4E36-A1F0-52C200C22255}">
      <dsp:nvSpPr>
        <dsp:cNvPr id="0" name=""/>
        <dsp:cNvSpPr/>
      </dsp:nvSpPr>
      <dsp:spPr>
        <a:xfrm>
          <a:off x="0" y="1023377"/>
          <a:ext cx="1076612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účastníci: 33 států Evropy + USA a Kanada</a:t>
          </a:r>
          <a:endParaRPr lang="en-US" sz="2200" kern="1200"/>
        </a:p>
      </dsp:txBody>
      <dsp:txXfrm>
        <a:off x="25759" y="1049136"/>
        <a:ext cx="10714602" cy="476152"/>
      </dsp:txXfrm>
    </dsp:sp>
    <dsp:sp modelId="{4ABC4597-C7EF-4A65-B240-7308DCC65E6F}">
      <dsp:nvSpPr>
        <dsp:cNvPr id="0" name=""/>
        <dsp:cNvSpPr/>
      </dsp:nvSpPr>
      <dsp:spPr>
        <a:xfrm>
          <a:off x="0" y="1614407"/>
          <a:ext cx="1076612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1.8.1975 - Závěrečný akt KBSE</a:t>
          </a:r>
          <a:endParaRPr lang="en-US" sz="2200" kern="1200"/>
        </a:p>
      </dsp:txBody>
      <dsp:txXfrm>
        <a:off x="25759" y="1640166"/>
        <a:ext cx="10714602" cy="476152"/>
      </dsp:txXfrm>
    </dsp:sp>
    <dsp:sp modelId="{2DAB76DA-31AF-4559-B2B3-E48AD641962F}">
      <dsp:nvSpPr>
        <dsp:cNvPr id="0" name=""/>
        <dsp:cNvSpPr/>
      </dsp:nvSpPr>
      <dsp:spPr>
        <a:xfrm>
          <a:off x="0" y="2205437"/>
          <a:ext cx="1076612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výsledky: </a:t>
          </a:r>
          <a:endParaRPr lang="en-US" sz="2200" kern="1200"/>
        </a:p>
      </dsp:txBody>
      <dsp:txXfrm>
        <a:off x="25759" y="2231196"/>
        <a:ext cx="10714602" cy="476152"/>
      </dsp:txXfrm>
    </dsp:sp>
    <dsp:sp modelId="{E25DFA35-2D38-49BE-8A21-5E2A7F85D123}">
      <dsp:nvSpPr>
        <dsp:cNvPr id="0" name=""/>
        <dsp:cNvSpPr/>
      </dsp:nvSpPr>
      <dsp:spPr>
        <a:xfrm>
          <a:off x="0" y="2733107"/>
          <a:ext cx="1076612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82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uznání rovnosti všech států na mezinárodním fóru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neměnitelnost hranic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mírové řešení mezinárodních konfliktů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nevměšování se do vnitřních záležitostí druhého státu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právo národů na sebeurčení a ochrana lidských práv</a:t>
          </a:r>
          <a:endParaRPr lang="en-US" sz="1700" kern="1200"/>
        </a:p>
      </dsp:txBody>
      <dsp:txXfrm>
        <a:off x="0" y="2733107"/>
        <a:ext cx="10766120" cy="145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ABE5-7608-4748-BE8F-978FF7616618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i="0" kern="1200" dirty="0"/>
            <a:t>Předsednictví</a:t>
          </a:r>
          <a:endParaRPr lang="en-US" sz="3900" i="0" kern="1200" dirty="0"/>
        </a:p>
      </dsp:txBody>
      <dsp:txXfrm>
        <a:off x="0" y="40290"/>
        <a:ext cx="3286125" cy="1971675"/>
      </dsp:txXfrm>
    </dsp:sp>
    <dsp:sp modelId="{185CD4C9-5B24-45CA-B514-38D8C68DCE81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i="0" kern="1200" dirty="0"/>
            <a:t>Summit</a:t>
          </a:r>
          <a:endParaRPr lang="en-US" sz="3900" i="0" kern="1200" dirty="0"/>
        </a:p>
      </dsp:txBody>
      <dsp:txXfrm>
        <a:off x="3614737" y="40290"/>
        <a:ext cx="3286125" cy="1971675"/>
      </dsp:txXfrm>
    </dsp:sp>
    <dsp:sp modelId="{6D52728D-38EB-4D4C-9C4E-DAC3A1EBD6ED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i="0" kern="1200" dirty="0"/>
            <a:t>Ministerské rady</a:t>
          </a:r>
          <a:endParaRPr lang="en-US" sz="3900" i="0" kern="1200" dirty="0"/>
        </a:p>
      </dsp:txBody>
      <dsp:txXfrm>
        <a:off x="7229475" y="40290"/>
        <a:ext cx="3286125" cy="1971675"/>
      </dsp:txXfrm>
    </dsp:sp>
    <dsp:sp modelId="{C0BA924C-2AA0-4729-8E42-2341FDD1EBDA}">
      <dsp:nvSpPr>
        <dsp:cNvPr id="0" name=""/>
        <dsp:cNvSpPr/>
      </dsp:nvSpPr>
      <dsp:spPr>
        <a:xfrm>
          <a:off x="1807368" y="2340578"/>
          <a:ext cx="3286125" cy="1971675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i="0" kern="1200" dirty="0"/>
            <a:t>Stálá rada</a:t>
          </a:r>
        </a:p>
      </dsp:txBody>
      <dsp:txXfrm>
        <a:off x="1807368" y="2340578"/>
        <a:ext cx="3286125" cy="1971675"/>
      </dsp:txXfrm>
    </dsp:sp>
    <dsp:sp modelId="{794521F5-6DAC-4AC2-AB06-289FB8795412}">
      <dsp:nvSpPr>
        <dsp:cNvPr id="0" name=""/>
        <dsp:cNvSpPr/>
      </dsp:nvSpPr>
      <dsp:spPr>
        <a:xfrm>
          <a:off x="5422106" y="2340578"/>
          <a:ext cx="3286125" cy="1971675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i="0" kern="1200" dirty="0"/>
            <a:t>Fórum pro bezpečnostní spolupráci</a:t>
          </a:r>
          <a:r>
            <a:rPr lang="cs-CZ" sz="3900" kern="1200" dirty="0">
              <a:latin typeface="Calibri Light" panose="020F0302020204030204"/>
            </a:rPr>
            <a:t> </a:t>
          </a:r>
          <a:endParaRPr lang="en-US" sz="3900" i="0" kern="1200" dirty="0"/>
        </a:p>
      </dsp:txBody>
      <dsp:txXfrm>
        <a:off x="5422106" y="2340578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ABE5-7608-4748-BE8F-978FF7616618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0" kern="1200" dirty="0">
              <a:latin typeface="Calibri Light" panose="020F0302020204030204"/>
            </a:rPr>
            <a:t>Parlamentní shromáždění</a:t>
          </a:r>
          <a:endParaRPr lang="en-US" sz="3100" i="0" kern="1200" dirty="0"/>
        </a:p>
      </dsp:txBody>
      <dsp:txXfrm>
        <a:off x="0" y="40290"/>
        <a:ext cx="3286125" cy="1971675"/>
      </dsp:txXfrm>
    </dsp:sp>
    <dsp:sp modelId="{790387B5-F6ED-478D-9114-68B7964EFD94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0" kern="1200" dirty="0">
              <a:latin typeface="Calibri Light" panose="020F0302020204030204"/>
            </a:rPr>
            <a:t>Vysoký komisař pro národnostní menšiny</a:t>
          </a:r>
        </a:p>
      </dsp:txBody>
      <dsp:txXfrm>
        <a:off x="3614737" y="40290"/>
        <a:ext cx="3286125" cy="1971675"/>
      </dsp:txXfrm>
    </dsp:sp>
    <dsp:sp modelId="{185CD4C9-5B24-45CA-B514-38D8C68DCE81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latin typeface="Calibri Light" panose="020F0302020204030204"/>
            </a:rPr>
            <a:t>Úřad pro demokratické instituce a lidská práva</a:t>
          </a:r>
          <a:endParaRPr lang="cs-CZ" sz="3100" kern="1200" dirty="0"/>
        </a:p>
      </dsp:txBody>
      <dsp:txXfrm>
        <a:off x="7229475" y="40290"/>
        <a:ext cx="3286125" cy="1971675"/>
      </dsp:txXfrm>
    </dsp:sp>
    <dsp:sp modelId="{6D52728D-38EB-4D4C-9C4E-DAC3A1EBD6ED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0" kern="1200" dirty="0">
              <a:latin typeface="Calibri Light" panose="020F0302020204030204"/>
            </a:rPr>
            <a:t>Zástupce pro svobodu medií</a:t>
          </a:r>
          <a:endParaRPr lang="en-US" sz="3100" i="0" kern="1200" dirty="0"/>
        </a:p>
      </dsp:txBody>
      <dsp:txXfrm>
        <a:off x="0" y="2340578"/>
        <a:ext cx="3286125" cy="1971675"/>
      </dsp:txXfrm>
    </dsp:sp>
    <dsp:sp modelId="{C0BA924C-2AA0-4729-8E42-2341FDD1EBDA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0" kern="1200" dirty="0">
              <a:latin typeface="Calibri Light" panose="020F0302020204030204"/>
            </a:rPr>
            <a:t>Smírčí a rozhodčí soud</a:t>
          </a:r>
          <a:endParaRPr lang="cs-CZ" sz="3100" i="0" kern="1200" dirty="0"/>
        </a:p>
      </dsp:txBody>
      <dsp:txXfrm>
        <a:off x="3614737" y="2340578"/>
        <a:ext cx="3286125" cy="1971675"/>
      </dsp:txXfrm>
    </dsp:sp>
    <dsp:sp modelId="{794521F5-6DAC-4AC2-AB06-289FB8795412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0" kern="1200" dirty="0">
              <a:latin typeface="Calibri Light" panose="020F0302020204030204"/>
            </a:rPr>
            <a:t>Minská skupina</a:t>
          </a:r>
          <a:endParaRPr lang="en-US" sz="3100" i="0" kern="1200" dirty="0"/>
        </a:p>
      </dsp:txBody>
      <dsp:txXfrm>
        <a:off x="7229475" y="2340578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33229-7DE1-4A58-82F5-9CA0EB487799}">
      <dsp:nvSpPr>
        <dsp:cNvPr id="0" name=""/>
        <dsp:cNvSpPr/>
      </dsp:nvSpPr>
      <dsp:spPr>
        <a:xfrm>
          <a:off x="0" y="54981"/>
          <a:ext cx="7289231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 Light" panose="020F0302020204030204"/>
            </a:rPr>
            <a:t>ČR trvale</a:t>
          </a:r>
          <a:r>
            <a:rPr lang="cs-CZ" sz="2200" kern="1200" dirty="0"/>
            <a:t> podporuje OBSE při plnění její role</a:t>
          </a:r>
          <a:endParaRPr lang="en-US" sz="2200" kern="1200" dirty="0"/>
        </a:p>
      </dsp:txBody>
      <dsp:txXfrm>
        <a:off x="42663" y="97644"/>
        <a:ext cx="7203905" cy="788627"/>
      </dsp:txXfrm>
    </dsp:sp>
    <dsp:sp modelId="{53386FC1-EE05-475D-B056-9A3D53894EFE}">
      <dsp:nvSpPr>
        <dsp:cNvPr id="0" name=""/>
        <dsp:cNvSpPr/>
      </dsp:nvSpPr>
      <dsp:spPr>
        <a:xfrm>
          <a:off x="0" y="992295"/>
          <a:ext cx="7289231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ČR je každoročně hostitelskou zemí při zasedání  Ekonomického a environmentálního fóra OBSE</a:t>
          </a:r>
          <a:endParaRPr lang="en-US" sz="2200" kern="1200" dirty="0"/>
        </a:p>
      </dsp:txBody>
      <dsp:txXfrm>
        <a:off x="42663" y="1034958"/>
        <a:ext cx="7203905" cy="788627"/>
      </dsp:txXfrm>
    </dsp:sp>
    <dsp:sp modelId="{3B63883E-47FD-4A6C-805D-6751C45B5526}">
      <dsp:nvSpPr>
        <dsp:cNvPr id="0" name=""/>
        <dsp:cNvSpPr/>
      </dsp:nvSpPr>
      <dsp:spPr>
        <a:xfrm>
          <a:off x="0" y="1929608"/>
          <a:ext cx="7289231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ČR se soustavně zapojuje do volebních monitorovacích aktivit OBSE a vysílá experty do polních misí OBSE</a:t>
          </a:r>
          <a:endParaRPr lang="en-US" sz="2200" kern="1200" dirty="0"/>
        </a:p>
      </dsp:txBody>
      <dsp:txXfrm>
        <a:off x="42663" y="1972271"/>
        <a:ext cx="7203905" cy="788627"/>
      </dsp:txXfrm>
    </dsp:sp>
    <dsp:sp modelId="{213E73F6-2F01-4D85-8DB6-405029EA6CF3}">
      <dsp:nvSpPr>
        <dsp:cNvPr id="0" name=""/>
        <dsp:cNvSpPr/>
      </dsp:nvSpPr>
      <dsp:spPr>
        <a:xfrm>
          <a:off x="0" y="2866921"/>
          <a:ext cx="7289231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 Light" panose="020F0302020204030204"/>
            </a:rPr>
            <a:t>doposud</a:t>
          </a:r>
          <a:r>
            <a:rPr lang="cs-CZ" sz="2200" kern="1200" dirty="0"/>
            <a:t> nebyla předsednickou zemí</a:t>
          </a:r>
          <a:endParaRPr lang="en-US" sz="2200" kern="1200" dirty="0"/>
        </a:p>
      </dsp:txBody>
      <dsp:txXfrm>
        <a:off x="42663" y="2909584"/>
        <a:ext cx="7203905" cy="7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2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9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4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3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8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v.cz/jnp/cz/zahranicni_vztahy/bezpecnostni_politika/obse/index.html" TargetMode="External"/><Relationship Id="rId2" Type="http://schemas.openxmlformats.org/officeDocument/2006/relationships/hyperlink" Target="https://www.osc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7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3950725"/>
            <a:ext cx="10515600" cy="1132696"/>
          </a:xfrm>
        </p:spPr>
        <p:txBody>
          <a:bodyPr>
            <a:normAutofit/>
          </a:bodyPr>
          <a:lstStyle/>
          <a:p>
            <a:r>
              <a:rPr lang="cs-CZ" sz="4100"/>
              <a:t>Organizace pro bezpečnost a spolupráci v Evropě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5145583"/>
            <a:ext cx="10515600" cy="1132696"/>
          </a:xfrm>
        </p:spPr>
        <p:txBody>
          <a:bodyPr>
            <a:normAutofit/>
          </a:bodyPr>
          <a:lstStyle/>
          <a:p>
            <a:r>
              <a:rPr lang="cs-CZ"/>
              <a:t>Tereza Šťastná</a:t>
            </a:r>
          </a:p>
          <a:p>
            <a:r>
              <a:rPr lang="cs-CZ"/>
              <a:t>Michaela Řezaninová</a:t>
            </a:r>
          </a:p>
        </p:txBody>
      </p:sp>
      <p:pic>
        <p:nvPicPr>
          <p:cNvPr id="22" name="Picture 3" descr="Barevné carvedé obrázky lidí">
            <a:extLst>
              <a:ext uri="{FF2B5EF4-FFF2-40B4-BE49-F238E27FC236}">
                <a16:creationId xmlns:a16="http://schemas.microsoft.com/office/drawing/2014/main" id="{555DE69F-CA13-1B70-0B45-EA5357C6B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2" r="-2" b="6189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4">
            <a:extLst>
              <a:ext uri="{FF2B5EF4-FFF2-40B4-BE49-F238E27FC236}">
                <a16:creationId xmlns:a16="http://schemas.microsoft.com/office/drawing/2014/main" id="{4D1CCC83-B1C2-C085-E355-FD64EF78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639" r="-1" b="-1"/>
          <a:stretch/>
        </p:blipFill>
        <p:spPr>
          <a:xfrm>
            <a:off x="-1597069" y="-30"/>
            <a:ext cx="12192000" cy="68559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F75D40-EBBC-E6E8-530B-BE11A9C0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276" y="5293708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Kdo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nás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vede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ázek 11" descr="Obsah obrázku text, tenis, exteriér, osoba&#10;&#10;Popis se vygeneroval automaticky.">
            <a:extLst>
              <a:ext uri="{FF2B5EF4-FFF2-40B4-BE49-F238E27FC236}">
                <a16:creationId xmlns:a16="http://schemas.microsoft.com/office/drawing/2014/main" id="{8140440E-051F-874F-6CF5-B95E2D2C8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" r="1127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F45DC12A-EEF2-35DC-71E3-38B1B34E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28" y="5951141"/>
            <a:ext cx="5544130" cy="6172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latin typeface="+mn-lt"/>
                <a:ea typeface="+mn-ea"/>
                <a:cs typeface="+mn-cs"/>
              </a:rPr>
              <a:t>Generální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latin typeface="+mn-lt"/>
                <a:ea typeface="+mn-ea"/>
                <a:cs typeface="+mn-cs"/>
              </a:rPr>
              <a:t>tajemník</a:t>
            </a:r>
            <a:r>
              <a:rPr lang="en-US" sz="2400" dirty="0"/>
              <a:t>: Helga Maria Schmid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656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467A5-AAE6-A9ED-DE9F-72CA6AA0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214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>
                <a:cs typeface="Calibri Light"/>
              </a:rPr>
              <a:t>Naše organizace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46B5EB7F-9E1E-09E3-6498-2A3D35786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4501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21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F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5DB665-AFB4-EF90-6121-41ED07B6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Zbigniew </a:t>
            </a:r>
            <a:r>
              <a:rPr lang="cs-CZ" dirty="0" err="1">
                <a:solidFill>
                  <a:srgbClr val="FFFFFF"/>
                </a:solidFill>
                <a:ea typeface="+mj-lt"/>
                <a:cs typeface="+mj-lt"/>
              </a:rPr>
              <a:t>Rau</a:t>
            </a:r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  <a:p>
            <a:pPr algn="r"/>
            <a:endParaRPr lang="cs-CZ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5" name="Obrázek 5" descr="Obsah obrázku osoba, muž, oblek, oblečení&#10;&#10;Popis se vygeneroval automaticky.">
            <a:extLst>
              <a:ext uri="{FF2B5EF4-FFF2-40B4-BE49-F238E27FC236}">
                <a16:creationId xmlns:a16="http://schemas.microsoft.com/office/drawing/2014/main" id="{0CA26509-6F4E-388C-FAA6-1FEB294DC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" r="4605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EDA46-19D5-9DB9-74E2-1519713BD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4400" dirty="0">
                <a:solidFill>
                  <a:srgbClr val="FFFFFF"/>
                </a:solidFill>
                <a:ea typeface="+mn-lt"/>
                <a:cs typeface="+mn-lt"/>
              </a:rPr>
              <a:t>Předsednictví</a:t>
            </a:r>
          </a:p>
          <a:p>
            <a:pPr marL="0" indent="0">
              <a:buNone/>
            </a:pPr>
            <a:endParaRPr lang="cs-CZ" sz="2000">
              <a:solidFill>
                <a:srgbClr val="FFFFFF"/>
              </a:solidFill>
              <a:cs typeface="Calibri"/>
            </a:endParaRPr>
          </a:p>
          <a:p>
            <a:pPr marL="571500" indent="-571500"/>
            <a:r>
              <a:rPr lang="cs-CZ" sz="2000" dirty="0">
                <a:solidFill>
                  <a:srgbClr val="FFFFFF"/>
                </a:solidFill>
                <a:cs typeface="Calibri"/>
              </a:rPr>
              <a:t>každoročně se mění</a:t>
            </a:r>
          </a:p>
          <a:p>
            <a:pPr marL="571500" indent="-571500"/>
            <a:r>
              <a:rPr lang="cs-CZ" sz="2000" dirty="0">
                <a:solidFill>
                  <a:srgbClr val="FFFFFF"/>
                </a:solidFill>
                <a:cs typeface="Calibri"/>
              </a:rPr>
              <a:t>ministr zahraničí</a:t>
            </a:r>
          </a:p>
          <a:p>
            <a:pPr marL="571500" indent="-571500"/>
            <a:r>
              <a:rPr lang="cs-CZ" sz="2000" dirty="0">
                <a:solidFill>
                  <a:srgbClr val="FFFFFF"/>
                </a:solidFill>
                <a:cs typeface="Calibri"/>
              </a:rPr>
              <a:t>Trojka</a:t>
            </a:r>
          </a:p>
          <a:p>
            <a:endParaRPr lang="cs-CZ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254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osoba, interiér, dav&#10;&#10;Popis se vygeneroval automaticky.">
            <a:extLst>
              <a:ext uri="{FF2B5EF4-FFF2-40B4-BE49-F238E27FC236}">
                <a16:creationId xmlns:a16="http://schemas.microsoft.com/office/drawing/2014/main" id="{7816C6F0-8EF1-82B8-CC85-829DF9864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3B8BE0-0801-03B3-C8D1-9C8E7424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cs typeface="Calibri Light"/>
              </a:rPr>
              <a:t>Summity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EF786-3F76-BCFC-392A-6720EF6C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ea typeface="+mn-lt"/>
                <a:cs typeface="+mn-lt"/>
              </a:rPr>
              <a:t>jsou nepravidelné</a:t>
            </a:r>
            <a:endParaRPr lang="en-US" sz="1800"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</a:rPr>
              <a:t>navrhnout může kterýkoliv stát</a:t>
            </a:r>
            <a:endParaRPr lang="en-US" sz="1800"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</a:rPr>
              <a:t>rozhodnutí musí být přijato konsenzem</a:t>
            </a:r>
            <a:endParaRPr lang="en-US" sz="1800"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</a:rPr>
              <a:t>mezi summity rozhoduje Rada ministrů</a:t>
            </a:r>
            <a:endParaRPr lang="en-US" sz="1800"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</a:rPr>
              <a:t>poslední summit (2010 Astana)</a:t>
            </a: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65834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osoba, interiér, skupina, pózování&#10;&#10;Popis se vygeneroval automaticky.">
            <a:extLst>
              <a:ext uri="{FF2B5EF4-FFF2-40B4-BE49-F238E27FC236}">
                <a16:creationId xmlns:a16="http://schemas.microsoft.com/office/drawing/2014/main" id="{7816C6F0-8EF1-82B8-CC85-829DF9864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" r="115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3B8BE0-0801-03B3-C8D1-9C8E7424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cs typeface="Calibri Light"/>
              </a:rPr>
              <a:t>Ministerské rady</a:t>
            </a:r>
            <a:endParaRPr lang="cs-CZ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EF786-3F76-BCFC-392A-6720EF6C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28011"/>
            <a:ext cx="5490718" cy="26094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>
                <a:cs typeface="Calibri"/>
              </a:rPr>
              <a:t>skládá se z ministrů zahraničí </a:t>
            </a:r>
          </a:p>
          <a:p>
            <a:r>
              <a:rPr lang="cs-CZ" sz="2400" dirty="0">
                <a:cs typeface="Calibri"/>
              </a:rPr>
              <a:t>rozhodující a řídící orgán</a:t>
            </a:r>
          </a:p>
          <a:p>
            <a:r>
              <a:rPr lang="cs-CZ" sz="2400" dirty="0">
                <a:cs typeface="Calibri"/>
              </a:rPr>
              <a:t>schází se 1x ročně v předsednické zemi</a:t>
            </a:r>
          </a:p>
          <a:p>
            <a:r>
              <a:rPr lang="cs-CZ" sz="2400" dirty="0">
                <a:cs typeface="Calibri"/>
              </a:rPr>
              <a:t>neformální setkání kdykoliv</a:t>
            </a:r>
          </a:p>
        </p:txBody>
      </p:sp>
    </p:spTree>
    <p:extLst>
      <p:ext uri="{BB962C8B-B14F-4D97-AF65-F5344CB8AC3E}">
        <p14:creationId xmlns:p14="http://schemas.microsoft.com/office/powerpoint/2010/main" val="60168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exteriér, obloha, budova&#10;&#10;Popis se vygeneroval automaticky.">
            <a:extLst>
              <a:ext uri="{FF2B5EF4-FFF2-40B4-BE49-F238E27FC236}">
                <a16:creationId xmlns:a16="http://schemas.microsoft.com/office/drawing/2014/main" id="{2C1FE859-7B8C-70B6-A3E6-E82807C9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5" b="776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9B2F68-13FC-94F6-B07F-407F3830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cs typeface="Calibri Light"/>
              </a:rPr>
              <a:t>Stálá rada</a:t>
            </a:r>
            <a:endParaRPr lang="cs-CZ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C4390-A96A-7458-D170-9FCC8805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28011"/>
            <a:ext cx="5375897" cy="2818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>
                <a:cs typeface="Calibri"/>
              </a:rPr>
              <a:t>1x týdně ve Vídni</a:t>
            </a:r>
          </a:p>
          <a:p>
            <a:r>
              <a:rPr lang="cs-CZ" sz="2400" dirty="0">
                <a:cs typeface="Calibri"/>
              </a:rPr>
              <a:t>57 delegátů + 11 partnerů pro spolupráci</a:t>
            </a:r>
          </a:p>
          <a:p>
            <a:r>
              <a:rPr lang="cs-CZ" sz="2400" dirty="0">
                <a:cs typeface="Calibri"/>
              </a:rPr>
              <a:t>operuje mezi zasedáními Rady ministrů</a:t>
            </a:r>
          </a:p>
          <a:p>
            <a:r>
              <a:rPr lang="cs-CZ" sz="2400" dirty="0">
                <a:cs typeface="Calibri"/>
              </a:rPr>
              <a:t>musí dojít ke konsenzu všech</a:t>
            </a: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71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osoba, interiér, lidé, kancelář&#10;&#10;Popis se vygeneroval automaticky.">
            <a:extLst>
              <a:ext uri="{FF2B5EF4-FFF2-40B4-BE49-F238E27FC236}">
                <a16:creationId xmlns:a16="http://schemas.microsoft.com/office/drawing/2014/main" id="{DFCB83FA-ED1D-F2D1-2097-2DAAFED58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16A9B9-4039-5515-9C4B-49CA3CEA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100" dirty="0">
                <a:cs typeface="Calibri Light"/>
              </a:rPr>
              <a:t>Fórum pro bezpečnostní spolupráci</a:t>
            </a:r>
            <a:endParaRPr lang="cs-CZ" sz="3100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D8802-09DF-6886-B5AF-7B02452B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7" y="3428011"/>
            <a:ext cx="5574226" cy="301649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cs-CZ" sz="2400" dirty="0">
                <a:cs typeface="Calibri"/>
              </a:rPr>
              <a:t>slouží ke zvýšení vojenské bezpečnosti a stability v Evropě</a:t>
            </a:r>
          </a:p>
          <a:p>
            <a:r>
              <a:rPr lang="cs-CZ" sz="2400" dirty="0">
                <a:cs typeface="Calibri"/>
              </a:rPr>
              <a:t>1x týdně ve Vídni</a:t>
            </a:r>
            <a:endParaRPr lang="cs-CZ" dirty="0"/>
          </a:p>
          <a:p>
            <a:r>
              <a:rPr lang="cs-CZ" sz="2400" dirty="0">
                <a:cs typeface="Calibri"/>
              </a:rPr>
              <a:t>řeší širokou škálu problémů např. šíření nedovolených zbraní</a:t>
            </a:r>
          </a:p>
          <a:p>
            <a:r>
              <a:rPr lang="cs-CZ" sz="2400" dirty="0">
                <a:cs typeface="Calibri"/>
              </a:rPr>
              <a:t>dohlíží na sdílení vojenských informací mezi státy</a:t>
            </a:r>
          </a:p>
          <a:p>
            <a:r>
              <a:rPr lang="cs-CZ" sz="2400" dirty="0">
                <a:cs typeface="Calibri"/>
              </a:rPr>
              <a:t>Fórum a Stálá rada jsou nejdůležitější rozhodující orgány</a:t>
            </a:r>
          </a:p>
        </p:txBody>
      </p:sp>
    </p:spTree>
    <p:extLst>
      <p:ext uri="{BB962C8B-B14F-4D97-AF65-F5344CB8AC3E}">
        <p14:creationId xmlns:p14="http://schemas.microsoft.com/office/powerpoint/2010/main" val="250842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467A5-AAE6-A9ED-DE9F-72CA6AA0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 dirty="0">
                <a:cs typeface="Calibri Light"/>
              </a:rPr>
              <a:t>Naše instituce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46B5EB7F-9E1E-09E3-6498-2A3D35786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80842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33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02468-18C1-4A99-6325-D5930723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Parlamentní shromáždění </a:t>
            </a:r>
          </a:p>
        </p:txBody>
      </p:sp>
      <p:pic>
        <p:nvPicPr>
          <p:cNvPr id="5" name="Obrázek 5" descr="Obsah obrázku osoba, muž, vázanka, oblek&#10;&#10;Popis se vygeneroval automaticky.">
            <a:extLst>
              <a:ext uri="{FF2B5EF4-FFF2-40B4-BE49-F238E27FC236}">
                <a16:creationId xmlns:a16="http://schemas.microsoft.com/office/drawing/2014/main" id="{89EADF30-42A0-A0DF-53A7-47FC8673BE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385" r="-1" b="5184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EF0773-64BF-3AB4-38D8-57BA9D222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Kodaň</a:t>
            </a:r>
            <a:endParaRPr lang="en-US">
              <a:cs typeface="Calibri"/>
            </a:endParaRPr>
          </a:p>
          <a:p>
            <a:r>
              <a:rPr lang="en-US" dirty="0" err="1"/>
              <a:t>parlamentní</a:t>
            </a:r>
            <a:r>
              <a:rPr lang="en-US" dirty="0"/>
              <a:t> </a:t>
            </a:r>
            <a:r>
              <a:rPr lang="en-US" dirty="0" err="1"/>
              <a:t>zapojení</a:t>
            </a:r>
            <a:r>
              <a:rPr lang="en-US" dirty="0"/>
              <a:t> do </a:t>
            </a:r>
            <a:r>
              <a:rPr lang="en-US" dirty="0" err="1"/>
              <a:t>aktivit</a:t>
            </a:r>
            <a:r>
              <a:rPr lang="en-US" dirty="0"/>
              <a:t> OBSE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97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425088-4B0B-AEB1-A7FD-AB3FFB1C2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281" y="731273"/>
            <a:ext cx="5178663" cy="1074432"/>
          </a:xfrm>
        </p:spPr>
        <p:txBody>
          <a:bodyPr>
            <a:normAutofit/>
          </a:bodyPr>
          <a:lstStyle/>
          <a:p>
            <a:r>
              <a:rPr lang="cs-CZ" sz="2800" dirty="0">
                <a:ea typeface="+mn-lt"/>
                <a:cs typeface="+mn-lt"/>
              </a:rPr>
              <a:t>Vysoký komisař pro národnostní menšiny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EC37F-A0CB-C41C-572E-D75CCF522C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Haag</a:t>
            </a:r>
          </a:p>
          <a:p>
            <a:r>
              <a:rPr lang="cs-CZ" dirty="0">
                <a:cs typeface="Calibri"/>
              </a:rPr>
              <a:t>řeší etnické problémy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ADCCC10-57B6-5163-2B14-4BF2F6327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9132" y="731273"/>
            <a:ext cx="5256256" cy="1074432"/>
          </a:xfrm>
        </p:spPr>
        <p:txBody>
          <a:bodyPr>
            <a:noAutofit/>
          </a:bodyPr>
          <a:lstStyle/>
          <a:p>
            <a:r>
              <a:rPr lang="cs-CZ" sz="2800" dirty="0">
                <a:ea typeface="+mn-lt"/>
                <a:cs typeface="+mn-lt"/>
              </a:rPr>
              <a:t>Úřad pro demokratické instituce a lidská práva</a:t>
            </a:r>
            <a:endParaRPr lang="cs-CZ" sz="2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B33F36-F563-D993-2CDE-C3436FC54E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Varšava</a:t>
            </a:r>
          </a:p>
          <a:p>
            <a:r>
              <a:rPr lang="cs-CZ" dirty="0">
                <a:cs typeface="Calibri"/>
              </a:rPr>
              <a:t>podpora demokratických institucí</a:t>
            </a:r>
          </a:p>
          <a:p>
            <a:r>
              <a:rPr lang="cs-CZ" dirty="0">
                <a:cs typeface="Calibri"/>
              </a:rPr>
              <a:t>kontrola demokratických voleb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  <p:pic>
        <p:nvPicPr>
          <p:cNvPr id="7" name="Obrázek 7" descr="Obsah obrázku osoba, muž, pracovní stůl&#10;&#10;Popis se vygeneroval automaticky.">
            <a:extLst>
              <a:ext uri="{FF2B5EF4-FFF2-40B4-BE49-F238E27FC236}">
                <a16:creationId xmlns:a16="http://schemas.microsoft.com/office/drawing/2014/main" id="{30FB6A2F-6DFC-4BE3-95C1-4C620DF5A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264" y="4586525"/>
            <a:ext cx="4131501" cy="1797661"/>
          </a:xfrm>
          <a:prstGeom prst="rect">
            <a:avLst/>
          </a:prstGeom>
        </p:spPr>
      </p:pic>
      <p:pic>
        <p:nvPicPr>
          <p:cNvPr id="8" name="Obrázek 8" descr="Obsah obrázku akvárium ve tvaru koule, plavidlo&#10;&#10;Popis se vygeneroval automaticky.">
            <a:extLst>
              <a:ext uri="{FF2B5EF4-FFF2-40B4-BE49-F238E27FC236}">
                <a16:creationId xmlns:a16="http://schemas.microsoft.com/office/drawing/2014/main" id="{62BADE18-AE0F-A33C-F963-21059FC70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37" y="4362188"/>
            <a:ext cx="3421693" cy="22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90CD8-DD5F-499B-20AF-FD8888C9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333504"/>
            <a:ext cx="9122584" cy="1325563"/>
          </a:xfrm>
        </p:spPr>
        <p:txBody>
          <a:bodyPr>
            <a:normAutofit/>
          </a:bodyPr>
          <a:lstStyle/>
          <a:p>
            <a:r>
              <a:rPr lang="cs-CZ"/>
              <a:t>Jak se jmenujeme?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110F9-755D-C002-B1CD-27D9D2EC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2652922"/>
            <a:ext cx="7172583" cy="25742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OSCE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 i="1" dirty="0" err="1">
                <a:ea typeface="+mn-lt"/>
                <a:cs typeface="+mn-lt"/>
              </a:rPr>
              <a:t>Organization</a:t>
            </a:r>
            <a:r>
              <a:rPr lang="cs-CZ" sz="2400" i="1" dirty="0">
                <a:ea typeface="+mn-lt"/>
                <a:cs typeface="+mn-lt"/>
              </a:rPr>
              <a:t> </a:t>
            </a:r>
            <a:r>
              <a:rPr lang="cs-CZ" sz="2400" i="1" dirty="0" err="1">
                <a:ea typeface="+mn-lt"/>
                <a:cs typeface="+mn-lt"/>
              </a:rPr>
              <a:t>for</a:t>
            </a:r>
            <a:r>
              <a:rPr lang="cs-CZ" sz="2400" i="1" dirty="0">
                <a:ea typeface="+mn-lt"/>
                <a:cs typeface="+mn-lt"/>
              </a:rPr>
              <a:t> </a:t>
            </a:r>
            <a:r>
              <a:rPr lang="cs-CZ" sz="2400" i="1" dirty="0" err="1">
                <a:ea typeface="+mn-lt"/>
                <a:cs typeface="+mn-lt"/>
              </a:rPr>
              <a:t>Security</a:t>
            </a:r>
            <a:r>
              <a:rPr lang="cs-CZ" sz="2400" i="1" dirty="0">
                <a:ea typeface="+mn-lt"/>
                <a:cs typeface="+mn-lt"/>
              </a:rPr>
              <a:t> and </a:t>
            </a:r>
            <a:r>
              <a:rPr lang="cs-CZ" sz="2400" i="1" dirty="0" err="1">
                <a:ea typeface="+mn-lt"/>
                <a:cs typeface="+mn-lt"/>
              </a:rPr>
              <a:t>Cooperation</a:t>
            </a:r>
            <a:r>
              <a:rPr lang="cs-CZ" sz="2400" i="1" dirty="0">
                <a:ea typeface="+mn-lt"/>
                <a:cs typeface="+mn-lt"/>
              </a:rPr>
              <a:t> in </a:t>
            </a:r>
            <a:r>
              <a:rPr lang="cs-CZ" sz="2400" i="1" dirty="0" err="1">
                <a:ea typeface="+mn-lt"/>
                <a:cs typeface="+mn-lt"/>
              </a:rPr>
              <a:t>Europe</a:t>
            </a:r>
            <a:endParaRPr lang="cs-CZ" sz="2400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cs-CZ" sz="2400" i="1" dirty="0">
                <a:ea typeface="+mn-lt"/>
                <a:cs typeface="+mn-lt"/>
              </a:rPr>
            </a:br>
            <a:r>
              <a:rPr lang="cs-CZ" sz="2400" b="1" dirty="0">
                <a:ea typeface="+mn-lt"/>
                <a:cs typeface="+mn-lt"/>
              </a:rPr>
              <a:t>OBSE</a:t>
            </a:r>
            <a:br>
              <a:rPr lang="cs-CZ" sz="2400" i="1" dirty="0">
                <a:ea typeface="+mn-lt"/>
                <a:cs typeface="+mn-lt"/>
              </a:rPr>
            </a:br>
            <a:r>
              <a:rPr lang="cs-CZ" sz="2400" i="1" dirty="0">
                <a:ea typeface="+mn-lt"/>
                <a:cs typeface="+mn-lt"/>
              </a:rPr>
              <a:t>Organizace pro bezpečnost a spolupráci v Evropě</a:t>
            </a:r>
            <a:endParaRPr lang="cs-CZ" sz="2400" dirty="0">
              <a:cs typeface="Calibri"/>
            </a:endParaRPr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C7A07C1-36A4-33AC-08D5-0EC549AC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2" y="3895821"/>
            <a:ext cx="2542433" cy="7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12589C-9AD5-FFEC-3CEB-1E663CCD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596" y="668642"/>
            <a:ext cx="5157787" cy="823912"/>
          </a:xfrm>
        </p:spPr>
        <p:txBody>
          <a:bodyPr>
            <a:normAutofit/>
          </a:bodyPr>
          <a:lstStyle/>
          <a:p>
            <a:r>
              <a:rPr lang="cs-CZ" sz="2800" dirty="0">
                <a:ea typeface="+mn-lt"/>
                <a:cs typeface="+mn-lt"/>
              </a:rPr>
              <a:t>Zástupce pro svobodu medií</a:t>
            </a:r>
            <a:endParaRPr lang="cs-CZ" sz="2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04AF67-09C1-C94A-0FE4-9B245051B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Vídeň</a:t>
            </a:r>
          </a:p>
          <a:p>
            <a:r>
              <a:rPr lang="cs-CZ" dirty="0">
                <a:cs typeface="Calibri"/>
              </a:rPr>
              <a:t>podpora svobody, nezávislosti a plurality medií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C360CF-A770-5826-47DB-D0BDCF78F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3953" y="668642"/>
            <a:ext cx="5183188" cy="823912"/>
          </a:xfrm>
        </p:spPr>
        <p:txBody>
          <a:bodyPr>
            <a:normAutofit/>
          </a:bodyPr>
          <a:lstStyle/>
          <a:p>
            <a:r>
              <a:rPr lang="cs-CZ" sz="2800" dirty="0">
                <a:ea typeface="+mn-lt"/>
                <a:cs typeface="+mn-lt"/>
              </a:rPr>
              <a:t>Smírčí a rozhodčí soud</a:t>
            </a:r>
            <a:endParaRPr lang="cs-CZ" sz="2800"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78FF94-64BB-887E-FC81-21F28FC409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Ženeva</a:t>
            </a:r>
          </a:p>
          <a:p>
            <a:r>
              <a:rPr lang="cs-CZ" dirty="0">
                <a:cs typeface="Calibri"/>
              </a:rPr>
              <a:t>řeší spory mezi členskými zeměmi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52C7F8DB-4F70-3475-A9A7-4F77F051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32" y="4154042"/>
            <a:ext cx="4475967" cy="2036328"/>
          </a:xfrm>
          <a:prstGeom prst="rect">
            <a:avLst/>
          </a:prstGeom>
        </p:spPr>
      </p:pic>
      <p:pic>
        <p:nvPicPr>
          <p:cNvPr id="8" name="Obrázek 8" descr="Obsah obrázku dřevěné, interiér, kladivo, nástroj&#10;&#10;Popis se vygeneroval automaticky.">
            <a:extLst>
              <a:ext uri="{FF2B5EF4-FFF2-40B4-BE49-F238E27FC236}">
                <a16:creationId xmlns:a16="http://schemas.microsoft.com/office/drawing/2014/main" id="{03EE2936-DA90-65A8-EA8B-85B58506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822" y="4052160"/>
            <a:ext cx="3098104" cy="20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DD773-1475-A46A-2EE8-ADDDDAC8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>
                <a:cs typeface="Calibri Light"/>
              </a:rPr>
              <a:t>Minská skupina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B07D54-396C-E24A-9836-0E679935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67" y="2438400"/>
            <a:ext cx="4403192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snaha o urovnání konfliktu o Náhorní Karabach</a:t>
            </a: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7" descr="Obsah obrázku mapa&#10;&#10;Popis se vygeneroval automaticky.">
            <a:extLst>
              <a:ext uri="{FF2B5EF4-FFF2-40B4-BE49-F238E27FC236}">
                <a16:creationId xmlns:a16="http://schemas.microsoft.com/office/drawing/2014/main" id="{0C96EBD9-7D89-78CA-14DA-32324818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2510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99B4C-0F43-E060-C082-7F2383FD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My a ČR</a:t>
            </a:r>
            <a:endParaRPr lang="cs-CZ"/>
          </a:p>
        </p:txBody>
      </p:sp>
      <p:graphicFrame>
        <p:nvGraphicFramePr>
          <p:cNvPr id="35" name="Zástupný obsah 4">
            <a:extLst>
              <a:ext uri="{FF2B5EF4-FFF2-40B4-BE49-F238E27FC236}">
                <a16:creationId xmlns:a16="http://schemas.microsoft.com/office/drawing/2014/main" id="{4A566E27-F041-E68D-2CD0-BDD1FD2B8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562248"/>
              </p:ext>
            </p:extLst>
          </p:nvPr>
        </p:nvGraphicFramePr>
        <p:xfrm>
          <a:off x="147890" y="2229633"/>
          <a:ext cx="7289231" cy="379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41EAFFE3-C34E-C771-6107-399C597ECB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4" b="10279"/>
          <a:stretch/>
        </p:blipFill>
        <p:spPr>
          <a:xfrm>
            <a:off x="8361082" y="2306349"/>
            <a:ext cx="3026664" cy="20227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131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6BFCA-2C09-3CA5-76FF-E8832FF7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Naše nedostatky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3F10DD-2089-2C56-7F4A-B71344DE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34" y="2020866"/>
            <a:ext cx="5758342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>
                <a:ea typeface="+mn-lt"/>
                <a:cs typeface="+mn-lt"/>
              </a:rPr>
              <a:t>široká členská základna vylučující politický konsensus v citlivých otázkách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absence skutečně efektivních policejních a vojenských nástrojů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absence dlouhodobé vize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postupný posun od bezpečnostně-vojenské agendy k agendě spojené se soft security (lidská práva, enviromentální rozvoj apod.)</a:t>
            </a:r>
            <a:endParaRPr lang="cs-CZ" sz="2400"/>
          </a:p>
          <a:p>
            <a:endParaRPr lang="cs-CZ" sz="2400"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80A33FA-5E9B-603B-FA4E-5D4BD3DF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2191011"/>
            <a:ext cx="4475531" cy="24727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43889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muž, osoba, oblek&#10;&#10;Popis se vygeneroval automaticky.">
            <a:extLst>
              <a:ext uri="{FF2B5EF4-FFF2-40B4-BE49-F238E27FC236}">
                <a16:creationId xmlns:a16="http://schemas.microsoft.com/office/drawing/2014/main" id="{DCAFD733-63AA-F92E-A02C-000FB01AF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659" y="643467"/>
            <a:ext cx="48746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6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1EF80-42E1-3C72-BBD3-4169DAD6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cs typeface="Calibri Light"/>
              </a:rPr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F3D443-3B2E-7367-3124-DDC977CC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sz="2000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  <a:hlinkClick r:id="rId2"/>
              </a:rPr>
              <a:t>https://www.osce.org/</a:t>
            </a:r>
            <a:endParaRPr lang="cs-CZ" sz="2000">
              <a:cs typeface="Calibri"/>
            </a:endParaRPr>
          </a:p>
          <a:p>
            <a:r>
              <a:rPr lang="cs-CZ" sz="2000">
                <a:ea typeface="+mn-lt"/>
                <a:cs typeface="+mn-lt"/>
                <a:hlinkClick r:id="rId3"/>
              </a:rPr>
              <a:t>https://www.mzv.cz/jnp/cz/zahranicni_vztahy/bezpecnostni_politika/obse/index.html</a:t>
            </a:r>
            <a:endParaRPr lang="cs-CZ" sz="2000">
              <a:cs typeface="Calibri"/>
            </a:endParaRPr>
          </a:p>
          <a:p>
            <a:endParaRPr lang="cs-CZ" sz="2000">
              <a:ea typeface="+mn-lt"/>
              <a:cs typeface="+mn-lt"/>
            </a:endParaRPr>
          </a:p>
          <a:p>
            <a:endParaRPr lang="cs-CZ" sz="2000">
              <a:ea typeface="+mn-lt"/>
              <a:cs typeface="+mn-lt"/>
            </a:endParaRPr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190F8B9F-F5B7-A09E-EB41-41C5309BF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33" r="26714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B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2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5669EB-50C9-5537-7E9D-9120CFCE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Kdo jsme?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9485CAB-CE49-818E-4A3F-CC71A26F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827372" cy="347115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sz="2700" dirty="0">
                <a:cs typeface="Calibri"/>
              </a:rPr>
              <a:t>* 1995</a:t>
            </a:r>
          </a:p>
          <a:p>
            <a:r>
              <a:rPr lang="cs-CZ" sz="2700" dirty="0">
                <a:ea typeface="+mn-lt"/>
                <a:cs typeface="+mn-lt"/>
              </a:rPr>
              <a:t>regionální bezpečnostní organizace v rámci Kapitoly VIII Charty OSN</a:t>
            </a:r>
          </a:p>
          <a:p>
            <a:r>
              <a:rPr lang="cs-CZ" sz="2700" dirty="0">
                <a:ea typeface="+mn-lt"/>
                <a:cs typeface="+mn-lt"/>
              </a:rPr>
              <a:t>předchůdce - Konference o bezpečnosti a spolupráci v Evropě </a:t>
            </a:r>
          </a:p>
          <a:p>
            <a:r>
              <a:rPr lang="cs-CZ" sz="2700" dirty="0">
                <a:ea typeface="+mn-lt"/>
                <a:cs typeface="+mn-lt"/>
              </a:rPr>
              <a:t>57 členských států + 11 partnerů pro spolupráci</a:t>
            </a:r>
          </a:p>
          <a:p>
            <a:r>
              <a:rPr lang="cs-CZ" sz="2700" dirty="0">
                <a:ea typeface="+mn-lt"/>
                <a:cs typeface="+mn-lt"/>
              </a:rPr>
              <a:t>více jak miliarda lidí po celém světě</a:t>
            </a:r>
          </a:p>
          <a:p>
            <a:r>
              <a:rPr lang="cs-CZ" sz="2700" dirty="0">
                <a:ea typeface="+mn-lt"/>
                <a:cs typeface="+mn-lt"/>
              </a:rPr>
              <a:t>řada institucí a struktur</a:t>
            </a:r>
          </a:p>
          <a:p>
            <a:r>
              <a:rPr lang="cs-CZ" sz="2700" dirty="0">
                <a:ea typeface="+mn-lt"/>
                <a:cs typeface="+mn-lt"/>
              </a:rPr>
              <a:t>všechny státy jsou si rovny</a:t>
            </a:r>
          </a:p>
          <a:p>
            <a:r>
              <a:rPr lang="cs-CZ" sz="2700" dirty="0">
                <a:ea typeface="+mn-lt"/>
                <a:cs typeface="+mn-lt"/>
              </a:rPr>
              <a:t>musí dojít ke konsenzu (politicky, ale NE právně závazný)</a:t>
            </a:r>
          </a:p>
          <a:p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179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8981D-ADD4-7A1C-ADA5-32FB035D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Náš historický předchůdce - KBSE</a:t>
            </a:r>
            <a:endParaRPr lang="cs-CZ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0890027D-C57D-0378-9104-64F8127DB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154312"/>
              </p:ext>
            </p:extLst>
          </p:nvPr>
        </p:nvGraphicFramePr>
        <p:xfrm>
          <a:off x="587680" y="1554228"/>
          <a:ext cx="10766120" cy="462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Obrázek 21" descr="Obsah obrázku exteriér, osoba, skupina, stojící&#10;&#10;Popis se vygeneroval automaticky.">
            <a:extLst>
              <a:ext uri="{FF2B5EF4-FFF2-40B4-BE49-F238E27FC236}">
                <a16:creationId xmlns:a16="http://schemas.microsoft.com/office/drawing/2014/main" id="{F7A609BC-884C-C6CB-7B74-62A3CF486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636" y="4397746"/>
            <a:ext cx="3278948" cy="21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8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6"/>
            <a:ext cx="7205472" cy="1508760"/>
          </a:xfrm>
          <a:prstGeom prst="rect">
            <a:avLst/>
          </a:prstGeom>
          <a:solidFill>
            <a:srgbClr val="32366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DAF25-46C8-121F-23AF-265D70E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2912"/>
            <a:ext cx="6611112" cy="104535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  <a:ea typeface="+mj-lt"/>
                <a:cs typeface="+mj-lt"/>
              </a:rPr>
              <a:t>Kolik nás je? </a:t>
            </a:r>
            <a:endParaRPr lang="cs-CZ" sz="4200">
              <a:solidFill>
                <a:srgbClr val="FFFFFF"/>
              </a:solidFill>
              <a:ea typeface="+mj-lt"/>
              <a:cs typeface="+mj-lt"/>
            </a:endParaRPr>
          </a:p>
          <a:p>
            <a:endParaRPr lang="cs-CZ" sz="42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4CF0C2-D23E-449F-A4D6-61389E11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264" y="450222"/>
            <a:ext cx="1874520" cy="1506594"/>
          </a:xfrm>
          <a:prstGeom prst="rect">
            <a:avLst/>
          </a:prstGeom>
          <a:solidFill>
            <a:srgbClr val="F8AF3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94DA556-9BAB-455E-A184-EC9F79FC0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2130552"/>
            <a:ext cx="7205472" cy="4270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275150-B16F-F0D9-4C42-39AD05DF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415828"/>
            <a:ext cx="6611112" cy="37106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32B68EE-C601-B444-7D23-403961464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8" t="18956" r="42438" b="18681"/>
          <a:stretch/>
        </p:blipFill>
        <p:spPr>
          <a:xfrm>
            <a:off x="5229235" y="554361"/>
            <a:ext cx="6749919" cy="6055256"/>
          </a:xfrm>
          <a:prstGeom prst="rect">
            <a:avLst/>
          </a:prstGeom>
        </p:spPr>
      </p:pic>
      <p:pic>
        <p:nvPicPr>
          <p:cNvPr id="5" name="Obrázek 5" descr="Obsah obrázku barevné, zeď, interiér, různé&#10;&#10;Popis se vygeneroval automaticky.">
            <a:extLst>
              <a:ext uri="{FF2B5EF4-FFF2-40B4-BE49-F238E27FC236}">
                <a16:creationId xmlns:a16="http://schemas.microsoft.com/office/drawing/2014/main" id="{E323DF7D-70F1-E69F-E14E-39B9F84FF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5" r="3" b="3"/>
          <a:stretch/>
        </p:blipFill>
        <p:spPr>
          <a:xfrm>
            <a:off x="500658" y="2619346"/>
            <a:ext cx="4791955" cy="25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CF37F498-1CAA-CC91-69B6-7E3570212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4" r="550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98E6A6-22E2-E5CE-C20E-F50D678F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Kolik nás je?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4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budova, exteriér, silnice, vládní budova&#10;&#10;Popis se vygeneroval automaticky.">
            <a:extLst>
              <a:ext uri="{FF2B5EF4-FFF2-40B4-BE49-F238E27FC236}">
                <a16:creationId xmlns:a16="http://schemas.microsoft.com/office/drawing/2014/main" id="{63DD414D-B4DC-EA13-4C6A-45D550E7D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371" b="1227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0D00DA-A51D-2122-E025-B33F2C41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Kde nás najdete?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58E429-75CA-93D6-B52B-3DFD8ABC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cs typeface="Calibri"/>
              </a:rPr>
              <a:t>Vídeň</a:t>
            </a:r>
            <a:r>
              <a:rPr lang="en-US" dirty="0">
                <a:solidFill>
                  <a:srgbClr val="FFFFFF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Rakousko</a:t>
            </a:r>
            <a:endParaRPr lang="en-US" b="1" dirty="0" err="1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862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7BE8F8-F5BD-CB97-7EFD-E49C81B4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434126"/>
            <a:ext cx="5366040" cy="1614156"/>
          </a:xfrm>
        </p:spPr>
        <p:txBody>
          <a:bodyPr anchor="b">
            <a:normAutofit/>
          </a:bodyPr>
          <a:lstStyle/>
          <a:p>
            <a:r>
              <a:rPr lang="cs-CZ" sz="8000">
                <a:cs typeface="Calibri Light"/>
              </a:rPr>
              <a:t>Co děláme?</a:t>
            </a:r>
            <a:endParaRPr lang="cs-CZ" sz="8000"/>
          </a:p>
        </p:txBody>
      </p:sp>
      <p:cxnSp>
        <p:nvCxnSpPr>
          <p:cNvPr id="3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58DB68-BF81-FBF8-6A57-BDC9EF92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2528374"/>
            <a:ext cx="5887958" cy="34562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3 hlavní oblasti zájmů OBSE</a:t>
            </a:r>
            <a:endParaRPr lang="cs-CZ"/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politicko-bezpečnostní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ekonomicko-enviromentální</a:t>
            </a:r>
          </a:p>
          <a:p>
            <a:pPr lvl="1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lidskoprávní</a:t>
            </a:r>
          </a:p>
          <a:p>
            <a:pPr lvl="1"/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OBSE se realizuje ve všech těchto oblastech</a:t>
            </a:r>
          </a:p>
          <a:p>
            <a:pPr marL="457200" lvl="1" indent="0">
              <a:buNone/>
            </a:pPr>
            <a:endParaRPr lang="cs-CZ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14C18170-2970-051B-D56C-74CE5A9AA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" r="-4" b="-4"/>
          <a:stretch/>
        </p:blipFill>
        <p:spPr>
          <a:xfrm>
            <a:off x="7186482" y="1242528"/>
            <a:ext cx="4167318" cy="4167318"/>
          </a:xfrm>
          <a:custGeom>
            <a:avLst/>
            <a:gdLst/>
            <a:ahLst/>
            <a:cxnLst/>
            <a:rect l="l" t="t" r="r" b="b"/>
            <a:pathLst>
              <a:path w="2242226" h="2242226">
                <a:moveTo>
                  <a:pt x="1121113" y="0"/>
                </a:moveTo>
                <a:cubicBezTo>
                  <a:pt x="1740287" y="0"/>
                  <a:pt x="2242226" y="501939"/>
                  <a:pt x="2242226" y="1121113"/>
                </a:cubicBezTo>
                <a:cubicBezTo>
                  <a:pt x="2242226" y="1740287"/>
                  <a:pt x="1740287" y="2242226"/>
                  <a:pt x="1121113" y="2242226"/>
                </a:cubicBezTo>
                <a:cubicBezTo>
                  <a:pt x="501939" y="2242226"/>
                  <a:pt x="0" y="1740287"/>
                  <a:pt x="0" y="1121113"/>
                </a:cubicBezTo>
                <a:cubicBezTo>
                  <a:pt x="0" y="501939"/>
                  <a:pt x="501939" y="0"/>
                  <a:pt x="1121113" y="0"/>
                </a:cubicBezTo>
                <a:close/>
              </a:path>
            </a:pathLst>
          </a:custGeom>
        </p:spPr>
      </p:pic>
      <p:sp>
        <p:nvSpPr>
          <p:cNvPr id="3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1652" y="1106003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44234" y="138885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6781" y="4876208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Obrázek 16">
            <a:extLst>
              <a:ext uri="{FF2B5EF4-FFF2-40B4-BE49-F238E27FC236}">
                <a16:creationId xmlns:a16="http://schemas.microsoft.com/office/drawing/2014/main" id="{DB3D2CF4-52D1-F709-708D-6B967B5EF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548" y="71980"/>
            <a:ext cx="10580903" cy="6720844"/>
          </a:xfrm>
        </p:spPr>
      </p:pic>
    </p:spTree>
    <p:extLst>
      <p:ext uri="{BB962C8B-B14F-4D97-AF65-F5344CB8AC3E}">
        <p14:creationId xmlns:p14="http://schemas.microsoft.com/office/powerpoint/2010/main" val="395204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Office Theme</vt:lpstr>
      <vt:lpstr>Organizace pro bezpečnost a spolupráci v Evropě</vt:lpstr>
      <vt:lpstr>Jak se jmenujeme?</vt:lpstr>
      <vt:lpstr>Kdo jsme? </vt:lpstr>
      <vt:lpstr>Náš historický předchůdce - KBSE</vt:lpstr>
      <vt:lpstr>Kolik nás je?  </vt:lpstr>
      <vt:lpstr>Kolik nás je?</vt:lpstr>
      <vt:lpstr>Kde nás najdete?</vt:lpstr>
      <vt:lpstr>Co děláme?</vt:lpstr>
      <vt:lpstr>Prezentace aplikace PowerPoint</vt:lpstr>
      <vt:lpstr>Kdo nás vede?</vt:lpstr>
      <vt:lpstr>Naše organizace</vt:lpstr>
      <vt:lpstr>Zbigniew Rau  </vt:lpstr>
      <vt:lpstr>Summity</vt:lpstr>
      <vt:lpstr>Ministerské rady</vt:lpstr>
      <vt:lpstr>Stálá rada</vt:lpstr>
      <vt:lpstr>Fórum pro bezpečnostní spolupráci</vt:lpstr>
      <vt:lpstr>Naše instituce</vt:lpstr>
      <vt:lpstr>Parlamentní shromáždění </vt:lpstr>
      <vt:lpstr>Prezentace aplikace PowerPoint</vt:lpstr>
      <vt:lpstr>Prezentace aplikace PowerPoint</vt:lpstr>
      <vt:lpstr>Minská skupina</vt:lpstr>
      <vt:lpstr>My a ČR</vt:lpstr>
      <vt:lpstr>Naše nedostatky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878</cp:revision>
  <dcterms:created xsi:type="dcterms:W3CDTF">2022-11-01T10:56:16Z</dcterms:created>
  <dcterms:modified xsi:type="dcterms:W3CDTF">2022-11-02T21:28:07Z</dcterms:modified>
</cp:coreProperties>
</file>