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64" r:id="rId3"/>
    <p:sldId id="272" r:id="rId4"/>
    <p:sldId id="273" r:id="rId5"/>
    <p:sldId id="276" r:id="rId6"/>
    <p:sldId id="266" r:id="rId7"/>
    <p:sldId id="267" r:id="rId8"/>
    <p:sldId id="268" r:id="rId9"/>
    <p:sldId id="269" r:id="rId10"/>
    <p:sldId id="270" r:id="rId11"/>
    <p:sldId id="271" r:id="rId12"/>
    <p:sldId id="274" r:id="rId13"/>
    <p:sldId id="275" r:id="rId14"/>
    <p:sldId id="257" r:id="rId15"/>
    <p:sldId id="258" r:id="rId16"/>
    <p:sldId id="259" r:id="rId17"/>
    <p:sldId id="260" r:id="rId18"/>
    <p:sldId id="262" r:id="rId19"/>
    <p:sldId id="263" r:id="rId20"/>
    <p:sldId id="261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6"/>
  </p:normalViewPr>
  <p:slideViewPr>
    <p:cSldViewPr snapToGrid="0">
      <p:cViewPr varScale="1">
        <p:scale>
          <a:sx n="64" d="100"/>
          <a:sy n="64" d="100"/>
        </p:scale>
        <p:origin x="9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4921FE-D198-48C7-BF99-4644DD0E3493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2F4D441-796E-49BF-877B-819D6094DFA4}">
      <dgm:prSet/>
      <dgm:spPr/>
      <dgm:t>
        <a:bodyPr/>
        <a:lstStyle/>
        <a:p>
          <a:r>
            <a:rPr lang="cs-CZ" dirty="0"/>
            <a:t>1) Valné shromáždění</a:t>
          </a:r>
          <a:endParaRPr lang="en-US" dirty="0"/>
        </a:p>
      </dgm:t>
    </dgm:pt>
    <dgm:pt modelId="{77F565A1-EEB9-425D-83E4-03894A3C117A}" type="parTrans" cxnId="{5490D439-5F66-4A3B-920C-6EA86A75A54B}">
      <dgm:prSet/>
      <dgm:spPr/>
      <dgm:t>
        <a:bodyPr/>
        <a:lstStyle/>
        <a:p>
          <a:endParaRPr lang="en-US"/>
        </a:p>
      </dgm:t>
    </dgm:pt>
    <dgm:pt modelId="{8730D3F2-F1CB-46EC-9A3A-D8385B38AFA7}" type="sibTrans" cxnId="{5490D439-5F66-4A3B-920C-6EA86A75A54B}">
      <dgm:prSet/>
      <dgm:spPr/>
      <dgm:t>
        <a:bodyPr/>
        <a:lstStyle/>
        <a:p>
          <a:endParaRPr lang="en-US"/>
        </a:p>
      </dgm:t>
    </dgm:pt>
    <dgm:pt modelId="{8408896A-31EB-47CC-9A81-B8FE22691588}">
      <dgm:prSet/>
      <dgm:spPr/>
      <dgm:t>
        <a:bodyPr/>
        <a:lstStyle/>
        <a:p>
          <a:r>
            <a:rPr lang="cs-CZ" dirty="0"/>
            <a:t>2) Rada bezpečnosti</a:t>
          </a:r>
          <a:endParaRPr lang="en-US" dirty="0"/>
        </a:p>
      </dgm:t>
    </dgm:pt>
    <dgm:pt modelId="{807FF548-A7F9-41F5-8B9D-78F3EBE2C4FA}" type="parTrans" cxnId="{6A4EEF70-58A7-405E-8F24-DC2B5D014238}">
      <dgm:prSet/>
      <dgm:spPr/>
      <dgm:t>
        <a:bodyPr/>
        <a:lstStyle/>
        <a:p>
          <a:endParaRPr lang="en-US"/>
        </a:p>
      </dgm:t>
    </dgm:pt>
    <dgm:pt modelId="{BE544346-5DAA-408C-BE39-4E4608848CEF}" type="sibTrans" cxnId="{6A4EEF70-58A7-405E-8F24-DC2B5D014238}">
      <dgm:prSet/>
      <dgm:spPr/>
      <dgm:t>
        <a:bodyPr/>
        <a:lstStyle/>
        <a:p>
          <a:endParaRPr lang="en-US"/>
        </a:p>
      </dgm:t>
    </dgm:pt>
    <dgm:pt modelId="{42383F8E-CF59-4B69-8870-67C60110940D}">
      <dgm:prSet/>
      <dgm:spPr/>
      <dgm:t>
        <a:bodyPr/>
        <a:lstStyle/>
        <a:p>
          <a:r>
            <a:rPr lang="cs-CZ" dirty="0"/>
            <a:t>3) Ekonomická a sociální rada (ECOSOC)</a:t>
          </a:r>
          <a:endParaRPr lang="en-US" dirty="0"/>
        </a:p>
      </dgm:t>
    </dgm:pt>
    <dgm:pt modelId="{142DA120-B7C8-4BFE-A3FC-0A74C0B0F985}" type="parTrans" cxnId="{5E10C46F-C308-43F5-B8E1-837F1FF7C8C7}">
      <dgm:prSet/>
      <dgm:spPr/>
      <dgm:t>
        <a:bodyPr/>
        <a:lstStyle/>
        <a:p>
          <a:endParaRPr lang="en-US"/>
        </a:p>
      </dgm:t>
    </dgm:pt>
    <dgm:pt modelId="{EFB066D7-8D3E-46C9-A1A2-A7CED644F962}" type="sibTrans" cxnId="{5E10C46F-C308-43F5-B8E1-837F1FF7C8C7}">
      <dgm:prSet/>
      <dgm:spPr/>
      <dgm:t>
        <a:bodyPr/>
        <a:lstStyle/>
        <a:p>
          <a:endParaRPr lang="en-US"/>
        </a:p>
      </dgm:t>
    </dgm:pt>
    <dgm:pt modelId="{4A3170EE-1D26-4333-B294-20ABD0EEA662}">
      <dgm:prSet/>
      <dgm:spPr/>
      <dgm:t>
        <a:bodyPr/>
        <a:lstStyle/>
        <a:p>
          <a:r>
            <a:rPr lang="cs-CZ" dirty="0"/>
            <a:t>4) Poručenská rada</a:t>
          </a:r>
          <a:endParaRPr lang="en-US" dirty="0"/>
        </a:p>
      </dgm:t>
    </dgm:pt>
    <dgm:pt modelId="{6DEC2BB5-8312-4077-A220-E0278AD1026D}" type="parTrans" cxnId="{E9315E0B-86B4-43E0-BE02-70453B4CEBA0}">
      <dgm:prSet/>
      <dgm:spPr/>
      <dgm:t>
        <a:bodyPr/>
        <a:lstStyle/>
        <a:p>
          <a:endParaRPr lang="en-US"/>
        </a:p>
      </dgm:t>
    </dgm:pt>
    <dgm:pt modelId="{A1CA123B-6D54-4701-A48C-707F409F0891}" type="sibTrans" cxnId="{E9315E0B-86B4-43E0-BE02-70453B4CEBA0}">
      <dgm:prSet/>
      <dgm:spPr/>
      <dgm:t>
        <a:bodyPr/>
        <a:lstStyle/>
        <a:p>
          <a:endParaRPr lang="en-US"/>
        </a:p>
      </dgm:t>
    </dgm:pt>
    <dgm:pt modelId="{9DDDC8B3-DFD9-4B55-81F6-5771E85F7DD5}">
      <dgm:prSet/>
      <dgm:spPr/>
      <dgm:t>
        <a:bodyPr/>
        <a:lstStyle/>
        <a:p>
          <a:r>
            <a:rPr lang="cs-CZ" dirty="0"/>
            <a:t>5) Mezinárodní soudní dvůr</a:t>
          </a:r>
          <a:endParaRPr lang="en-US" dirty="0"/>
        </a:p>
      </dgm:t>
    </dgm:pt>
    <dgm:pt modelId="{FA91BF48-7FA5-4BB7-8D6E-A43E1C2B7A17}" type="parTrans" cxnId="{004CED7E-F750-439E-BABB-1CCBD9934D98}">
      <dgm:prSet/>
      <dgm:spPr/>
      <dgm:t>
        <a:bodyPr/>
        <a:lstStyle/>
        <a:p>
          <a:endParaRPr lang="en-US"/>
        </a:p>
      </dgm:t>
    </dgm:pt>
    <dgm:pt modelId="{6A7DAE94-DF51-413A-BB63-ECE8AC66A790}" type="sibTrans" cxnId="{004CED7E-F750-439E-BABB-1CCBD9934D98}">
      <dgm:prSet/>
      <dgm:spPr/>
      <dgm:t>
        <a:bodyPr/>
        <a:lstStyle/>
        <a:p>
          <a:endParaRPr lang="en-US"/>
        </a:p>
      </dgm:t>
    </dgm:pt>
    <dgm:pt modelId="{8CA296C3-219A-43A8-B623-1849A65CB114}">
      <dgm:prSet/>
      <dgm:spPr/>
      <dgm:t>
        <a:bodyPr/>
        <a:lstStyle/>
        <a:p>
          <a:r>
            <a:rPr lang="cs-CZ" dirty="0"/>
            <a:t>6) Sekretariát OSN + Generální tajemník</a:t>
          </a:r>
          <a:endParaRPr lang="en-US" dirty="0"/>
        </a:p>
      </dgm:t>
    </dgm:pt>
    <dgm:pt modelId="{7A3F3591-1D81-4934-8BD3-23F7D7C36633}" type="parTrans" cxnId="{F3EB16BA-08DC-4187-AAAF-F964859D696C}">
      <dgm:prSet/>
      <dgm:spPr/>
      <dgm:t>
        <a:bodyPr/>
        <a:lstStyle/>
        <a:p>
          <a:endParaRPr lang="en-US"/>
        </a:p>
      </dgm:t>
    </dgm:pt>
    <dgm:pt modelId="{637DFD74-1C55-4370-A123-3D4F658C78EE}" type="sibTrans" cxnId="{F3EB16BA-08DC-4187-AAAF-F964859D696C}">
      <dgm:prSet/>
      <dgm:spPr/>
      <dgm:t>
        <a:bodyPr/>
        <a:lstStyle/>
        <a:p>
          <a:endParaRPr lang="en-US"/>
        </a:p>
      </dgm:t>
    </dgm:pt>
    <dgm:pt modelId="{5DF3E9C9-8032-B34E-B7C1-547831DF4F42}" type="pres">
      <dgm:prSet presAssocID="{EB4921FE-D198-48C7-BF99-4644DD0E3493}" presName="vert0" presStyleCnt="0">
        <dgm:presLayoutVars>
          <dgm:dir/>
          <dgm:animOne val="branch"/>
          <dgm:animLvl val="lvl"/>
        </dgm:presLayoutVars>
      </dgm:prSet>
      <dgm:spPr/>
    </dgm:pt>
    <dgm:pt modelId="{C06E24B1-F099-5A49-9519-4E3BE4891934}" type="pres">
      <dgm:prSet presAssocID="{02F4D441-796E-49BF-877B-819D6094DFA4}" presName="thickLine" presStyleLbl="alignNode1" presStyleIdx="0" presStyleCnt="6"/>
      <dgm:spPr/>
    </dgm:pt>
    <dgm:pt modelId="{2C0D8A81-CA28-4F43-928D-CA35E7AD3E8C}" type="pres">
      <dgm:prSet presAssocID="{02F4D441-796E-49BF-877B-819D6094DFA4}" presName="horz1" presStyleCnt="0"/>
      <dgm:spPr/>
    </dgm:pt>
    <dgm:pt modelId="{BDDFFFCB-C5FF-0D42-9683-3CD89C52CB60}" type="pres">
      <dgm:prSet presAssocID="{02F4D441-796E-49BF-877B-819D6094DFA4}" presName="tx1" presStyleLbl="revTx" presStyleIdx="0" presStyleCnt="6"/>
      <dgm:spPr/>
    </dgm:pt>
    <dgm:pt modelId="{C88EDF74-CFCA-7F4C-ACE5-5C4E7A4D08AD}" type="pres">
      <dgm:prSet presAssocID="{02F4D441-796E-49BF-877B-819D6094DFA4}" presName="vert1" presStyleCnt="0"/>
      <dgm:spPr/>
    </dgm:pt>
    <dgm:pt modelId="{CCB5E914-98FE-9849-9A24-DADEB141449B}" type="pres">
      <dgm:prSet presAssocID="{8408896A-31EB-47CC-9A81-B8FE22691588}" presName="thickLine" presStyleLbl="alignNode1" presStyleIdx="1" presStyleCnt="6"/>
      <dgm:spPr/>
    </dgm:pt>
    <dgm:pt modelId="{6B2FF216-C41D-FC4C-85BF-43FFAE70DD98}" type="pres">
      <dgm:prSet presAssocID="{8408896A-31EB-47CC-9A81-B8FE22691588}" presName="horz1" presStyleCnt="0"/>
      <dgm:spPr/>
    </dgm:pt>
    <dgm:pt modelId="{727C1932-CA93-0543-A9A7-4D8838491831}" type="pres">
      <dgm:prSet presAssocID="{8408896A-31EB-47CC-9A81-B8FE22691588}" presName="tx1" presStyleLbl="revTx" presStyleIdx="1" presStyleCnt="6"/>
      <dgm:spPr/>
    </dgm:pt>
    <dgm:pt modelId="{0670CC8B-2D43-2349-A690-BA4C8488A9EA}" type="pres">
      <dgm:prSet presAssocID="{8408896A-31EB-47CC-9A81-B8FE22691588}" presName="vert1" presStyleCnt="0"/>
      <dgm:spPr/>
    </dgm:pt>
    <dgm:pt modelId="{FAB083B3-01D4-844D-A418-DDDA4FADE49D}" type="pres">
      <dgm:prSet presAssocID="{42383F8E-CF59-4B69-8870-67C60110940D}" presName="thickLine" presStyleLbl="alignNode1" presStyleIdx="2" presStyleCnt="6"/>
      <dgm:spPr/>
    </dgm:pt>
    <dgm:pt modelId="{F1B1B603-17A2-4F45-8F51-3210CEBF793A}" type="pres">
      <dgm:prSet presAssocID="{42383F8E-CF59-4B69-8870-67C60110940D}" presName="horz1" presStyleCnt="0"/>
      <dgm:spPr/>
    </dgm:pt>
    <dgm:pt modelId="{D66D078E-85AF-4248-976F-AFA0678310B3}" type="pres">
      <dgm:prSet presAssocID="{42383F8E-CF59-4B69-8870-67C60110940D}" presName="tx1" presStyleLbl="revTx" presStyleIdx="2" presStyleCnt="6"/>
      <dgm:spPr/>
    </dgm:pt>
    <dgm:pt modelId="{83CB0BD8-7CD7-8D4C-9B63-8579AB9CB612}" type="pres">
      <dgm:prSet presAssocID="{42383F8E-CF59-4B69-8870-67C60110940D}" presName="vert1" presStyleCnt="0"/>
      <dgm:spPr/>
    </dgm:pt>
    <dgm:pt modelId="{C54EF12B-E816-1E4B-827C-181E2AD7FF9F}" type="pres">
      <dgm:prSet presAssocID="{4A3170EE-1D26-4333-B294-20ABD0EEA662}" presName="thickLine" presStyleLbl="alignNode1" presStyleIdx="3" presStyleCnt="6"/>
      <dgm:spPr/>
    </dgm:pt>
    <dgm:pt modelId="{AE9ABD54-137C-F741-AFA2-81F11D024722}" type="pres">
      <dgm:prSet presAssocID="{4A3170EE-1D26-4333-B294-20ABD0EEA662}" presName="horz1" presStyleCnt="0"/>
      <dgm:spPr/>
    </dgm:pt>
    <dgm:pt modelId="{2C24B51E-C0D3-124A-A126-064358ECBC1F}" type="pres">
      <dgm:prSet presAssocID="{4A3170EE-1D26-4333-B294-20ABD0EEA662}" presName="tx1" presStyleLbl="revTx" presStyleIdx="3" presStyleCnt="6"/>
      <dgm:spPr/>
    </dgm:pt>
    <dgm:pt modelId="{25AAE632-8E68-0949-AA7D-2A28D52D5E4B}" type="pres">
      <dgm:prSet presAssocID="{4A3170EE-1D26-4333-B294-20ABD0EEA662}" presName="vert1" presStyleCnt="0"/>
      <dgm:spPr/>
    </dgm:pt>
    <dgm:pt modelId="{4D218E98-57CF-2041-A1B8-B928926B3786}" type="pres">
      <dgm:prSet presAssocID="{9DDDC8B3-DFD9-4B55-81F6-5771E85F7DD5}" presName="thickLine" presStyleLbl="alignNode1" presStyleIdx="4" presStyleCnt="6"/>
      <dgm:spPr/>
    </dgm:pt>
    <dgm:pt modelId="{21FD7CD3-652A-A44D-9CAC-6829D62ED4C3}" type="pres">
      <dgm:prSet presAssocID="{9DDDC8B3-DFD9-4B55-81F6-5771E85F7DD5}" presName="horz1" presStyleCnt="0"/>
      <dgm:spPr/>
    </dgm:pt>
    <dgm:pt modelId="{F8E9A750-351A-B248-90CE-4FF50F4C6A3A}" type="pres">
      <dgm:prSet presAssocID="{9DDDC8B3-DFD9-4B55-81F6-5771E85F7DD5}" presName="tx1" presStyleLbl="revTx" presStyleIdx="4" presStyleCnt="6"/>
      <dgm:spPr/>
    </dgm:pt>
    <dgm:pt modelId="{B466416B-96DC-B54F-9947-D51FE24B34ED}" type="pres">
      <dgm:prSet presAssocID="{9DDDC8B3-DFD9-4B55-81F6-5771E85F7DD5}" presName="vert1" presStyleCnt="0"/>
      <dgm:spPr/>
    </dgm:pt>
    <dgm:pt modelId="{1C8F57B6-67CE-734F-ABE9-A5C88B3795C0}" type="pres">
      <dgm:prSet presAssocID="{8CA296C3-219A-43A8-B623-1849A65CB114}" presName="thickLine" presStyleLbl="alignNode1" presStyleIdx="5" presStyleCnt="6"/>
      <dgm:spPr/>
    </dgm:pt>
    <dgm:pt modelId="{FAB75978-962A-A644-A82D-385888412014}" type="pres">
      <dgm:prSet presAssocID="{8CA296C3-219A-43A8-B623-1849A65CB114}" presName="horz1" presStyleCnt="0"/>
      <dgm:spPr/>
    </dgm:pt>
    <dgm:pt modelId="{9E5A9E46-4A62-AF41-8C25-58B8E092F22C}" type="pres">
      <dgm:prSet presAssocID="{8CA296C3-219A-43A8-B623-1849A65CB114}" presName="tx1" presStyleLbl="revTx" presStyleIdx="5" presStyleCnt="6"/>
      <dgm:spPr/>
    </dgm:pt>
    <dgm:pt modelId="{F44F128C-9AD9-A348-9CA2-EB7469F14493}" type="pres">
      <dgm:prSet presAssocID="{8CA296C3-219A-43A8-B623-1849A65CB114}" presName="vert1" presStyleCnt="0"/>
      <dgm:spPr/>
    </dgm:pt>
  </dgm:ptLst>
  <dgm:cxnLst>
    <dgm:cxn modelId="{E9315E0B-86B4-43E0-BE02-70453B4CEBA0}" srcId="{EB4921FE-D198-48C7-BF99-4644DD0E3493}" destId="{4A3170EE-1D26-4333-B294-20ABD0EEA662}" srcOrd="3" destOrd="0" parTransId="{6DEC2BB5-8312-4077-A220-E0278AD1026D}" sibTransId="{A1CA123B-6D54-4701-A48C-707F409F0891}"/>
    <dgm:cxn modelId="{5BD91439-07DD-1B47-8A7E-1D13DCD8DF18}" type="presOf" srcId="{EB4921FE-D198-48C7-BF99-4644DD0E3493}" destId="{5DF3E9C9-8032-B34E-B7C1-547831DF4F42}" srcOrd="0" destOrd="0" presId="urn:microsoft.com/office/officeart/2008/layout/LinedList"/>
    <dgm:cxn modelId="{5490D439-5F66-4A3B-920C-6EA86A75A54B}" srcId="{EB4921FE-D198-48C7-BF99-4644DD0E3493}" destId="{02F4D441-796E-49BF-877B-819D6094DFA4}" srcOrd="0" destOrd="0" parTransId="{77F565A1-EEB9-425D-83E4-03894A3C117A}" sibTransId="{8730D3F2-F1CB-46EC-9A3A-D8385B38AFA7}"/>
    <dgm:cxn modelId="{D9F7225E-2F73-904D-A7C8-582DC77582BE}" type="presOf" srcId="{4A3170EE-1D26-4333-B294-20ABD0EEA662}" destId="{2C24B51E-C0D3-124A-A126-064358ECBC1F}" srcOrd="0" destOrd="0" presId="urn:microsoft.com/office/officeart/2008/layout/LinedList"/>
    <dgm:cxn modelId="{44C37043-AE82-1647-A82C-BA8BE2BF31EE}" type="presOf" srcId="{42383F8E-CF59-4B69-8870-67C60110940D}" destId="{D66D078E-85AF-4248-976F-AFA0678310B3}" srcOrd="0" destOrd="0" presId="urn:microsoft.com/office/officeart/2008/layout/LinedList"/>
    <dgm:cxn modelId="{93152446-FA8B-A348-8CE0-5A0C406A19CE}" type="presOf" srcId="{02F4D441-796E-49BF-877B-819D6094DFA4}" destId="{BDDFFFCB-C5FF-0D42-9683-3CD89C52CB60}" srcOrd="0" destOrd="0" presId="urn:microsoft.com/office/officeart/2008/layout/LinedList"/>
    <dgm:cxn modelId="{3AC28466-A395-DF4A-92FB-C6CED9065CED}" type="presOf" srcId="{8CA296C3-219A-43A8-B623-1849A65CB114}" destId="{9E5A9E46-4A62-AF41-8C25-58B8E092F22C}" srcOrd="0" destOrd="0" presId="urn:microsoft.com/office/officeart/2008/layout/LinedList"/>
    <dgm:cxn modelId="{9F972A48-7CD6-1645-A4DE-C368BD8FD42D}" type="presOf" srcId="{9DDDC8B3-DFD9-4B55-81F6-5771E85F7DD5}" destId="{F8E9A750-351A-B248-90CE-4FF50F4C6A3A}" srcOrd="0" destOrd="0" presId="urn:microsoft.com/office/officeart/2008/layout/LinedList"/>
    <dgm:cxn modelId="{5E10C46F-C308-43F5-B8E1-837F1FF7C8C7}" srcId="{EB4921FE-D198-48C7-BF99-4644DD0E3493}" destId="{42383F8E-CF59-4B69-8870-67C60110940D}" srcOrd="2" destOrd="0" parTransId="{142DA120-B7C8-4BFE-A3FC-0A74C0B0F985}" sibTransId="{EFB066D7-8D3E-46C9-A1A2-A7CED644F962}"/>
    <dgm:cxn modelId="{6A4EEF70-58A7-405E-8F24-DC2B5D014238}" srcId="{EB4921FE-D198-48C7-BF99-4644DD0E3493}" destId="{8408896A-31EB-47CC-9A81-B8FE22691588}" srcOrd="1" destOrd="0" parTransId="{807FF548-A7F9-41F5-8B9D-78F3EBE2C4FA}" sibTransId="{BE544346-5DAA-408C-BE39-4E4608848CEF}"/>
    <dgm:cxn modelId="{004CED7E-F750-439E-BABB-1CCBD9934D98}" srcId="{EB4921FE-D198-48C7-BF99-4644DD0E3493}" destId="{9DDDC8B3-DFD9-4B55-81F6-5771E85F7DD5}" srcOrd="4" destOrd="0" parTransId="{FA91BF48-7FA5-4BB7-8D6E-A43E1C2B7A17}" sibTransId="{6A7DAE94-DF51-413A-BB63-ECE8AC66A790}"/>
    <dgm:cxn modelId="{F3EB16BA-08DC-4187-AAAF-F964859D696C}" srcId="{EB4921FE-D198-48C7-BF99-4644DD0E3493}" destId="{8CA296C3-219A-43A8-B623-1849A65CB114}" srcOrd="5" destOrd="0" parTransId="{7A3F3591-1D81-4934-8BD3-23F7D7C36633}" sibTransId="{637DFD74-1C55-4370-A123-3D4F658C78EE}"/>
    <dgm:cxn modelId="{7126C2BF-E04F-FF48-B5BB-3DA52291ACD0}" type="presOf" srcId="{8408896A-31EB-47CC-9A81-B8FE22691588}" destId="{727C1932-CA93-0543-A9A7-4D8838491831}" srcOrd="0" destOrd="0" presId="urn:microsoft.com/office/officeart/2008/layout/LinedList"/>
    <dgm:cxn modelId="{F158E82C-ADE7-7E49-8CBA-D7CA97EEDA3C}" type="presParOf" srcId="{5DF3E9C9-8032-B34E-B7C1-547831DF4F42}" destId="{C06E24B1-F099-5A49-9519-4E3BE4891934}" srcOrd="0" destOrd="0" presId="urn:microsoft.com/office/officeart/2008/layout/LinedList"/>
    <dgm:cxn modelId="{8F0B5205-7F4F-A54F-9968-028A55E5FA0F}" type="presParOf" srcId="{5DF3E9C9-8032-B34E-B7C1-547831DF4F42}" destId="{2C0D8A81-CA28-4F43-928D-CA35E7AD3E8C}" srcOrd="1" destOrd="0" presId="urn:microsoft.com/office/officeart/2008/layout/LinedList"/>
    <dgm:cxn modelId="{8DF3B902-BF78-1047-B329-8F0B117B5156}" type="presParOf" srcId="{2C0D8A81-CA28-4F43-928D-CA35E7AD3E8C}" destId="{BDDFFFCB-C5FF-0D42-9683-3CD89C52CB60}" srcOrd="0" destOrd="0" presId="urn:microsoft.com/office/officeart/2008/layout/LinedList"/>
    <dgm:cxn modelId="{D16256F4-93C8-8349-8379-367C398C25D1}" type="presParOf" srcId="{2C0D8A81-CA28-4F43-928D-CA35E7AD3E8C}" destId="{C88EDF74-CFCA-7F4C-ACE5-5C4E7A4D08AD}" srcOrd="1" destOrd="0" presId="urn:microsoft.com/office/officeart/2008/layout/LinedList"/>
    <dgm:cxn modelId="{ABD01621-2B2C-9143-A090-E1416FED11EC}" type="presParOf" srcId="{5DF3E9C9-8032-B34E-B7C1-547831DF4F42}" destId="{CCB5E914-98FE-9849-9A24-DADEB141449B}" srcOrd="2" destOrd="0" presId="urn:microsoft.com/office/officeart/2008/layout/LinedList"/>
    <dgm:cxn modelId="{8F88F01E-31D9-F246-9E22-CEC9E4B20BF0}" type="presParOf" srcId="{5DF3E9C9-8032-B34E-B7C1-547831DF4F42}" destId="{6B2FF216-C41D-FC4C-85BF-43FFAE70DD98}" srcOrd="3" destOrd="0" presId="urn:microsoft.com/office/officeart/2008/layout/LinedList"/>
    <dgm:cxn modelId="{DDB5F080-86C6-D642-AE33-1251ECF2527A}" type="presParOf" srcId="{6B2FF216-C41D-FC4C-85BF-43FFAE70DD98}" destId="{727C1932-CA93-0543-A9A7-4D8838491831}" srcOrd="0" destOrd="0" presId="urn:microsoft.com/office/officeart/2008/layout/LinedList"/>
    <dgm:cxn modelId="{95B38651-068B-E141-B178-71C2B9E4481B}" type="presParOf" srcId="{6B2FF216-C41D-FC4C-85BF-43FFAE70DD98}" destId="{0670CC8B-2D43-2349-A690-BA4C8488A9EA}" srcOrd="1" destOrd="0" presId="urn:microsoft.com/office/officeart/2008/layout/LinedList"/>
    <dgm:cxn modelId="{CC46C3A5-A3F3-F247-B55D-382674992283}" type="presParOf" srcId="{5DF3E9C9-8032-B34E-B7C1-547831DF4F42}" destId="{FAB083B3-01D4-844D-A418-DDDA4FADE49D}" srcOrd="4" destOrd="0" presId="urn:microsoft.com/office/officeart/2008/layout/LinedList"/>
    <dgm:cxn modelId="{067CEC07-5999-EB43-9FB5-9AC6452F47B9}" type="presParOf" srcId="{5DF3E9C9-8032-B34E-B7C1-547831DF4F42}" destId="{F1B1B603-17A2-4F45-8F51-3210CEBF793A}" srcOrd="5" destOrd="0" presId="urn:microsoft.com/office/officeart/2008/layout/LinedList"/>
    <dgm:cxn modelId="{2933C031-6C2F-3B4D-A890-DA5F744B3F13}" type="presParOf" srcId="{F1B1B603-17A2-4F45-8F51-3210CEBF793A}" destId="{D66D078E-85AF-4248-976F-AFA0678310B3}" srcOrd="0" destOrd="0" presId="urn:microsoft.com/office/officeart/2008/layout/LinedList"/>
    <dgm:cxn modelId="{4F96EC4A-EA6A-4F49-8F98-D624ABDC4E02}" type="presParOf" srcId="{F1B1B603-17A2-4F45-8F51-3210CEBF793A}" destId="{83CB0BD8-7CD7-8D4C-9B63-8579AB9CB612}" srcOrd="1" destOrd="0" presId="urn:microsoft.com/office/officeart/2008/layout/LinedList"/>
    <dgm:cxn modelId="{5DB83ABA-FA86-6149-81EC-B3483CBB4597}" type="presParOf" srcId="{5DF3E9C9-8032-B34E-B7C1-547831DF4F42}" destId="{C54EF12B-E816-1E4B-827C-181E2AD7FF9F}" srcOrd="6" destOrd="0" presId="urn:microsoft.com/office/officeart/2008/layout/LinedList"/>
    <dgm:cxn modelId="{08E1E85A-3F17-8348-9D18-CBD5DD7D2BD8}" type="presParOf" srcId="{5DF3E9C9-8032-B34E-B7C1-547831DF4F42}" destId="{AE9ABD54-137C-F741-AFA2-81F11D024722}" srcOrd="7" destOrd="0" presId="urn:microsoft.com/office/officeart/2008/layout/LinedList"/>
    <dgm:cxn modelId="{175D94E0-7130-4342-9946-070192BEB827}" type="presParOf" srcId="{AE9ABD54-137C-F741-AFA2-81F11D024722}" destId="{2C24B51E-C0D3-124A-A126-064358ECBC1F}" srcOrd="0" destOrd="0" presId="urn:microsoft.com/office/officeart/2008/layout/LinedList"/>
    <dgm:cxn modelId="{C71A756A-AF6E-BF44-8A0B-1935A4C76C03}" type="presParOf" srcId="{AE9ABD54-137C-F741-AFA2-81F11D024722}" destId="{25AAE632-8E68-0949-AA7D-2A28D52D5E4B}" srcOrd="1" destOrd="0" presId="urn:microsoft.com/office/officeart/2008/layout/LinedList"/>
    <dgm:cxn modelId="{B30FFDB6-D9BC-1D45-972E-C8C0ADEB862A}" type="presParOf" srcId="{5DF3E9C9-8032-B34E-B7C1-547831DF4F42}" destId="{4D218E98-57CF-2041-A1B8-B928926B3786}" srcOrd="8" destOrd="0" presId="urn:microsoft.com/office/officeart/2008/layout/LinedList"/>
    <dgm:cxn modelId="{90C43E22-4E50-084B-97C9-9313F902F898}" type="presParOf" srcId="{5DF3E9C9-8032-B34E-B7C1-547831DF4F42}" destId="{21FD7CD3-652A-A44D-9CAC-6829D62ED4C3}" srcOrd="9" destOrd="0" presId="urn:microsoft.com/office/officeart/2008/layout/LinedList"/>
    <dgm:cxn modelId="{9E3E0B00-ABD2-7345-8203-8B898E746AD3}" type="presParOf" srcId="{21FD7CD3-652A-A44D-9CAC-6829D62ED4C3}" destId="{F8E9A750-351A-B248-90CE-4FF50F4C6A3A}" srcOrd="0" destOrd="0" presId="urn:microsoft.com/office/officeart/2008/layout/LinedList"/>
    <dgm:cxn modelId="{C5042E34-8DAF-F149-A82C-24C8C57BE3CC}" type="presParOf" srcId="{21FD7CD3-652A-A44D-9CAC-6829D62ED4C3}" destId="{B466416B-96DC-B54F-9947-D51FE24B34ED}" srcOrd="1" destOrd="0" presId="urn:microsoft.com/office/officeart/2008/layout/LinedList"/>
    <dgm:cxn modelId="{64AC723C-BCF4-974C-8A5F-73002AA60818}" type="presParOf" srcId="{5DF3E9C9-8032-B34E-B7C1-547831DF4F42}" destId="{1C8F57B6-67CE-734F-ABE9-A5C88B3795C0}" srcOrd="10" destOrd="0" presId="urn:microsoft.com/office/officeart/2008/layout/LinedList"/>
    <dgm:cxn modelId="{1FB58356-7037-7C4A-8F49-AF686EB15CB5}" type="presParOf" srcId="{5DF3E9C9-8032-B34E-B7C1-547831DF4F42}" destId="{FAB75978-962A-A644-A82D-385888412014}" srcOrd="11" destOrd="0" presId="urn:microsoft.com/office/officeart/2008/layout/LinedList"/>
    <dgm:cxn modelId="{E25B5F96-DCA5-3044-AC4A-C35EABC13F0C}" type="presParOf" srcId="{FAB75978-962A-A644-A82D-385888412014}" destId="{9E5A9E46-4A62-AF41-8C25-58B8E092F22C}" srcOrd="0" destOrd="0" presId="urn:microsoft.com/office/officeart/2008/layout/LinedList"/>
    <dgm:cxn modelId="{6836A69F-DDF5-D543-B36D-0F44622C89E7}" type="presParOf" srcId="{FAB75978-962A-A644-A82D-385888412014}" destId="{F44F128C-9AD9-A348-9CA2-EB7469F1449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4921FE-D198-48C7-BF99-4644DD0E3493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2F4D441-796E-49BF-877B-819D6094DFA4}">
      <dgm:prSet/>
      <dgm:spPr/>
      <dgm:t>
        <a:bodyPr/>
        <a:lstStyle/>
        <a:p>
          <a:r>
            <a:rPr lang="cs-CZ"/>
            <a:t>Angličtina</a:t>
          </a:r>
          <a:endParaRPr lang="en-US"/>
        </a:p>
      </dgm:t>
    </dgm:pt>
    <dgm:pt modelId="{77F565A1-EEB9-425D-83E4-03894A3C117A}" type="parTrans" cxnId="{5490D439-5F66-4A3B-920C-6EA86A75A54B}">
      <dgm:prSet/>
      <dgm:spPr/>
      <dgm:t>
        <a:bodyPr/>
        <a:lstStyle/>
        <a:p>
          <a:endParaRPr lang="en-US"/>
        </a:p>
      </dgm:t>
    </dgm:pt>
    <dgm:pt modelId="{8730D3F2-F1CB-46EC-9A3A-D8385B38AFA7}" type="sibTrans" cxnId="{5490D439-5F66-4A3B-920C-6EA86A75A54B}">
      <dgm:prSet/>
      <dgm:spPr/>
      <dgm:t>
        <a:bodyPr/>
        <a:lstStyle/>
        <a:p>
          <a:endParaRPr lang="en-US"/>
        </a:p>
      </dgm:t>
    </dgm:pt>
    <dgm:pt modelId="{8408896A-31EB-47CC-9A81-B8FE22691588}">
      <dgm:prSet/>
      <dgm:spPr/>
      <dgm:t>
        <a:bodyPr/>
        <a:lstStyle/>
        <a:p>
          <a:r>
            <a:rPr lang="cs-CZ"/>
            <a:t>Arabština</a:t>
          </a:r>
          <a:endParaRPr lang="en-US"/>
        </a:p>
      </dgm:t>
    </dgm:pt>
    <dgm:pt modelId="{807FF548-A7F9-41F5-8B9D-78F3EBE2C4FA}" type="parTrans" cxnId="{6A4EEF70-58A7-405E-8F24-DC2B5D014238}">
      <dgm:prSet/>
      <dgm:spPr/>
      <dgm:t>
        <a:bodyPr/>
        <a:lstStyle/>
        <a:p>
          <a:endParaRPr lang="en-US"/>
        </a:p>
      </dgm:t>
    </dgm:pt>
    <dgm:pt modelId="{BE544346-5DAA-408C-BE39-4E4608848CEF}" type="sibTrans" cxnId="{6A4EEF70-58A7-405E-8F24-DC2B5D014238}">
      <dgm:prSet/>
      <dgm:spPr/>
      <dgm:t>
        <a:bodyPr/>
        <a:lstStyle/>
        <a:p>
          <a:endParaRPr lang="en-US"/>
        </a:p>
      </dgm:t>
    </dgm:pt>
    <dgm:pt modelId="{42383F8E-CF59-4B69-8870-67C60110940D}">
      <dgm:prSet/>
      <dgm:spPr/>
      <dgm:t>
        <a:bodyPr/>
        <a:lstStyle/>
        <a:p>
          <a:r>
            <a:rPr lang="cs-CZ"/>
            <a:t>Čínština</a:t>
          </a:r>
          <a:endParaRPr lang="en-US"/>
        </a:p>
      </dgm:t>
    </dgm:pt>
    <dgm:pt modelId="{142DA120-B7C8-4BFE-A3FC-0A74C0B0F985}" type="parTrans" cxnId="{5E10C46F-C308-43F5-B8E1-837F1FF7C8C7}">
      <dgm:prSet/>
      <dgm:spPr/>
      <dgm:t>
        <a:bodyPr/>
        <a:lstStyle/>
        <a:p>
          <a:endParaRPr lang="en-US"/>
        </a:p>
      </dgm:t>
    </dgm:pt>
    <dgm:pt modelId="{EFB066D7-8D3E-46C9-A1A2-A7CED644F962}" type="sibTrans" cxnId="{5E10C46F-C308-43F5-B8E1-837F1FF7C8C7}">
      <dgm:prSet/>
      <dgm:spPr/>
      <dgm:t>
        <a:bodyPr/>
        <a:lstStyle/>
        <a:p>
          <a:endParaRPr lang="en-US"/>
        </a:p>
      </dgm:t>
    </dgm:pt>
    <dgm:pt modelId="{4A3170EE-1D26-4333-B294-20ABD0EEA662}">
      <dgm:prSet/>
      <dgm:spPr/>
      <dgm:t>
        <a:bodyPr/>
        <a:lstStyle/>
        <a:p>
          <a:r>
            <a:rPr lang="cs-CZ"/>
            <a:t>Francouzština</a:t>
          </a:r>
          <a:endParaRPr lang="en-US"/>
        </a:p>
      </dgm:t>
    </dgm:pt>
    <dgm:pt modelId="{6DEC2BB5-8312-4077-A220-E0278AD1026D}" type="parTrans" cxnId="{E9315E0B-86B4-43E0-BE02-70453B4CEBA0}">
      <dgm:prSet/>
      <dgm:spPr/>
      <dgm:t>
        <a:bodyPr/>
        <a:lstStyle/>
        <a:p>
          <a:endParaRPr lang="en-US"/>
        </a:p>
      </dgm:t>
    </dgm:pt>
    <dgm:pt modelId="{A1CA123B-6D54-4701-A48C-707F409F0891}" type="sibTrans" cxnId="{E9315E0B-86B4-43E0-BE02-70453B4CEBA0}">
      <dgm:prSet/>
      <dgm:spPr/>
      <dgm:t>
        <a:bodyPr/>
        <a:lstStyle/>
        <a:p>
          <a:endParaRPr lang="en-US"/>
        </a:p>
      </dgm:t>
    </dgm:pt>
    <dgm:pt modelId="{9DDDC8B3-DFD9-4B55-81F6-5771E85F7DD5}">
      <dgm:prSet/>
      <dgm:spPr/>
      <dgm:t>
        <a:bodyPr/>
        <a:lstStyle/>
        <a:p>
          <a:r>
            <a:rPr lang="cs-CZ"/>
            <a:t>Ruština</a:t>
          </a:r>
          <a:endParaRPr lang="en-US"/>
        </a:p>
      </dgm:t>
    </dgm:pt>
    <dgm:pt modelId="{FA91BF48-7FA5-4BB7-8D6E-A43E1C2B7A17}" type="parTrans" cxnId="{004CED7E-F750-439E-BABB-1CCBD9934D98}">
      <dgm:prSet/>
      <dgm:spPr/>
      <dgm:t>
        <a:bodyPr/>
        <a:lstStyle/>
        <a:p>
          <a:endParaRPr lang="en-US"/>
        </a:p>
      </dgm:t>
    </dgm:pt>
    <dgm:pt modelId="{6A7DAE94-DF51-413A-BB63-ECE8AC66A790}" type="sibTrans" cxnId="{004CED7E-F750-439E-BABB-1CCBD9934D98}">
      <dgm:prSet/>
      <dgm:spPr/>
      <dgm:t>
        <a:bodyPr/>
        <a:lstStyle/>
        <a:p>
          <a:endParaRPr lang="en-US"/>
        </a:p>
      </dgm:t>
    </dgm:pt>
    <dgm:pt modelId="{8CA296C3-219A-43A8-B623-1849A65CB114}">
      <dgm:prSet/>
      <dgm:spPr/>
      <dgm:t>
        <a:bodyPr/>
        <a:lstStyle/>
        <a:p>
          <a:r>
            <a:rPr lang="cs-CZ"/>
            <a:t>španělština</a:t>
          </a:r>
          <a:endParaRPr lang="en-US"/>
        </a:p>
      </dgm:t>
    </dgm:pt>
    <dgm:pt modelId="{7A3F3591-1D81-4934-8BD3-23F7D7C36633}" type="parTrans" cxnId="{F3EB16BA-08DC-4187-AAAF-F964859D696C}">
      <dgm:prSet/>
      <dgm:spPr/>
      <dgm:t>
        <a:bodyPr/>
        <a:lstStyle/>
        <a:p>
          <a:endParaRPr lang="en-US"/>
        </a:p>
      </dgm:t>
    </dgm:pt>
    <dgm:pt modelId="{637DFD74-1C55-4370-A123-3D4F658C78EE}" type="sibTrans" cxnId="{F3EB16BA-08DC-4187-AAAF-F964859D696C}">
      <dgm:prSet/>
      <dgm:spPr/>
      <dgm:t>
        <a:bodyPr/>
        <a:lstStyle/>
        <a:p>
          <a:endParaRPr lang="en-US"/>
        </a:p>
      </dgm:t>
    </dgm:pt>
    <dgm:pt modelId="{5DF3E9C9-8032-B34E-B7C1-547831DF4F42}" type="pres">
      <dgm:prSet presAssocID="{EB4921FE-D198-48C7-BF99-4644DD0E3493}" presName="vert0" presStyleCnt="0">
        <dgm:presLayoutVars>
          <dgm:dir/>
          <dgm:animOne val="branch"/>
          <dgm:animLvl val="lvl"/>
        </dgm:presLayoutVars>
      </dgm:prSet>
      <dgm:spPr/>
    </dgm:pt>
    <dgm:pt modelId="{C06E24B1-F099-5A49-9519-4E3BE4891934}" type="pres">
      <dgm:prSet presAssocID="{02F4D441-796E-49BF-877B-819D6094DFA4}" presName="thickLine" presStyleLbl="alignNode1" presStyleIdx="0" presStyleCnt="6"/>
      <dgm:spPr/>
    </dgm:pt>
    <dgm:pt modelId="{2C0D8A81-CA28-4F43-928D-CA35E7AD3E8C}" type="pres">
      <dgm:prSet presAssocID="{02F4D441-796E-49BF-877B-819D6094DFA4}" presName="horz1" presStyleCnt="0"/>
      <dgm:spPr/>
    </dgm:pt>
    <dgm:pt modelId="{BDDFFFCB-C5FF-0D42-9683-3CD89C52CB60}" type="pres">
      <dgm:prSet presAssocID="{02F4D441-796E-49BF-877B-819D6094DFA4}" presName="tx1" presStyleLbl="revTx" presStyleIdx="0" presStyleCnt="6"/>
      <dgm:spPr/>
    </dgm:pt>
    <dgm:pt modelId="{C88EDF74-CFCA-7F4C-ACE5-5C4E7A4D08AD}" type="pres">
      <dgm:prSet presAssocID="{02F4D441-796E-49BF-877B-819D6094DFA4}" presName="vert1" presStyleCnt="0"/>
      <dgm:spPr/>
    </dgm:pt>
    <dgm:pt modelId="{CCB5E914-98FE-9849-9A24-DADEB141449B}" type="pres">
      <dgm:prSet presAssocID="{8408896A-31EB-47CC-9A81-B8FE22691588}" presName="thickLine" presStyleLbl="alignNode1" presStyleIdx="1" presStyleCnt="6"/>
      <dgm:spPr/>
    </dgm:pt>
    <dgm:pt modelId="{6B2FF216-C41D-FC4C-85BF-43FFAE70DD98}" type="pres">
      <dgm:prSet presAssocID="{8408896A-31EB-47CC-9A81-B8FE22691588}" presName="horz1" presStyleCnt="0"/>
      <dgm:spPr/>
    </dgm:pt>
    <dgm:pt modelId="{727C1932-CA93-0543-A9A7-4D8838491831}" type="pres">
      <dgm:prSet presAssocID="{8408896A-31EB-47CC-9A81-B8FE22691588}" presName="tx1" presStyleLbl="revTx" presStyleIdx="1" presStyleCnt="6"/>
      <dgm:spPr/>
    </dgm:pt>
    <dgm:pt modelId="{0670CC8B-2D43-2349-A690-BA4C8488A9EA}" type="pres">
      <dgm:prSet presAssocID="{8408896A-31EB-47CC-9A81-B8FE22691588}" presName="vert1" presStyleCnt="0"/>
      <dgm:spPr/>
    </dgm:pt>
    <dgm:pt modelId="{FAB083B3-01D4-844D-A418-DDDA4FADE49D}" type="pres">
      <dgm:prSet presAssocID="{42383F8E-CF59-4B69-8870-67C60110940D}" presName="thickLine" presStyleLbl="alignNode1" presStyleIdx="2" presStyleCnt="6"/>
      <dgm:spPr/>
    </dgm:pt>
    <dgm:pt modelId="{F1B1B603-17A2-4F45-8F51-3210CEBF793A}" type="pres">
      <dgm:prSet presAssocID="{42383F8E-CF59-4B69-8870-67C60110940D}" presName="horz1" presStyleCnt="0"/>
      <dgm:spPr/>
    </dgm:pt>
    <dgm:pt modelId="{D66D078E-85AF-4248-976F-AFA0678310B3}" type="pres">
      <dgm:prSet presAssocID="{42383F8E-CF59-4B69-8870-67C60110940D}" presName="tx1" presStyleLbl="revTx" presStyleIdx="2" presStyleCnt="6"/>
      <dgm:spPr/>
    </dgm:pt>
    <dgm:pt modelId="{83CB0BD8-7CD7-8D4C-9B63-8579AB9CB612}" type="pres">
      <dgm:prSet presAssocID="{42383F8E-CF59-4B69-8870-67C60110940D}" presName="vert1" presStyleCnt="0"/>
      <dgm:spPr/>
    </dgm:pt>
    <dgm:pt modelId="{C54EF12B-E816-1E4B-827C-181E2AD7FF9F}" type="pres">
      <dgm:prSet presAssocID="{4A3170EE-1D26-4333-B294-20ABD0EEA662}" presName="thickLine" presStyleLbl="alignNode1" presStyleIdx="3" presStyleCnt="6"/>
      <dgm:spPr/>
    </dgm:pt>
    <dgm:pt modelId="{AE9ABD54-137C-F741-AFA2-81F11D024722}" type="pres">
      <dgm:prSet presAssocID="{4A3170EE-1D26-4333-B294-20ABD0EEA662}" presName="horz1" presStyleCnt="0"/>
      <dgm:spPr/>
    </dgm:pt>
    <dgm:pt modelId="{2C24B51E-C0D3-124A-A126-064358ECBC1F}" type="pres">
      <dgm:prSet presAssocID="{4A3170EE-1D26-4333-B294-20ABD0EEA662}" presName="tx1" presStyleLbl="revTx" presStyleIdx="3" presStyleCnt="6"/>
      <dgm:spPr/>
    </dgm:pt>
    <dgm:pt modelId="{25AAE632-8E68-0949-AA7D-2A28D52D5E4B}" type="pres">
      <dgm:prSet presAssocID="{4A3170EE-1D26-4333-B294-20ABD0EEA662}" presName="vert1" presStyleCnt="0"/>
      <dgm:spPr/>
    </dgm:pt>
    <dgm:pt modelId="{4D218E98-57CF-2041-A1B8-B928926B3786}" type="pres">
      <dgm:prSet presAssocID="{9DDDC8B3-DFD9-4B55-81F6-5771E85F7DD5}" presName="thickLine" presStyleLbl="alignNode1" presStyleIdx="4" presStyleCnt="6"/>
      <dgm:spPr/>
    </dgm:pt>
    <dgm:pt modelId="{21FD7CD3-652A-A44D-9CAC-6829D62ED4C3}" type="pres">
      <dgm:prSet presAssocID="{9DDDC8B3-DFD9-4B55-81F6-5771E85F7DD5}" presName="horz1" presStyleCnt="0"/>
      <dgm:spPr/>
    </dgm:pt>
    <dgm:pt modelId="{F8E9A750-351A-B248-90CE-4FF50F4C6A3A}" type="pres">
      <dgm:prSet presAssocID="{9DDDC8B3-DFD9-4B55-81F6-5771E85F7DD5}" presName="tx1" presStyleLbl="revTx" presStyleIdx="4" presStyleCnt="6"/>
      <dgm:spPr/>
    </dgm:pt>
    <dgm:pt modelId="{B466416B-96DC-B54F-9947-D51FE24B34ED}" type="pres">
      <dgm:prSet presAssocID="{9DDDC8B3-DFD9-4B55-81F6-5771E85F7DD5}" presName="vert1" presStyleCnt="0"/>
      <dgm:spPr/>
    </dgm:pt>
    <dgm:pt modelId="{1C8F57B6-67CE-734F-ABE9-A5C88B3795C0}" type="pres">
      <dgm:prSet presAssocID="{8CA296C3-219A-43A8-B623-1849A65CB114}" presName="thickLine" presStyleLbl="alignNode1" presStyleIdx="5" presStyleCnt="6"/>
      <dgm:spPr/>
    </dgm:pt>
    <dgm:pt modelId="{FAB75978-962A-A644-A82D-385888412014}" type="pres">
      <dgm:prSet presAssocID="{8CA296C3-219A-43A8-B623-1849A65CB114}" presName="horz1" presStyleCnt="0"/>
      <dgm:spPr/>
    </dgm:pt>
    <dgm:pt modelId="{9E5A9E46-4A62-AF41-8C25-58B8E092F22C}" type="pres">
      <dgm:prSet presAssocID="{8CA296C3-219A-43A8-B623-1849A65CB114}" presName="tx1" presStyleLbl="revTx" presStyleIdx="5" presStyleCnt="6"/>
      <dgm:spPr/>
    </dgm:pt>
    <dgm:pt modelId="{F44F128C-9AD9-A348-9CA2-EB7469F14493}" type="pres">
      <dgm:prSet presAssocID="{8CA296C3-219A-43A8-B623-1849A65CB114}" presName="vert1" presStyleCnt="0"/>
      <dgm:spPr/>
    </dgm:pt>
  </dgm:ptLst>
  <dgm:cxnLst>
    <dgm:cxn modelId="{E9315E0B-86B4-43E0-BE02-70453B4CEBA0}" srcId="{EB4921FE-D198-48C7-BF99-4644DD0E3493}" destId="{4A3170EE-1D26-4333-B294-20ABD0EEA662}" srcOrd="3" destOrd="0" parTransId="{6DEC2BB5-8312-4077-A220-E0278AD1026D}" sibTransId="{A1CA123B-6D54-4701-A48C-707F409F0891}"/>
    <dgm:cxn modelId="{5BD91439-07DD-1B47-8A7E-1D13DCD8DF18}" type="presOf" srcId="{EB4921FE-D198-48C7-BF99-4644DD0E3493}" destId="{5DF3E9C9-8032-B34E-B7C1-547831DF4F42}" srcOrd="0" destOrd="0" presId="urn:microsoft.com/office/officeart/2008/layout/LinedList"/>
    <dgm:cxn modelId="{5490D439-5F66-4A3B-920C-6EA86A75A54B}" srcId="{EB4921FE-D198-48C7-BF99-4644DD0E3493}" destId="{02F4D441-796E-49BF-877B-819D6094DFA4}" srcOrd="0" destOrd="0" parTransId="{77F565A1-EEB9-425D-83E4-03894A3C117A}" sibTransId="{8730D3F2-F1CB-46EC-9A3A-D8385B38AFA7}"/>
    <dgm:cxn modelId="{D9F7225E-2F73-904D-A7C8-582DC77582BE}" type="presOf" srcId="{4A3170EE-1D26-4333-B294-20ABD0EEA662}" destId="{2C24B51E-C0D3-124A-A126-064358ECBC1F}" srcOrd="0" destOrd="0" presId="urn:microsoft.com/office/officeart/2008/layout/LinedList"/>
    <dgm:cxn modelId="{44C37043-AE82-1647-A82C-BA8BE2BF31EE}" type="presOf" srcId="{42383F8E-CF59-4B69-8870-67C60110940D}" destId="{D66D078E-85AF-4248-976F-AFA0678310B3}" srcOrd="0" destOrd="0" presId="urn:microsoft.com/office/officeart/2008/layout/LinedList"/>
    <dgm:cxn modelId="{93152446-FA8B-A348-8CE0-5A0C406A19CE}" type="presOf" srcId="{02F4D441-796E-49BF-877B-819D6094DFA4}" destId="{BDDFFFCB-C5FF-0D42-9683-3CD89C52CB60}" srcOrd="0" destOrd="0" presId="urn:microsoft.com/office/officeart/2008/layout/LinedList"/>
    <dgm:cxn modelId="{3AC28466-A395-DF4A-92FB-C6CED9065CED}" type="presOf" srcId="{8CA296C3-219A-43A8-B623-1849A65CB114}" destId="{9E5A9E46-4A62-AF41-8C25-58B8E092F22C}" srcOrd="0" destOrd="0" presId="urn:microsoft.com/office/officeart/2008/layout/LinedList"/>
    <dgm:cxn modelId="{9F972A48-7CD6-1645-A4DE-C368BD8FD42D}" type="presOf" srcId="{9DDDC8B3-DFD9-4B55-81F6-5771E85F7DD5}" destId="{F8E9A750-351A-B248-90CE-4FF50F4C6A3A}" srcOrd="0" destOrd="0" presId="urn:microsoft.com/office/officeart/2008/layout/LinedList"/>
    <dgm:cxn modelId="{5E10C46F-C308-43F5-B8E1-837F1FF7C8C7}" srcId="{EB4921FE-D198-48C7-BF99-4644DD0E3493}" destId="{42383F8E-CF59-4B69-8870-67C60110940D}" srcOrd="2" destOrd="0" parTransId="{142DA120-B7C8-4BFE-A3FC-0A74C0B0F985}" sibTransId="{EFB066D7-8D3E-46C9-A1A2-A7CED644F962}"/>
    <dgm:cxn modelId="{6A4EEF70-58A7-405E-8F24-DC2B5D014238}" srcId="{EB4921FE-D198-48C7-BF99-4644DD0E3493}" destId="{8408896A-31EB-47CC-9A81-B8FE22691588}" srcOrd="1" destOrd="0" parTransId="{807FF548-A7F9-41F5-8B9D-78F3EBE2C4FA}" sibTransId="{BE544346-5DAA-408C-BE39-4E4608848CEF}"/>
    <dgm:cxn modelId="{004CED7E-F750-439E-BABB-1CCBD9934D98}" srcId="{EB4921FE-D198-48C7-BF99-4644DD0E3493}" destId="{9DDDC8B3-DFD9-4B55-81F6-5771E85F7DD5}" srcOrd="4" destOrd="0" parTransId="{FA91BF48-7FA5-4BB7-8D6E-A43E1C2B7A17}" sibTransId="{6A7DAE94-DF51-413A-BB63-ECE8AC66A790}"/>
    <dgm:cxn modelId="{F3EB16BA-08DC-4187-AAAF-F964859D696C}" srcId="{EB4921FE-D198-48C7-BF99-4644DD0E3493}" destId="{8CA296C3-219A-43A8-B623-1849A65CB114}" srcOrd="5" destOrd="0" parTransId="{7A3F3591-1D81-4934-8BD3-23F7D7C36633}" sibTransId="{637DFD74-1C55-4370-A123-3D4F658C78EE}"/>
    <dgm:cxn modelId="{7126C2BF-E04F-FF48-B5BB-3DA52291ACD0}" type="presOf" srcId="{8408896A-31EB-47CC-9A81-B8FE22691588}" destId="{727C1932-CA93-0543-A9A7-4D8838491831}" srcOrd="0" destOrd="0" presId="urn:microsoft.com/office/officeart/2008/layout/LinedList"/>
    <dgm:cxn modelId="{F158E82C-ADE7-7E49-8CBA-D7CA97EEDA3C}" type="presParOf" srcId="{5DF3E9C9-8032-B34E-B7C1-547831DF4F42}" destId="{C06E24B1-F099-5A49-9519-4E3BE4891934}" srcOrd="0" destOrd="0" presId="urn:microsoft.com/office/officeart/2008/layout/LinedList"/>
    <dgm:cxn modelId="{8F0B5205-7F4F-A54F-9968-028A55E5FA0F}" type="presParOf" srcId="{5DF3E9C9-8032-B34E-B7C1-547831DF4F42}" destId="{2C0D8A81-CA28-4F43-928D-CA35E7AD3E8C}" srcOrd="1" destOrd="0" presId="urn:microsoft.com/office/officeart/2008/layout/LinedList"/>
    <dgm:cxn modelId="{8DF3B902-BF78-1047-B329-8F0B117B5156}" type="presParOf" srcId="{2C0D8A81-CA28-4F43-928D-CA35E7AD3E8C}" destId="{BDDFFFCB-C5FF-0D42-9683-3CD89C52CB60}" srcOrd="0" destOrd="0" presId="urn:microsoft.com/office/officeart/2008/layout/LinedList"/>
    <dgm:cxn modelId="{D16256F4-93C8-8349-8379-367C398C25D1}" type="presParOf" srcId="{2C0D8A81-CA28-4F43-928D-CA35E7AD3E8C}" destId="{C88EDF74-CFCA-7F4C-ACE5-5C4E7A4D08AD}" srcOrd="1" destOrd="0" presId="urn:microsoft.com/office/officeart/2008/layout/LinedList"/>
    <dgm:cxn modelId="{ABD01621-2B2C-9143-A090-E1416FED11EC}" type="presParOf" srcId="{5DF3E9C9-8032-B34E-B7C1-547831DF4F42}" destId="{CCB5E914-98FE-9849-9A24-DADEB141449B}" srcOrd="2" destOrd="0" presId="urn:microsoft.com/office/officeart/2008/layout/LinedList"/>
    <dgm:cxn modelId="{8F88F01E-31D9-F246-9E22-CEC9E4B20BF0}" type="presParOf" srcId="{5DF3E9C9-8032-B34E-B7C1-547831DF4F42}" destId="{6B2FF216-C41D-FC4C-85BF-43FFAE70DD98}" srcOrd="3" destOrd="0" presId="urn:microsoft.com/office/officeart/2008/layout/LinedList"/>
    <dgm:cxn modelId="{DDB5F080-86C6-D642-AE33-1251ECF2527A}" type="presParOf" srcId="{6B2FF216-C41D-FC4C-85BF-43FFAE70DD98}" destId="{727C1932-CA93-0543-A9A7-4D8838491831}" srcOrd="0" destOrd="0" presId="urn:microsoft.com/office/officeart/2008/layout/LinedList"/>
    <dgm:cxn modelId="{95B38651-068B-E141-B178-71C2B9E4481B}" type="presParOf" srcId="{6B2FF216-C41D-FC4C-85BF-43FFAE70DD98}" destId="{0670CC8B-2D43-2349-A690-BA4C8488A9EA}" srcOrd="1" destOrd="0" presId="urn:microsoft.com/office/officeart/2008/layout/LinedList"/>
    <dgm:cxn modelId="{CC46C3A5-A3F3-F247-B55D-382674992283}" type="presParOf" srcId="{5DF3E9C9-8032-B34E-B7C1-547831DF4F42}" destId="{FAB083B3-01D4-844D-A418-DDDA4FADE49D}" srcOrd="4" destOrd="0" presId="urn:microsoft.com/office/officeart/2008/layout/LinedList"/>
    <dgm:cxn modelId="{067CEC07-5999-EB43-9FB5-9AC6452F47B9}" type="presParOf" srcId="{5DF3E9C9-8032-B34E-B7C1-547831DF4F42}" destId="{F1B1B603-17A2-4F45-8F51-3210CEBF793A}" srcOrd="5" destOrd="0" presId="urn:microsoft.com/office/officeart/2008/layout/LinedList"/>
    <dgm:cxn modelId="{2933C031-6C2F-3B4D-A890-DA5F744B3F13}" type="presParOf" srcId="{F1B1B603-17A2-4F45-8F51-3210CEBF793A}" destId="{D66D078E-85AF-4248-976F-AFA0678310B3}" srcOrd="0" destOrd="0" presId="urn:microsoft.com/office/officeart/2008/layout/LinedList"/>
    <dgm:cxn modelId="{4F96EC4A-EA6A-4F49-8F98-D624ABDC4E02}" type="presParOf" srcId="{F1B1B603-17A2-4F45-8F51-3210CEBF793A}" destId="{83CB0BD8-7CD7-8D4C-9B63-8579AB9CB612}" srcOrd="1" destOrd="0" presId="urn:microsoft.com/office/officeart/2008/layout/LinedList"/>
    <dgm:cxn modelId="{5DB83ABA-FA86-6149-81EC-B3483CBB4597}" type="presParOf" srcId="{5DF3E9C9-8032-B34E-B7C1-547831DF4F42}" destId="{C54EF12B-E816-1E4B-827C-181E2AD7FF9F}" srcOrd="6" destOrd="0" presId="urn:microsoft.com/office/officeart/2008/layout/LinedList"/>
    <dgm:cxn modelId="{08E1E85A-3F17-8348-9D18-CBD5DD7D2BD8}" type="presParOf" srcId="{5DF3E9C9-8032-B34E-B7C1-547831DF4F42}" destId="{AE9ABD54-137C-F741-AFA2-81F11D024722}" srcOrd="7" destOrd="0" presId="urn:microsoft.com/office/officeart/2008/layout/LinedList"/>
    <dgm:cxn modelId="{175D94E0-7130-4342-9946-070192BEB827}" type="presParOf" srcId="{AE9ABD54-137C-F741-AFA2-81F11D024722}" destId="{2C24B51E-C0D3-124A-A126-064358ECBC1F}" srcOrd="0" destOrd="0" presId="urn:microsoft.com/office/officeart/2008/layout/LinedList"/>
    <dgm:cxn modelId="{C71A756A-AF6E-BF44-8A0B-1935A4C76C03}" type="presParOf" srcId="{AE9ABD54-137C-F741-AFA2-81F11D024722}" destId="{25AAE632-8E68-0949-AA7D-2A28D52D5E4B}" srcOrd="1" destOrd="0" presId="urn:microsoft.com/office/officeart/2008/layout/LinedList"/>
    <dgm:cxn modelId="{B30FFDB6-D9BC-1D45-972E-C8C0ADEB862A}" type="presParOf" srcId="{5DF3E9C9-8032-B34E-B7C1-547831DF4F42}" destId="{4D218E98-57CF-2041-A1B8-B928926B3786}" srcOrd="8" destOrd="0" presId="urn:microsoft.com/office/officeart/2008/layout/LinedList"/>
    <dgm:cxn modelId="{90C43E22-4E50-084B-97C9-9313F902F898}" type="presParOf" srcId="{5DF3E9C9-8032-B34E-B7C1-547831DF4F42}" destId="{21FD7CD3-652A-A44D-9CAC-6829D62ED4C3}" srcOrd="9" destOrd="0" presId="urn:microsoft.com/office/officeart/2008/layout/LinedList"/>
    <dgm:cxn modelId="{9E3E0B00-ABD2-7345-8203-8B898E746AD3}" type="presParOf" srcId="{21FD7CD3-652A-A44D-9CAC-6829D62ED4C3}" destId="{F8E9A750-351A-B248-90CE-4FF50F4C6A3A}" srcOrd="0" destOrd="0" presId="urn:microsoft.com/office/officeart/2008/layout/LinedList"/>
    <dgm:cxn modelId="{C5042E34-8DAF-F149-A82C-24C8C57BE3CC}" type="presParOf" srcId="{21FD7CD3-652A-A44D-9CAC-6829D62ED4C3}" destId="{B466416B-96DC-B54F-9947-D51FE24B34ED}" srcOrd="1" destOrd="0" presId="urn:microsoft.com/office/officeart/2008/layout/LinedList"/>
    <dgm:cxn modelId="{64AC723C-BCF4-974C-8A5F-73002AA60818}" type="presParOf" srcId="{5DF3E9C9-8032-B34E-B7C1-547831DF4F42}" destId="{1C8F57B6-67CE-734F-ABE9-A5C88B3795C0}" srcOrd="10" destOrd="0" presId="urn:microsoft.com/office/officeart/2008/layout/LinedList"/>
    <dgm:cxn modelId="{1FB58356-7037-7C4A-8F49-AF686EB15CB5}" type="presParOf" srcId="{5DF3E9C9-8032-B34E-B7C1-547831DF4F42}" destId="{FAB75978-962A-A644-A82D-385888412014}" srcOrd="11" destOrd="0" presId="urn:microsoft.com/office/officeart/2008/layout/LinedList"/>
    <dgm:cxn modelId="{E25B5F96-DCA5-3044-AC4A-C35EABC13F0C}" type="presParOf" srcId="{FAB75978-962A-A644-A82D-385888412014}" destId="{9E5A9E46-4A62-AF41-8C25-58B8E092F22C}" srcOrd="0" destOrd="0" presId="urn:microsoft.com/office/officeart/2008/layout/LinedList"/>
    <dgm:cxn modelId="{6836A69F-DDF5-D543-B36D-0F44622C89E7}" type="presParOf" srcId="{FAB75978-962A-A644-A82D-385888412014}" destId="{F44F128C-9AD9-A348-9CA2-EB7469F1449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E24B1-F099-5A49-9519-4E3BE4891934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FFFCB-C5FF-0D42-9683-3CD89C52CB60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1) Valné shromáždění</a:t>
          </a:r>
          <a:endParaRPr lang="en-US" sz="3200" kern="1200" dirty="0"/>
        </a:p>
      </dsp:txBody>
      <dsp:txXfrm>
        <a:off x="0" y="2703"/>
        <a:ext cx="6900512" cy="921789"/>
      </dsp:txXfrm>
    </dsp:sp>
    <dsp:sp modelId="{CCB5E914-98FE-9849-9A24-DADEB141449B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C1932-CA93-0543-A9A7-4D8838491831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2) Rada bezpečnosti</a:t>
          </a:r>
          <a:endParaRPr lang="en-US" sz="3200" kern="1200" dirty="0"/>
        </a:p>
      </dsp:txBody>
      <dsp:txXfrm>
        <a:off x="0" y="924492"/>
        <a:ext cx="6900512" cy="921789"/>
      </dsp:txXfrm>
    </dsp:sp>
    <dsp:sp modelId="{FAB083B3-01D4-844D-A418-DDDA4FADE49D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D078E-85AF-4248-976F-AFA0678310B3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3) Ekonomická a sociální rada (ECOSOC)</a:t>
          </a:r>
          <a:endParaRPr lang="en-US" sz="3200" kern="1200" dirty="0"/>
        </a:p>
      </dsp:txBody>
      <dsp:txXfrm>
        <a:off x="0" y="1846281"/>
        <a:ext cx="6900512" cy="921789"/>
      </dsp:txXfrm>
    </dsp:sp>
    <dsp:sp modelId="{C54EF12B-E816-1E4B-827C-181E2AD7FF9F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4B51E-C0D3-124A-A126-064358ECBC1F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4) Poručenská rada</a:t>
          </a:r>
          <a:endParaRPr lang="en-US" sz="3200" kern="1200" dirty="0"/>
        </a:p>
      </dsp:txBody>
      <dsp:txXfrm>
        <a:off x="0" y="2768070"/>
        <a:ext cx="6900512" cy="921789"/>
      </dsp:txXfrm>
    </dsp:sp>
    <dsp:sp modelId="{4D218E98-57CF-2041-A1B8-B928926B3786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9A750-351A-B248-90CE-4FF50F4C6A3A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5) Mezinárodní soudní dvůr</a:t>
          </a:r>
          <a:endParaRPr lang="en-US" sz="3200" kern="1200" dirty="0"/>
        </a:p>
      </dsp:txBody>
      <dsp:txXfrm>
        <a:off x="0" y="3689859"/>
        <a:ext cx="6900512" cy="921789"/>
      </dsp:txXfrm>
    </dsp:sp>
    <dsp:sp modelId="{1C8F57B6-67CE-734F-ABE9-A5C88B3795C0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5A9E46-4A62-AF41-8C25-58B8E092F22C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6) Sekretariát OSN + Generální tajemník</a:t>
          </a:r>
          <a:endParaRPr lang="en-US" sz="3200" kern="1200" dirty="0"/>
        </a:p>
      </dsp:txBody>
      <dsp:txXfrm>
        <a:off x="0" y="4611648"/>
        <a:ext cx="6900512" cy="9217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E24B1-F099-5A49-9519-4E3BE4891934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FFFCB-C5FF-0D42-9683-3CD89C52CB60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Angličtina</a:t>
          </a:r>
          <a:endParaRPr lang="en-US" sz="4200" kern="1200"/>
        </a:p>
      </dsp:txBody>
      <dsp:txXfrm>
        <a:off x="0" y="2703"/>
        <a:ext cx="6900512" cy="921789"/>
      </dsp:txXfrm>
    </dsp:sp>
    <dsp:sp modelId="{CCB5E914-98FE-9849-9A24-DADEB141449B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C1932-CA93-0543-A9A7-4D8838491831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Arabština</a:t>
          </a:r>
          <a:endParaRPr lang="en-US" sz="4200" kern="1200"/>
        </a:p>
      </dsp:txBody>
      <dsp:txXfrm>
        <a:off x="0" y="924492"/>
        <a:ext cx="6900512" cy="921789"/>
      </dsp:txXfrm>
    </dsp:sp>
    <dsp:sp modelId="{FAB083B3-01D4-844D-A418-DDDA4FADE49D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D078E-85AF-4248-976F-AFA0678310B3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Čínština</a:t>
          </a:r>
          <a:endParaRPr lang="en-US" sz="4200" kern="1200"/>
        </a:p>
      </dsp:txBody>
      <dsp:txXfrm>
        <a:off x="0" y="1846281"/>
        <a:ext cx="6900512" cy="921789"/>
      </dsp:txXfrm>
    </dsp:sp>
    <dsp:sp modelId="{C54EF12B-E816-1E4B-827C-181E2AD7FF9F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4B51E-C0D3-124A-A126-064358ECBC1F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Francouzština</a:t>
          </a:r>
          <a:endParaRPr lang="en-US" sz="4200" kern="1200"/>
        </a:p>
      </dsp:txBody>
      <dsp:txXfrm>
        <a:off x="0" y="2768070"/>
        <a:ext cx="6900512" cy="921789"/>
      </dsp:txXfrm>
    </dsp:sp>
    <dsp:sp modelId="{4D218E98-57CF-2041-A1B8-B928926B3786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9A750-351A-B248-90CE-4FF50F4C6A3A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Ruština</a:t>
          </a:r>
          <a:endParaRPr lang="en-US" sz="4200" kern="1200"/>
        </a:p>
      </dsp:txBody>
      <dsp:txXfrm>
        <a:off x="0" y="3689859"/>
        <a:ext cx="6900512" cy="921789"/>
      </dsp:txXfrm>
    </dsp:sp>
    <dsp:sp modelId="{1C8F57B6-67CE-734F-ABE9-A5C88B3795C0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5A9E46-4A62-AF41-8C25-58B8E092F22C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španělština</a:t>
          </a:r>
          <a:endParaRPr lang="en-US" sz="4200" kern="1200"/>
        </a:p>
      </dsp:txBody>
      <dsp:txXfrm>
        <a:off x="0" y="4611648"/>
        <a:ext cx="6900512" cy="921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97A5F-7DDE-F940-91C7-EDCD01A5B56E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B13F5-DE65-D64E-9AE0-251450B6FF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7408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B13F5-DE65-D64E-9AE0-251450B6FFF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35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B13F5-DE65-D64E-9AE0-251450B6FFF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79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B13F5-DE65-D64E-9AE0-251450B6FFF2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4110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D90B2F-763F-F925-92A6-D6B5E09C2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6708B7F-F38F-19CB-8835-63DF0D402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150429-264A-E65B-4B98-936CD7CDA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5889-93A5-864E-B3C0-9AD621B7E6F4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4A4C58-E49A-0227-FE86-F0EC577D8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D5BC79-EE66-EC00-DBD1-91154C983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8A9D-CC21-BA43-ABD4-6FB6639021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1700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3DD2AB-590D-C4D8-CF5C-10A56BF3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50AF0AC-64F4-8024-199E-6D0693592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8848AA-22A1-E53C-CFCF-DF77E385C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5889-93A5-864E-B3C0-9AD621B7E6F4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FD8697-BAF3-44EF-4CE3-89AE934D2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E4B711-E804-EEBF-5908-75D23B42C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8A9D-CC21-BA43-ABD4-6FB6639021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09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1F335AF-F9F6-C370-A84F-8358DF321A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B0D4F0D-8ABA-5952-21E3-2B2E74F63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166D0A-22C1-556F-106E-589081ABD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5889-93A5-864E-B3C0-9AD621B7E6F4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BF8D14-6758-82B1-C833-D8D7B5901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663478-60FE-2623-D67D-0A15C0DF0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8A9D-CC21-BA43-ABD4-6FB6639021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9913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96CB0A-B21F-D843-67C7-90B4395F7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C3EADF-CA3C-B7B6-4491-08EA70085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41D419-5498-586C-A88E-43DF23AA2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5889-93A5-864E-B3C0-9AD621B7E6F4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E98728-B057-A469-7347-CC7101709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CDC5ED-29AB-7EEF-AAFC-6159F6EC1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8A9D-CC21-BA43-ABD4-6FB6639021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181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41E651-C613-497C-BAC4-50B7BBFBF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DACAE63-4CEA-E112-0194-719D9B3D2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46C243-B4AC-84A2-45F7-69CDDC5AA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5889-93A5-864E-B3C0-9AD621B7E6F4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B4A5B9-07EB-F925-30EB-537112C52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6910FD-425A-393B-0B2A-4DE25CBC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8A9D-CC21-BA43-ABD4-6FB6639021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294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C6BD8F-2CE1-173C-9D51-9CF224C6F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95EF36-5C59-CCCD-464B-8AB4FB15C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1EA5471-9B11-4514-DD8B-970E08455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6DC6BC4-3A42-54C0-F6FD-3286A4C2A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5889-93A5-864E-B3C0-9AD621B7E6F4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EF8141C-DDB3-A78C-56DE-85DD38484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D96A650-6B0A-7B9F-EBBA-714C7C3EF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8A9D-CC21-BA43-ABD4-6FB6639021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224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383DF8-A430-997E-2F2E-ECE42051C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6811C7-A77D-936F-61EE-3C653E2CF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48FE833-7009-EC34-6320-993CAEA90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10B255B-FA83-1CC2-33AD-F8B5F6CE93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1A3F446-4B1B-F3D9-B03B-5F4BF49A3D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AB6EDDD-BFC3-1778-7C8F-06712AC91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5889-93A5-864E-B3C0-9AD621B7E6F4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0146ACC-21CB-3E83-1AB9-1066E0154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4E9739A-C512-26DB-D554-3C46C77F7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8A9D-CC21-BA43-ABD4-6FB6639021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90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3585B7-5497-0026-008A-6D23C0DD6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6190C8A-DF4B-32BE-A7D0-043A7AF06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5889-93A5-864E-B3C0-9AD621B7E6F4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D5C93CA-9FA5-C4BE-082E-88C348223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E4ACC57-BF4C-336A-DA83-E92C78C62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8A9D-CC21-BA43-ABD4-6FB6639021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609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87DA3D7-802E-DA5B-B312-B3FAF03AC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5889-93A5-864E-B3C0-9AD621B7E6F4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99276D6-23C5-8E74-D1FB-E7CC0E95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724895C-1081-CF3E-4940-336CE6777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8A9D-CC21-BA43-ABD4-6FB6639021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2554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92BABB-FD29-FAAC-BEF6-BB6C2BF80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554FBD-328E-BC2F-A6D9-0BB7ACF34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7D6B58E-88B1-6E8D-0537-3ABE4024E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253418A-141B-BB30-5B48-A0A278EE7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5889-93A5-864E-B3C0-9AD621B7E6F4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BE6972B-9C9C-A6EE-9C88-B1DB71EF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F66ED4C-3D0E-28B3-DB55-4049C0DB7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8A9D-CC21-BA43-ABD4-6FB6639021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344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969EBD-02E9-87BC-C3BE-F020B3616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BEBAF3B-D689-7F58-BB86-D87C980D2F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241499C-7EEE-CD43-5F33-2EEA5D0DB4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B007345-4A0E-7F3E-6F5C-4CD0A05CC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5889-93A5-864E-B3C0-9AD621B7E6F4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1FC5343-7A1B-201F-6C14-0972E6B2B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4B1625-194E-ACED-7DD2-D06ABD8AC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8A9D-CC21-BA43-ABD4-6FB6639021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797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CA16A22-0590-AE7D-38F4-CFCAAAE72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FE36F82-C978-F985-7F9D-1C0E704FC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C74B22-8A64-A3D1-BEE4-27B1B39D8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C5889-93A5-864E-B3C0-9AD621B7E6F4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A1E61D-2FB8-B500-4D37-2533295398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51920D-023F-59DE-1374-E6A5937D5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E8A9D-CC21-BA43-ABD4-6FB6639021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33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sn.cz/wp-content/uploads/2014/12/vse-o-osn-historie.pdf" TargetMode="External"/><Relationship Id="rId13" Type="http://schemas.openxmlformats.org/officeDocument/2006/relationships/hyperlink" Target="https://www.osn.cz/icentrum/pro-skoly/" TargetMode="External"/><Relationship Id="rId3" Type="http://schemas.openxmlformats.org/officeDocument/2006/relationships/hyperlink" Target="https://www.youtube.com/watch?v=6qAbzDW6B9c&amp;list=PLb396QL1MEz0hrbcjqCnGMW0Pl7EKSMD0&amp;index=1" TargetMode="External"/><Relationship Id="rId7" Type="http://schemas.openxmlformats.org/officeDocument/2006/relationships/hyperlink" Target="https://www.osn.cz/knihovna/publikace/" TargetMode="External"/><Relationship Id="rId12" Type="http://schemas.openxmlformats.org/officeDocument/2006/relationships/hyperlink" Target="http://odpovedneobcanstvi.cz/osn-2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sn.cz/wp-content/uploads/sdgs_pro_deti_4-1.pdf" TargetMode="External"/><Relationship Id="rId11" Type="http://schemas.openxmlformats.org/officeDocument/2006/relationships/hyperlink" Target="https://nazemi.cz/" TargetMode="External"/><Relationship Id="rId5" Type="http://schemas.openxmlformats.org/officeDocument/2006/relationships/hyperlink" Target="https://www.youtube.com/watch?v=6NbF1wLGRrU" TargetMode="External"/><Relationship Id="rId10" Type="http://schemas.openxmlformats.org/officeDocument/2006/relationships/hyperlink" Target="https://www.jsns.cz/" TargetMode="External"/><Relationship Id="rId4" Type="http://schemas.openxmlformats.org/officeDocument/2006/relationships/hyperlink" Target="https://www.youtube.com/watch?v=B6hJAd4FQww&amp;list=PLb396QL1MEz0hrbcjqCnGMW0Pl7EKSMD0&amp;index=3" TargetMode="External"/><Relationship Id="rId9" Type="http://schemas.openxmlformats.org/officeDocument/2006/relationships/hyperlink" Target="https://arpok.cz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03AFFE6-2204-05CB-B8FA-B5114E7A9D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45" b="54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C37CE79-CB52-5799-5AAD-5131007D5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cs-CZ" sz="4000"/>
              <a:t>Organizace spojených národů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B697BBE-50A5-8CDF-6998-D6410C390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 fontScale="92500" lnSpcReduction="20000"/>
          </a:bodyPr>
          <a:lstStyle/>
          <a:p>
            <a:r>
              <a:rPr lang="cs-CZ" sz="2000" dirty="0"/>
              <a:t>Tadeáš </a:t>
            </a:r>
            <a:r>
              <a:rPr lang="cs-CZ" sz="2000" dirty="0" err="1"/>
              <a:t>Cebák</a:t>
            </a:r>
            <a:endParaRPr lang="cs-CZ" sz="2000" dirty="0"/>
          </a:p>
          <a:p>
            <a:r>
              <a:rPr lang="cs-CZ" sz="2000" dirty="0"/>
              <a:t>Štěpán Hlaváček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387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AE2E38-7278-7700-76ED-69D137340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dirty="0"/>
              <a:t>Mezinárodní soudní dvůr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07BAF8-A821-E1F6-E5FC-E0325402B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200" dirty="0"/>
              <a:t>Založen 1946, sídlí v Paláci míru v Haagu</a:t>
            </a:r>
          </a:p>
          <a:p>
            <a:r>
              <a:rPr lang="cs-CZ" sz="2200" dirty="0"/>
              <a:t>15 soudců (každý z jiné země) – voleni Valným shromážděním a Radou bezpečnosti</a:t>
            </a:r>
          </a:p>
          <a:p>
            <a:pPr lvl="1"/>
            <a:r>
              <a:rPr lang="cs-CZ" sz="1800" dirty="0"/>
              <a:t>K přijetí rozhodnutí – min. 9 soudců pro</a:t>
            </a:r>
          </a:p>
          <a:p>
            <a:pPr lvl="1"/>
            <a:r>
              <a:rPr lang="cs-CZ" sz="1800" dirty="0"/>
              <a:t>Rozsudky jsou konečné a neodvolatelné</a:t>
            </a:r>
          </a:p>
          <a:p>
            <a:pPr lvl="1"/>
            <a:r>
              <a:rPr lang="cs-CZ" sz="1800" dirty="0"/>
              <a:t>Pokud se stát nepodrobí rozsudku – protistrana s kauzou může předstoupit před Radu bezpečnosti</a:t>
            </a:r>
          </a:p>
          <a:p>
            <a:r>
              <a:rPr lang="cs-CZ" sz="2200" dirty="0"/>
              <a:t>Funkce:</a:t>
            </a:r>
          </a:p>
          <a:p>
            <a:pPr lvl="1"/>
            <a:r>
              <a:rPr lang="cs-CZ" sz="1800" dirty="0"/>
              <a:t>Řešení kauz států (nikoliv jednotlivců)</a:t>
            </a:r>
          </a:p>
          <a:p>
            <a:pPr lvl="1"/>
            <a:r>
              <a:rPr lang="cs-CZ" sz="1800" dirty="0"/>
              <a:t>Na žádost právně posuzuje i situace jiných orgánů či organizací OSN</a:t>
            </a:r>
          </a:p>
          <a:p>
            <a:r>
              <a:rPr lang="cs-CZ" sz="2200" dirty="0"/>
              <a:t>Soud v letech 1947-2013 rozhodl 155 sporů mezi státy</a:t>
            </a:r>
          </a:p>
          <a:p>
            <a:pPr lvl="1"/>
            <a:r>
              <a:rPr lang="cs-CZ" sz="1800" dirty="0"/>
              <a:t>Předmětem – spory o hranice území, kauzy diplomatických vztahů, nevměšování se do vnitřních záležitostí země nebo braní rukojmí</a:t>
            </a:r>
          </a:p>
        </p:txBody>
      </p:sp>
    </p:spTree>
    <p:extLst>
      <p:ext uri="{BB962C8B-B14F-4D97-AF65-F5344CB8AC3E}">
        <p14:creationId xmlns:p14="http://schemas.microsoft.com/office/powerpoint/2010/main" val="2734692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AE2E38-7278-7700-76ED-69D137340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dirty="0"/>
              <a:t>Sekretariát OSN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07BAF8-A821-E1F6-E5FC-E0325402B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r>
              <a:rPr lang="cs-CZ" sz="1800" dirty="0"/>
              <a:t>= mezinárodní úřednický tým, vytvořený ke správě ostatních orgánů OSN</a:t>
            </a:r>
          </a:p>
          <a:p>
            <a:r>
              <a:rPr lang="cs-CZ" sz="1800" dirty="0"/>
              <a:t>Má 7500 zaměstnanců ze 170 zemí (k r. 2013), sídlí v NY</a:t>
            </a:r>
          </a:p>
          <a:p>
            <a:r>
              <a:rPr lang="cs-CZ" sz="1800" dirty="0"/>
              <a:t>Funkce:</a:t>
            </a:r>
          </a:p>
          <a:p>
            <a:pPr lvl="1"/>
            <a:r>
              <a:rPr lang="cs-CZ" sz="1600" dirty="0"/>
              <a:t>Poskytuje služby ostatním orgánům OSN – plní rozmanité úkoly (správa mírových operací, mapování sociálních a ekonomických trendů, urovnávání mezinárodních vztahů) </a:t>
            </a:r>
          </a:p>
          <a:p>
            <a:pPr lvl="1"/>
            <a:r>
              <a:rPr lang="cs-CZ" sz="1600" dirty="0"/>
              <a:t>Zpracovává podkladové informace pro zástupce vlád</a:t>
            </a:r>
          </a:p>
          <a:p>
            <a:pPr lvl="1"/>
            <a:r>
              <a:rPr lang="cs-CZ" sz="1600" dirty="0"/>
              <a:t>Realizuje rozhodnutí členských států OSN</a:t>
            </a:r>
          </a:p>
          <a:p>
            <a:pPr lvl="1"/>
            <a:r>
              <a:rPr lang="cs-CZ" sz="1600" dirty="0"/>
              <a:t>Organizuje mezinárodní konference</a:t>
            </a:r>
          </a:p>
          <a:p>
            <a:pPr lvl="1"/>
            <a:r>
              <a:rPr lang="cs-CZ" sz="1600" dirty="0"/>
              <a:t>Poskytuje překladatelské a tlumočnické služby do oficiálních jazyků OSN</a:t>
            </a:r>
          </a:p>
          <a:p>
            <a:r>
              <a:rPr lang="cs-CZ" sz="1800" dirty="0"/>
              <a:t>V čele sekretariátu (šéf administrativy) – generální tajemník OSN</a:t>
            </a:r>
          </a:p>
          <a:p>
            <a:pPr lvl="1"/>
            <a:r>
              <a:rPr lang="cs-CZ" sz="1600" dirty="0"/>
              <a:t>Jmenován Valným shromážděním na doporučení Rady bezpečnosti</a:t>
            </a:r>
          </a:p>
          <a:p>
            <a:pPr lvl="1"/>
            <a:r>
              <a:rPr lang="cs-CZ" sz="1600" dirty="0"/>
              <a:t>Pravomoci: předkládá témata k projednání VS nebo jinému </a:t>
            </a:r>
            <a:r>
              <a:rPr lang="cs-CZ" sz="1600" dirty="0" err="1"/>
              <a:t>org</a:t>
            </a:r>
            <a:r>
              <a:rPr lang="cs-CZ" sz="1600" dirty="0"/>
              <a:t>., upozorňuje RB na situace ohrožující mezinárodní bezpečnost, arbitr ve sporech mezi členskými státy, mediátor mezinárodních vyjednávání (nemůže jednat bez souhlasu členských států)</a:t>
            </a:r>
          </a:p>
          <a:p>
            <a:pPr lvl="1"/>
            <a:r>
              <a:rPr lang="cs-CZ" sz="1600" dirty="0"/>
              <a:t> 1.1.2017 se ujal úřadu </a:t>
            </a:r>
            <a:r>
              <a:rPr lang="cs-CZ" sz="1600" dirty="0" err="1"/>
              <a:t>António</a:t>
            </a:r>
            <a:r>
              <a:rPr lang="cs-CZ" sz="1600" dirty="0"/>
              <a:t> </a:t>
            </a:r>
            <a:r>
              <a:rPr lang="cs-CZ" sz="1600" dirty="0" err="1"/>
              <a:t>Guterres</a:t>
            </a:r>
            <a:endParaRPr lang="cs-CZ" sz="16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89AC0E0-EE2E-47CE-A4FB-C64B13213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011" y="365125"/>
            <a:ext cx="2389682" cy="243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002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AE2E38-7278-7700-76ED-69D137340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dirty="0"/>
              <a:t>Členství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07BAF8-A821-E1F6-E5FC-E0325402B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000" dirty="0"/>
              <a:t>Vstoupit může každý stát, který přijme závazky a pravidla Charty OSN</a:t>
            </a:r>
          </a:p>
          <a:p>
            <a:r>
              <a:rPr lang="cs-CZ" sz="2000" dirty="0"/>
              <a:t>Generální tajemník obdrží přihlášku od státu -&gt; O přijetí pak rozhoduje VS na doporučení RB</a:t>
            </a:r>
          </a:p>
          <a:p>
            <a:r>
              <a:rPr lang="cs-CZ" sz="2000" dirty="0"/>
              <a:t>Charta stanovuje i podmínky pro pozastavení členství nebo vyloučení států z důvodu porušení zásad Charty</a:t>
            </a:r>
          </a:p>
          <a:p>
            <a:r>
              <a:rPr lang="cs-CZ" sz="2000" dirty="0"/>
              <a:t>Některé státy nejsou členy OSN, ale vstoupily do některé ze specializovaných agentur – mohou požádat o status stálého pozorovatele v OSN (= volný přístup na většinu zasedání)</a:t>
            </a:r>
          </a:p>
          <a:p>
            <a:endParaRPr lang="cs-CZ" sz="2000" dirty="0"/>
          </a:p>
          <a:p>
            <a:r>
              <a:rPr lang="cs-CZ" sz="2000" dirty="0"/>
              <a:t>ČR členem od 19.1.1993  - jako nástupnický stát Československa, které bylo v roce 1945 jedním ze zakládajících členů</a:t>
            </a:r>
          </a:p>
        </p:txBody>
      </p:sp>
    </p:spTree>
    <p:extLst>
      <p:ext uri="{BB962C8B-B14F-4D97-AF65-F5344CB8AC3E}">
        <p14:creationId xmlns:p14="http://schemas.microsoft.com/office/powerpoint/2010/main" val="3941810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AE2E38-7278-7700-76ED-69D137340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dirty="0"/>
              <a:t>Financování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07BAF8-A821-E1F6-E5FC-E0325402B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92500" lnSpcReduction="10000"/>
          </a:bodyPr>
          <a:lstStyle/>
          <a:p>
            <a:r>
              <a:rPr lang="cs-CZ" sz="2200" dirty="0"/>
              <a:t>OSN financují všichni členové (193 států)</a:t>
            </a:r>
          </a:p>
          <a:p>
            <a:r>
              <a:rPr lang="cs-CZ" sz="2200" dirty="0"/>
              <a:t>Hospodaří se dvěma rozpočty:</a:t>
            </a:r>
          </a:p>
          <a:p>
            <a:pPr lvl="1"/>
            <a:r>
              <a:rPr lang="cs-CZ" sz="1800" dirty="0"/>
              <a:t>Řádný – pokrývá činnost centrály (NY) a ostatních pracovišť OSN ve světě</a:t>
            </a:r>
          </a:p>
          <a:p>
            <a:pPr lvl="1"/>
            <a:r>
              <a:rPr lang="cs-CZ" sz="1800" dirty="0"/>
              <a:t>Na mírové operace – financuje mise v konfliktních oblastech světa</a:t>
            </a:r>
          </a:p>
          <a:p>
            <a:r>
              <a:rPr lang="cs-CZ" sz="2200" dirty="0"/>
              <a:t>Přispívání je povinné - podle dohodnuté stupnice</a:t>
            </a:r>
          </a:p>
          <a:p>
            <a:pPr lvl="1"/>
            <a:r>
              <a:rPr lang="cs-CZ" sz="1800" dirty="0"/>
              <a:t>Vychází se ze schopnosti země přispívat, z národního důchodu a z počtu obyvatel</a:t>
            </a:r>
          </a:p>
          <a:p>
            <a:r>
              <a:rPr lang="cs-CZ" sz="2200" dirty="0"/>
              <a:t>Rozpočet předkládá generální tajemník -&gt; posuzuje jej Poradní výbor pro administrativní a rozpočtové otázky; programová hlediska posuzuje Výbor pro program a koordinaci -&gt; schvaluje Valné shromáždění</a:t>
            </a:r>
          </a:p>
          <a:p>
            <a:r>
              <a:rPr lang="cs-CZ" sz="2200" dirty="0"/>
              <a:t>Poradní výbor pro administrativní a rozpočtové otázky</a:t>
            </a:r>
          </a:p>
          <a:p>
            <a:pPr lvl="1"/>
            <a:r>
              <a:rPr lang="cs-CZ" sz="1800" dirty="0"/>
              <a:t>16 odborníků – navrhováni vládami svých zemí, voleni VS</a:t>
            </a:r>
          </a:p>
          <a:p>
            <a:r>
              <a:rPr lang="cs-CZ" sz="2200" dirty="0"/>
              <a:t>Výbor pro program a koordinaci</a:t>
            </a:r>
          </a:p>
          <a:p>
            <a:pPr lvl="1"/>
            <a:r>
              <a:rPr lang="cs-CZ" sz="1800" dirty="0"/>
              <a:t>34 odborníků – voleni VS, jednají v souladu se stanovisky svých vlád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55930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726753-1C5B-903A-401B-32AED7BB4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5400"/>
              <a:t>Oficiální jazyky OSN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B0170B0-79C2-E931-81F3-3ABA6D9452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620180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9373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AE2E38-7278-7700-76ED-69D137340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Cíle OSN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07BAF8-A821-E1F6-E5FC-E0325402B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cs-CZ" sz="2200" dirty="0"/>
              <a:t>Udržet mezinárodní </a:t>
            </a:r>
            <a:r>
              <a:rPr lang="cs-CZ" sz="2200" u="sng" dirty="0"/>
              <a:t>mír a bezpečnost</a:t>
            </a:r>
          </a:p>
          <a:p>
            <a:pPr marL="514350" indent="-514350">
              <a:buAutoNum type="arabicPeriod"/>
            </a:pPr>
            <a:r>
              <a:rPr lang="cs-CZ" sz="2200" dirty="0"/>
              <a:t>Budovat </a:t>
            </a:r>
            <a:r>
              <a:rPr lang="cs-CZ" sz="2200" u="sng" dirty="0"/>
              <a:t>přátelské vztahy </a:t>
            </a:r>
            <a:r>
              <a:rPr lang="cs-CZ" sz="2200" dirty="0"/>
              <a:t>mezi národy</a:t>
            </a:r>
          </a:p>
          <a:p>
            <a:pPr marL="514350" indent="-514350">
              <a:buAutoNum type="arabicPeriod"/>
            </a:pPr>
            <a:r>
              <a:rPr lang="cs-CZ" sz="2200" dirty="0"/>
              <a:t>Navrhování, prosazování a koordinace mezinárodních snah k </a:t>
            </a:r>
            <a:r>
              <a:rPr lang="cs-CZ" sz="2200" u="sng" dirty="0"/>
              <a:t>vyřešení</a:t>
            </a:r>
            <a:r>
              <a:rPr lang="cs-CZ" sz="2200" dirty="0"/>
              <a:t> ekonomických, kulturních, sociálních a humanitárních </a:t>
            </a:r>
            <a:r>
              <a:rPr lang="cs-CZ" sz="2200" u="sng" dirty="0"/>
              <a:t>problémů</a:t>
            </a:r>
            <a:r>
              <a:rPr lang="cs-CZ" sz="2200" dirty="0"/>
              <a:t> po celém světě</a:t>
            </a:r>
          </a:p>
          <a:p>
            <a:pPr marL="514350" indent="-514350">
              <a:buAutoNum type="arabicPeriod"/>
            </a:pPr>
            <a:r>
              <a:rPr lang="cs-CZ" sz="2200" dirty="0"/>
              <a:t>Prosazování respektu k </a:t>
            </a:r>
            <a:r>
              <a:rPr lang="cs-CZ" sz="2200" u="sng" dirty="0"/>
              <a:t>lidským právům a základním svobodám</a:t>
            </a:r>
          </a:p>
          <a:p>
            <a:pPr marL="514350" indent="-514350">
              <a:buAutoNum type="arabicPeriod"/>
            </a:pPr>
            <a:r>
              <a:rPr lang="cs-CZ" sz="2200" dirty="0"/>
              <a:t>Poskytování prostoru pro sjednocení snah národů k dosažení </a:t>
            </a:r>
            <a:r>
              <a:rPr lang="cs-CZ" sz="2200" u="sng" dirty="0"/>
              <a:t>společného řešení</a:t>
            </a:r>
            <a:r>
              <a:rPr lang="cs-CZ" sz="2200" dirty="0"/>
              <a:t>.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295398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4177DA8-B9D4-E80A-7503-69BD5CC57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Hlavní témata OSN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BD0DAE-55D6-1B8B-72D0-168E41CD1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200" dirty="0"/>
              <a:t>Lidská práva</a:t>
            </a:r>
          </a:p>
          <a:p>
            <a:pPr lvl="1"/>
            <a:r>
              <a:rPr lang="cs-CZ" sz="2200" dirty="0"/>
              <a:t>1945  Všeobecná deklarace lidských práv</a:t>
            </a:r>
          </a:p>
          <a:p>
            <a:pPr lvl="2"/>
            <a:r>
              <a:rPr lang="cs-CZ" sz="2200" dirty="0"/>
              <a:t>Stále rozšiřována a doplňována </a:t>
            </a:r>
          </a:p>
          <a:p>
            <a:pPr lvl="2"/>
            <a:r>
              <a:rPr lang="cs-CZ" sz="2200" dirty="0"/>
              <a:t>Lidské právo na čisté, zdravé a udržitelné životní prostředí</a:t>
            </a:r>
          </a:p>
          <a:p>
            <a:r>
              <a:rPr lang="cs-CZ" sz="2200" dirty="0"/>
              <a:t>Mezinárodní právo</a:t>
            </a:r>
          </a:p>
          <a:p>
            <a:r>
              <a:rPr lang="cs-CZ" sz="2200" dirty="0"/>
              <a:t>Humanitární otázky</a:t>
            </a:r>
          </a:p>
          <a:p>
            <a:r>
              <a:rPr lang="cs-CZ" sz="2200" dirty="0"/>
              <a:t>Mír a bezpečnost</a:t>
            </a:r>
          </a:p>
          <a:p>
            <a:r>
              <a:rPr lang="cs-CZ" sz="2200" dirty="0"/>
              <a:t>Udržitelný rozvoj</a:t>
            </a:r>
          </a:p>
          <a:p>
            <a:pPr lvl="1"/>
            <a:r>
              <a:rPr lang="cs-CZ" sz="2200" dirty="0"/>
              <a:t>17 cílů udržitelného rozvoje (</a:t>
            </a:r>
            <a:r>
              <a:rPr lang="cs-CZ" sz="2200" dirty="0" err="1"/>
              <a:t>SDGs</a:t>
            </a:r>
            <a:r>
              <a:rPr lang="cs-CZ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76119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4BAD8F3-B94C-F972-7983-E75B70301C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47" t="5377" r="3128" b="6915"/>
          <a:stretch/>
        </p:blipFill>
        <p:spPr>
          <a:xfrm>
            <a:off x="833436" y="-58959"/>
            <a:ext cx="10525128" cy="697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53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80DFBF3-6F51-26BA-8DCF-A74D61767F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67" t="22963" r="19833" b="6815"/>
          <a:stretch/>
        </p:blipFill>
        <p:spPr>
          <a:xfrm>
            <a:off x="847725" y="58168"/>
            <a:ext cx="10496550" cy="674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03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7" descr="Obsah obrázku text&#10;&#10;Popis byl vytvořen automaticky">
            <a:extLst>
              <a:ext uri="{FF2B5EF4-FFF2-40B4-BE49-F238E27FC236}">
                <a16:creationId xmlns:a16="http://schemas.microsoft.com/office/drawing/2014/main" id="{4E4A8C86-41FC-A670-D401-D0205C420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2286" y="365125"/>
            <a:ext cx="9693490" cy="2653200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6841BE0-31BE-FF85-EF87-8C6CBA694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287" y="3016665"/>
            <a:ext cx="9687426" cy="339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85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AE2E38-7278-7700-76ED-69D137340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dirty="0"/>
              <a:t>Základní charakteristika OSN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07BAF8-A821-E1F6-E5FC-E0325402B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200" dirty="0"/>
              <a:t>Mezinárodní organizace sdružující nezávislé státy se společným cílem – ochrana míru a bezpečnosti, zlepšování podmínek pro život lidí na celém světě</a:t>
            </a:r>
          </a:p>
          <a:p>
            <a:r>
              <a:rPr lang="cs-CZ" sz="2200" dirty="0"/>
              <a:t>Základní funkce: </a:t>
            </a:r>
          </a:p>
          <a:p>
            <a:pPr lvl="1"/>
            <a:r>
              <a:rPr lang="cs-CZ" sz="1800" dirty="0"/>
              <a:t>pomoc při řešení mezinárodních konfliktů a problémů</a:t>
            </a:r>
          </a:p>
          <a:p>
            <a:r>
              <a:rPr lang="cs-CZ" sz="2200" dirty="0"/>
              <a:t>Zaměření: </a:t>
            </a:r>
          </a:p>
          <a:p>
            <a:pPr lvl="1"/>
            <a:r>
              <a:rPr lang="cs-CZ" sz="1800" dirty="0"/>
              <a:t>respekt k lidským právům, snižování chudoby, potírání nemocí, ochrana životního prostředí, boj proti obchodu s drogami a terorismu, podpora produkce potravin, pomoc uprchlíkům, podpora opatření proti šíření nemoci AIDS, odstraňování nášlapných min</a:t>
            </a:r>
          </a:p>
          <a:p>
            <a:r>
              <a:rPr lang="cs-CZ" sz="2200" dirty="0"/>
              <a:t>193 členů</a:t>
            </a:r>
          </a:p>
        </p:txBody>
      </p:sp>
    </p:spTree>
    <p:extLst>
      <p:ext uri="{BB962C8B-B14F-4D97-AF65-F5344CB8AC3E}">
        <p14:creationId xmlns:p14="http://schemas.microsoft.com/office/powerpoint/2010/main" val="2009312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6B9CBC-22FA-B7CF-7196-E1A609B5F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 do hodin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54A6DB-49E7-3FF1-A39A-26C67C7B6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dirty="0"/>
              <a:t>Videa:</a:t>
            </a:r>
            <a:endParaRPr lang="cs-CZ" dirty="0">
              <a:hlinkClick r:id="rId3"/>
            </a:endParaRPr>
          </a:p>
          <a:p>
            <a:r>
              <a:rPr lang="cs-CZ" dirty="0">
                <a:hlinkClick r:id="rId3"/>
              </a:rPr>
              <a:t>https://www.youtube.com/watch?v=6qAbzDW6B9c&amp;list=PLb396QL1MEz0hrbcjqCnGMW0Pl7EKSMD0&amp;index=1</a:t>
            </a:r>
            <a:endParaRPr lang="cs-CZ" dirty="0"/>
          </a:p>
          <a:p>
            <a:r>
              <a:rPr lang="cs-CZ" dirty="0">
                <a:hlinkClick r:id="rId4"/>
              </a:rPr>
              <a:t>https://www.youtube.com/watch?v=B6hJAd4FQww&amp;list=PLb396QL1MEz0hrbcjqCnGMW0Pl7EKSMD0&amp;index=3</a:t>
            </a:r>
            <a:endParaRPr lang="cs-CZ" dirty="0"/>
          </a:p>
          <a:p>
            <a:r>
              <a:rPr lang="cs-CZ" dirty="0">
                <a:hlinkClick r:id="rId5"/>
              </a:rPr>
              <a:t>https://www.youtube.com/watch?v=6NbF1wLGRrU</a:t>
            </a:r>
            <a:endParaRPr lang="cs-CZ" dirty="0"/>
          </a:p>
          <a:p>
            <a:endParaRPr lang="cs-CZ" dirty="0"/>
          </a:p>
          <a:p>
            <a:r>
              <a:rPr lang="cs-CZ" dirty="0"/>
              <a:t>Publikace:</a:t>
            </a:r>
          </a:p>
          <a:p>
            <a:r>
              <a:rPr lang="cs-CZ" dirty="0">
                <a:hlinkClick r:id="rId6"/>
              </a:rPr>
              <a:t>https://www.osn.cz/wp-content/uploads/sdgs_pro_deti_4-1.pdf</a:t>
            </a:r>
            <a:endParaRPr lang="cs-CZ" dirty="0"/>
          </a:p>
          <a:p>
            <a:r>
              <a:rPr lang="cs-CZ" dirty="0">
                <a:hlinkClick r:id="rId7"/>
              </a:rPr>
              <a:t>https://www.osn.cz/knihovna/publikace/</a:t>
            </a:r>
            <a:endParaRPr lang="cs-CZ" dirty="0"/>
          </a:p>
          <a:p>
            <a:r>
              <a:rPr lang="cs-CZ" dirty="0">
                <a:hlinkClick r:id="rId8"/>
              </a:rPr>
              <a:t>https://www.osn.cz/wp-content/uploads/2014/12/vse-o-osn-historie.pdf</a:t>
            </a:r>
            <a:endParaRPr lang="cs-CZ" dirty="0"/>
          </a:p>
          <a:p>
            <a:endParaRPr lang="cs-CZ" dirty="0"/>
          </a:p>
          <a:p>
            <a:r>
              <a:rPr lang="cs-CZ" dirty="0"/>
              <a:t>Metodiky:</a:t>
            </a:r>
          </a:p>
          <a:p>
            <a:r>
              <a:rPr lang="cs-CZ" dirty="0">
                <a:hlinkClick r:id="rId9"/>
              </a:rPr>
              <a:t>https://arpok.cz</a:t>
            </a:r>
            <a:endParaRPr lang="cs-CZ" dirty="0"/>
          </a:p>
          <a:p>
            <a:r>
              <a:rPr lang="cs-CZ" dirty="0">
                <a:hlinkClick r:id="rId10"/>
              </a:rPr>
              <a:t>https://www.jsns.cz</a:t>
            </a:r>
            <a:endParaRPr lang="cs-CZ" dirty="0"/>
          </a:p>
          <a:p>
            <a:r>
              <a:rPr lang="cs-CZ" dirty="0">
                <a:hlinkClick r:id="rId11"/>
              </a:rPr>
              <a:t>https://nazemi.cz</a:t>
            </a:r>
            <a:endParaRPr lang="cs-CZ" dirty="0"/>
          </a:p>
          <a:p>
            <a:r>
              <a:rPr lang="cs-CZ" dirty="0">
                <a:hlinkClick r:id="rId12"/>
              </a:rPr>
              <a:t>http://odpovedneobcanstvi.cz/osn-2/</a:t>
            </a:r>
            <a:endParaRPr lang="cs-CZ" dirty="0"/>
          </a:p>
          <a:p>
            <a:r>
              <a:rPr lang="cs-CZ" dirty="0">
                <a:hlinkClick r:id="rId13"/>
              </a:rPr>
              <a:t>https://www.osn.cz/icentrum/pro-skoly/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9819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AE2E38-7278-7700-76ED-69D137340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dirty="0"/>
              <a:t>Historie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07BAF8-A821-E1F6-E5FC-E0325402B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92500"/>
          </a:bodyPr>
          <a:lstStyle/>
          <a:p>
            <a:r>
              <a:rPr lang="cs-CZ" sz="2200" dirty="0"/>
              <a:t>Název Spojené národy – Franklin D. Roosevelt</a:t>
            </a:r>
          </a:p>
          <a:p>
            <a:pPr lvl="1"/>
            <a:r>
              <a:rPr lang="cs-CZ" sz="1800" dirty="0"/>
              <a:t>1. použití – v Deklaraci Spojených národů dne 1.1.1942 ve Washingtonu – podepsalo 26 států společný boj proti Ose</a:t>
            </a:r>
          </a:p>
          <a:p>
            <a:r>
              <a:rPr lang="cs-CZ" sz="2200" dirty="0"/>
              <a:t>1899 v Haagu – 1. mezinárodní mírová konference</a:t>
            </a:r>
          </a:p>
          <a:p>
            <a:pPr lvl="1"/>
            <a:r>
              <a:rPr lang="cs-CZ" sz="1800" dirty="0"/>
              <a:t>Schválila Úmluvu o mírovém řešení konfliktů</a:t>
            </a:r>
          </a:p>
          <a:p>
            <a:pPr lvl="1"/>
            <a:r>
              <a:rPr lang="cs-CZ" sz="1800" dirty="0"/>
              <a:t>Ustavila Stálý arbitrážní soud (činný od r. 1902)</a:t>
            </a:r>
          </a:p>
          <a:p>
            <a:r>
              <a:rPr lang="cs-CZ" sz="2200" dirty="0"/>
              <a:t>Předchůdkyní OSN – Společnost národů</a:t>
            </a:r>
          </a:p>
          <a:p>
            <a:pPr lvl="1"/>
            <a:r>
              <a:rPr lang="cs-CZ" sz="1800" dirty="0"/>
              <a:t>Ustavená v r. 1919 ve Versailleské smlouvě „na podporu mezinárodní spolupráce a dosažení míru a bezpečnosti“</a:t>
            </a:r>
          </a:p>
          <a:p>
            <a:pPr lvl="1"/>
            <a:r>
              <a:rPr lang="cs-CZ" sz="1800" dirty="0"/>
              <a:t>Ukončila činnost poté, co se jí nepodařilo zabránit WW2</a:t>
            </a:r>
          </a:p>
          <a:p>
            <a:pPr>
              <a:lnSpc>
                <a:spcPct val="100000"/>
              </a:lnSpc>
            </a:pPr>
            <a:r>
              <a:rPr lang="cs-CZ" sz="2200" dirty="0"/>
              <a:t>26. června 1945 v San Francisku – Konference Spojených národů o mezinárodním uspořádání</a:t>
            </a:r>
          </a:p>
          <a:p>
            <a:pPr lvl="1"/>
            <a:r>
              <a:rPr lang="cs-CZ" sz="1800" dirty="0"/>
              <a:t>50 (+1) zemí podepsalo Chartu OSN</a:t>
            </a:r>
          </a:p>
          <a:p>
            <a:pPr lvl="1"/>
            <a:r>
              <a:rPr lang="cs-CZ" sz="1800" dirty="0"/>
              <a:t>OSN oficiálně vznikla 24. 10. 1945 (Den Spojených národů) – ratifikována signatářskými zeměmi OSN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108632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AE2E38-7278-7700-76ED-69D137340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dirty="0"/>
              <a:t>Charta OSN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07BAF8-A821-E1F6-E5FC-E0325402B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200" dirty="0"/>
              <a:t>Ustavující dokument, mezinárodní smlouva</a:t>
            </a:r>
          </a:p>
          <a:p>
            <a:r>
              <a:rPr lang="cs-CZ" sz="2200" dirty="0"/>
              <a:t>Stanovuje práva a povinnosti členských států, stanovuje orgány a postupy fungování OSN</a:t>
            </a:r>
          </a:p>
          <a:p>
            <a:r>
              <a:rPr lang="cs-CZ" sz="2200" dirty="0"/>
              <a:t>Kodifikuje základní principy mezinárodních vztahů – suverenita, rovnost, zákaz užití síly při řešení mezinárodních sporů</a:t>
            </a:r>
          </a:p>
          <a:p>
            <a:r>
              <a:rPr lang="cs-CZ" sz="2200" dirty="0"/>
              <a:t>Předmluva Charty – tzv. preambule</a:t>
            </a:r>
          </a:p>
          <a:p>
            <a:pPr lvl="1"/>
            <a:r>
              <a:rPr lang="cs-CZ" sz="1800" dirty="0"/>
              <a:t>Vyjadřuje ideály a společné cíle všech států, které se spojily</a:t>
            </a:r>
          </a:p>
          <a:p>
            <a:r>
              <a:rPr lang="cs-CZ" sz="2200" dirty="0"/>
              <a:t>Dodatky k Chartě</a:t>
            </a:r>
          </a:p>
          <a:p>
            <a:pPr lvl="1"/>
            <a:r>
              <a:rPr lang="cs-CZ" sz="1800" dirty="0"/>
              <a:t>Chartu lze pozměnit hlasováním VS – 2/3 musí být pro a následně ratifikovat, včetně 5ti stálých členů RB</a:t>
            </a:r>
          </a:p>
          <a:p>
            <a:pPr lvl="1"/>
            <a:r>
              <a:rPr lang="cs-CZ" sz="1800" dirty="0"/>
              <a:t>1965 – zvýšen počet členů RB z 11 na 15, zvýšen i počet hlasů nutných k přijetí rozhodnutí ze 7 na 9</a:t>
            </a:r>
          </a:p>
          <a:p>
            <a:pPr lvl="1"/>
            <a:r>
              <a:rPr lang="cs-CZ" sz="1800" dirty="0"/>
              <a:t>1965 - zvýšen počet členů Ekonomické a sociální rady z 18 na 27; 1973 - zvýšen počet na 54 členů</a:t>
            </a:r>
          </a:p>
          <a:p>
            <a:pPr lvl="1"/>
            <a:r>
              <a:rPr lang="cs-CZ" sz="1800" dirty="0"/>
              <a:t>1968 – zvýšen počet hlasů v RB potřebných ke svolání Všeobecné konference o revizi Charty ze 7 na 9</a:t>
            </a:r>
          </a:p>
        </p:txBody>
      </p:sp>
    </p:spTree>
    <p:extLst>
      <p:ext uri="{BB962C8B-B14F-4D97-AF65-F5344CB8AC3E}">
        <p14:creationId xmlns:p14="http://schemas.microsoft.com/office/powerpoint/2010/main" val="4153574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726753-1C5B-903A-401B-32AED7BB4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5400" dirty="0"/>
              <a:t>Organizační struktura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B0170B0-79C2-E931-81F3-3ABA6D9452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20645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9976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AE2E38-7278-7700-76ED-69D137340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dirty="0"/>
              <a:t>Valné shromáždění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07BAF8-A821-E1F6-E5FC-E0325402B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92500" lnSpcReduction="20000"/>
          </a:bodyPr>
          <a:lstStyle/>
          <a:p>
            <a:r>
              <a:rPr lang="cs-CZ" sz="2200" dirty="0"/>
              <a:t>193 členů (všichni) – každý stát 1 hlas</a:t>
            </a:r>
          </a:p>
          <a:p>
            <a:pPr lvl="1"/>
            <a:r>
              <a:rPr lang="cs-CZ" sz="1800" dirty="0"/>
              <a:t>O důležitých otázkách (světová bezpečnost, přijímání nových členů, stanovování rozpočtu) rozhoduje 2/3 většina</a:t>
            </a:r>
          </a:p>
          <a:p>
            <a:pPr lvl="1"/>
            <a:r>
              <a:rPr lang="cs-CZ" sz="1800" dirty="0"/>
              <a:t>O dalších otázkách rozhoduje prostá většina</a:t>
            </a:r>
          </a:p>
          <a:p>
            <a:r>
              <a:rPr lang="cs-CZ" sz="2200" dirty="0"/>
              <a:t>Řádné výroční zasedání:</a:t>
            </a:r>
          </a:p>
          <a:p>
            <a:pPr lvl="1"/>
            <a:r>
              <a:rPr lang="cs-CZ" sz="1800" dirty="0"/>
              <a:t>Začíná v září a pokračuje během celého roku</a:t>
            </a:r>
          </a:p>
          <a:p>
            <a:pPr lvl="1"/>
            <a:r>
              <a:rPr lang="cs-CZ" sz="1800" dirty="0"/>
              <a:t>Na úvod – Všeobecná rozprava – nejvyšší představitelé států a vlád prezentují názory svých zemí</a:t>
            </a:r>
          </a:p>
          <a:p>
            <a:pPr lvl="1"/>
            <a:r>
              <a:rPr lang="cs-CZ" sz="1800" dirty="0"/>
              <a:t>V čele – předseda volen na 1 rok</a:t>
            </a:r>
          </a:p>
          <a:p>
            <a:r>
              <a:rPr lang="cs-CZ" sz="2200" dirty="0"/>
              <a:t>Funkce a pravomoci:</a:t>
            </a:r>
          </a:p>
          <a:p>
            <a:pPr lvl="1"/>
            <a:r>
              <a:rPr lang="cs-CZ" sz="1800" dirty="0"/>
              <a:t>Projednává a vydává doporučení na různá témata</a:t>
            </a:r>
          </a:p>
          <a:p>
            <a:pPr lvl="1"/>
            <a:r>
              <a:rPr lang="cs-CZ" sz="1800" dirty="0"/>
              <a:t>Řeší problematiku ozbrojených konfliktů a odzbrojení; zlepšuje situace dětí, mladých lidí, žen atd.</a:t>
            </a:r>
          </a:p>
          <a:p>
            <a:pPr lvl="1"/>
            <a:r>
              <a:rPr lang="cs-CZ" sz="1800" dirty="0"/>
              <a:t>Debatuje o otázkách udržitelného rozvoje a lidských práv</a:t>
            </a:r>
          </a:p>
          <a:p>
            <a:pPr lvl="1"/>
            <a:r>
              <a:rPr lang="cs-CZ" sz="1800" dirty="0"/>
              <a:t>Rozhoduje o výši příspěvků členských států do rozpočtu OSN a jejich využití</a:t>
            </a:r>
          </a:p>
          <a:p>
            <a:r>
              <a:rPr lang="cs-CZ" sz="2200" dirty="0"/>
              <a:t>6 výborů – Pro odzbrojení a mezinárodní bezpečnost; Hospodářský a finanční; Sociální, humanitární a kulturní; Zvláštní výbor pro politické otázky a otázky dekolonizace; Administrativní a rozpočtový; Právní</a:t>
            </a:r>
          </a:p>
        </p:txBody>
      </p:sp>
    </p:spTree>
    <p:extLst>
      <p:ext uri="{BB962C8B-B14F-4D97-AF65-F5344CB8AC3E}">
        <p14:creationId xmlns:p14="http://schemas.microsoft.com/office/powerpoint/2010/main" val="971532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AE2E38-7278-7700-76ED-69D137340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dirty="0"/>
              <a:t>Rada bezpečnosti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07BAF8-A821-E1F6-E5FC-E0325402B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200" dirty="0"/>
              <a:t>15 členů – 5 stálých (Č, F, R, USA, VB), 10 volených Valným shromážděním na 2 roky</a:t>
            </a:r>
          </a:p>
          <a:p>
            <a:pPr lvl="1"/>
            <a:r>
              <a:rPr lang="cs-CZ" sz="1800" dirty="0"/>
              <a:t>Výběr – princip rovnoměrného geografického zastoupení</a:t>
            </a:r>
          </a:p>
          <a:p>
            <a:r>
              <a:rPr lang="cs-CZ" sz="2200" dirty="0"/>
              <a:t>Zasedá nepravidelně – dle potřeby</a:t>
            </a:r>
          </a:p>
          <a:p>
            <a:pPr lvl="1"/>
            <a:r>
              <a:rPr lang="cs-CZ" sz="1800" dirty="0"/>
              <a:t>Členové se střídají v předsednictví po měsíci</a:t>
            </a:r>
          </a:p>
          <a:p>
            <a:pPr lvl="1"/>
            <a:r>
              <a:rPr lang="cs-CZ" sz="1800" dirty="0"/>
              <a:t>K přijetí rezoluce – min. 9 členů pro; žádný z 5ti stálých nesmí být proti (=právo veta) </a:t>
            </a:r>
          </a:p>
          <a:p>
            <a:r>
              <a:rPr lang="cs-CZ" sz="2200" dirty="0"/>
              <a:t>Funkce</a:t>
            </a:r>
          </a:p>
          <a:p>
            <a:pPr lvl="1"/>
            <a:r>
              <a:rPr lang="cs-CZ" sz="1800" dirty="0"/>
              <a:t>Projednává situace vedoucí ke vzniku mezinárodních konfliktů</a:t>
            </a:r>
          </a:p>
          <a:p>
            <a:pPr lvl="1"/>
            <a:r>
              <a:rPr lang="cs-CZ" sz="1800" dirty="0"/>
              <a:t>Navrhuje metody a podmínky smíru</a:t>
            </a:r>
          </a:p>
          <a:p>
            <a:pPr lvl="1"/>
            <a:r>
              <a:rPr lang="cs-CZ" sz="1800" dirty="0"/>
              <a:t>Doporučuje opatření proti hrozbám nebo aktu agrese</a:t>
            </a:r>
          </a:p>
          <a:p>
            <a:pPr lvl="1"/>
            <a:r>
              <a:rPr lang="cs-CZ" sz="1800" dirty="0"/>
              <a:t>Doporučuje pro VS kandidáta na post generálního tajemníka OSN</a:t>
            </a:r>
          </a:p>
        </p:txBody>
      </p:sp>
    </p:spTree>
    <p:extLst>
      <p:ext uri="{BB962C8B-B14F-4D97-AF65-F5344CB8AC3E}">
        <p14:creationId xmlns:p14="http://schemas.microsoft.com/office/powerpoint/2010/main" val="2657827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AE2E38-7278-7700-76ED-69D137340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dirty="0"/>
              <a:t>Ekonomická a sociální rada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07BAF8-A821-E1F6-E5FC-E0325402B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92500" lnSpcReduction="20000"/>
          </a:bodyPr>
          <a:lstStyle/>
          <a:p>
            <a:r>
              <a:rPr lang="cs-CZ" sz="2200" dirty="0"/>
              <a:t>54 členů – Valným shromážděním voleni na 3 roky</a:t>
            </a:r>
          </a:p>
          <a:p>
            <a:pPr lvl="1"/>
            <a:r>
              <a:rPr lang="cs-CZ" sz="1800" dirty="0"/>
              <a:t>Hlasování – rozhoduje prostá většina</a:t>
            </a:r>
          </a:p>
          <a:p>
            <a:r>
              <a:rPr lang="cs-CZ" sz="2200" dirty="0"/>
              <a:t>Každoročně:</a:t>
            </a:r>
          </a:p>
          <a:p>
            <a:pPr lvl="1"/>
            <a:r>
              <a:rPr lang="cs-CZ" sz="1800" dirty="0"/>
              <a:t>Několik krátkých zasedání nepravidelně</a:t>
            </a:r>
          </a:p>
          <a:p>
            <a:pPr lvl="1"/>
            <a:r>
              <a:rPr lang="cs-CZ" sz="1800" dirty="0"/>
              <a:t>Velké čtyřtýdenní zasedání (NY x Ženeva) v červenci</a:t>
            </a:r>
          </a:p>
          <a:p>
            <a:r>
              <a:rPr lang="cs-CZ" sz="2200" dirty="0"/>
              <a:t>Funkce:</a:t>
            </a:r>
          </a:p>
          <a:p>
            <a:pPr lvl="1"/>
            <a:r>
              <a:rPr lang="cs-CZ" sz="1800" dirty="0"/>
              <a:t>Projednává mezinárodní ekonomické a sociální otázky</a:t>
            </a:r>
          </a:p>
          <a:p>
            <a:pPr lvl="1"/>
            <a:r>
              <a:rPr lang="cs-CZ" sz="1800" dirty="0"/>
              <a:t>Prosazuje lepší životní úroveň, plnou zaměstnanost, ekonomický a sociální rozvoj</a:t>
            </a:r>
          </a:p>
          <a:p>
            <a:pPr lvl="1"/>
            <a:r>
              <a:rPr lang="cs-CZ" sz="1800" dirty="0"/>
              <a:t>Podporuje řešení mezinárodních ekonomických, sociálních a zdravotnických otázek, zasazuje se o posilování mezinárodní spolupráce v kultuře a vzdělávání</a:t>
            </a:r>
          </a:p>
          <a:p>
            <a:r>
              <a:rPr lang="cs-CZ" sz="2200" dirty="0"/>
              <a:t>Mnoho přidružených orgánů:</a:t>
            </a:r>
          </a:p>
          <a:p>
            <a:pPr lvl="1"/>
            <a:r>
              <a:rPr lang="cs-CZ" sz="1800" dirty="0"/>
              <a:t>Komise pro narkotika, sociální rozvoj, otázky populace a rozvoje, postavení žen</a:t>
            </a:r>
          </a:p>
          <a:p>
            <a:pPr lvl="1"/>
            <a:r>
              <a:rPr lang="cs-CZ" sz="1800" dirty="0"/>
              <a:t>Statistická komise; Komise pro prevenci kriminality a trestní spravedlnost, pro trvale udržitelný rozvoj, pro vědu a techniku, pro lesnictví</a:t>
            </a:r>
          </a:p>
          <a:p>
            <a:r>
              <a:rPr lang="cs-CZ" sz="2200" dirty="0"/>
              <a:t>Řídí 5 regionálních ekonomických komisí (</a:t>
            </a:r>
            <a:r>
              <a:rPr lang="cs-CZ" sz="2200" dirty="0" err="1"/>
              <a:t>Afr</a:t>
            </a:r>
            <a:r>
              <a:rPr lang="cs-CZ" sz="2200" dirty="0"/>
              <a:t>., </a:t>
            </a:r>
            <a:r>
              <a:rPr lang="cs-CZ" sz="2200" dirty="0" err="1"/>
              <a:t>Evr</a:t>
            </a:r>
            <a:r>
              <a:rPr lang="cs-CZ" sz="2200" dirty="0"/>
              <a:t>., Lat. </a:t>
            </a:r>
            <a:r>
              <a:rPr lang="cs-CZ" sz="2200" dirty="0" err="1"/>
              <a:t>Am</a:t>
            </a:r>
            <a:r>
              <a:rPr lang="cs-CZ" sz="2200" dirty="0"/>
              <a:t>. a Kar., As. a Tich., Záp. As.)</a:t>
            </a:r>
          </a:p>
          <a:p>
            <a:pPr lvl="1"/>
            <a:endParaRPr lang="cs-CZ" sz="1800" dirty="0"/>
          </a:p>
          <a:p>
            <a:pPr lvl="1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044562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AE2E38-7278-7700-76ED-69D137340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dirty="0"/>
              <a:t>Poručenská rada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07BAF8-A821-E1F6-E5FC-E0325402B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200" dirty="0"/>
              <a:t>Pouze 5 stálých členů – Čína, Francie, Rusko, USA, VB</a:t>
            </a:r>
          </a:p>
          <a:p>
            <a:pPr lvl="1"/>
            <a:r>
              <a:rPr lang="cs-CZ" sz="1800" dirty="0"/>
              <a:t>Každý člen 1 hlas – rozhoduje prostá většina</a:t>
            </a:r>
          </a:p>
          <a:p>
            <a:r>
              <a:rPr lang="cs-CZ" sz="2200" dirty="0"/>
              <a:t>V roce 1945 – 11 území (převážně Afrika a Tichomoří) pod mezinárodním dohledem</a:t>
            </a:r>
          </a:p>
          <a:p>
            <a:r>
              <a:rPr lang="cs-CZ" sz="2200" dirty="0"/>
              <a:t>Úkolem PR – podpora rozvoje svěřeneckých území a jejich postupný přechod k samosprávě či samostatnosti</a:t>
            </a:r>
          </a:p>
          <a:p>
            <a:r>
              <a:rPr lang="cs-CZ" sz="2200" dirty="0"/>
              <a:t>Posledním svěřeneckým územím byl stát Palau - 1994 získal autonomii –&gt; PR pozastavila svou činnost</a:t>
            </a:r>
          </a:p>
        </p:txBody>
      </p:sp>
    </p:spTree>
    <p:extLst>
      <p:ext uri="{BB962C8B-B14F-4D97-AF65-F5344CB8AC3E}">
        <p14:creationId xmlns:p14="http://schemas.microsoft.com/office/powerpoint/2010/main" val="38691202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1552</Words>
  <Application>Microsoft Office PowerPoint</Application>
  <PresentationFormat>Širokoúhlá obrazovka</PresentationFormat>
  <Paragraphs>171</Paragraphs>
  <Slides>20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Motiv Office</vt:lpstr>
      <vt:lpstr>Organizace spojených národů</vt:lpstr>
      <vt:lpstr>Základní charakteristika OSN</vt:lpstr>
      <vt:lpstr>Historie</vt:lpstr>
      <vt:lpstr>Charta OSN</vt:lpstr>
      <vt:lpstr>Organizační struktura</vt:lpstr>
      <vt:lpstr>Valné shromáždění</vt:lpstr>
      <vt:lpstr>Rada bezpečnosti</vt:lpstr>
      <vt:lpstr>Ekonomická a sociální rada</vt:lpstr>
      <vt:lpstr>Poručenská rada</vt:lpstr>
      <vt:lpstr>Mezinárodní soudní dvůr</vt:lpstr>
      <vt:lpstr>Sekretariát OSN</vt:lpstr>
      <vt:lpstr>Členství</vt:lpstr>
      <vt:lpstr>Financování</vt:lpstr>
      <vt:lpstr>Oficiální jazyky OSN</vt:lpstr>
      <vt:lpstr>Cíle OSN</vt:lpstr>
      <vt:lpstr>Hlavní témata OSN</vt:lpstr>
      <vt:lpstr>Prezentace aplikace PowerPoint</vt:lpstr>
      <vt:lpstr>Prezentace aplikace PowerPoint</vt:lpstr>
      <vt:lpstr>Prezentace aplikace PowerPoint</vt:lpstr>
      <vt:lpstr>OSN do hodin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Organizace spojených národů</dc:title>
  <dc:creator>Štěpán Hlaváček</dc:creator>
  <cp:lastModifiedBy>Tadeáš Cebák</cp:lastModifiedBy>
  <cp:revision>3</cp:revision>
  <dcterms:created xsi:type="dcterms:W3CDTF">2022-10-19T13:52:28Z</dcterms:created>
  <dcterms:modified xsi:type="dcterms:W3CDTF">2022-10-20T00:53:10Z</dcterms:modified>
</cp:coreProperties>
</file>