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770" autoAdjust="0"/>
  </p:normalViewPr>
  <p:slideViewPr>
    <p:cSldViewPr snapToGrid="0">
      <p:cViewPr varScale="1">
        <p:scale>
          <a:sx n="49" d="100"/>
          <a:sy n="49" d="100"/>
        </p:scale>
        <p:origin x="13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354DB-D03A-4E33-B7A9-D74BFF35D46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B35F4-517D-4838-9ABE-AD12CC2966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1841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irwork.com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44344c1ae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44344c1aee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79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800"/>
              <a:buFont typeface="Century Gothic"/>
              <a:buChar char="-"/>
            </a:pPr>
            <a:r>
              <a:rPr lang="cs-CZ" sz="800" dirty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Thomas </a:t>
            </a:r>
            <a:r>
              <a:rPr lang="cs-CZ" sz="800" dirty="0" err="1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Diener</a:t>
            </a:r>
            <a:r>
              <a:rPr lang="cs-CZ" sz="800" dirty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, švýcarský kariérový poradce a kouč, je tvůrcem přístupu ,,Navigace v životě a při hledání povolání“, který čerpá a propojuje principy psychodramatu, procesně – orientované psychologie</a:t>
            </a:r>
            <a:r>
              <a:rPr lang="cs-CZ" sz="80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cs-CZ" sz="900" smtClean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Esencia</a:t>
            </a:r>
            <a:r>
              <a:rPr lang="cs-CZ" sz="900" dirty="0" smtClean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cs-CZ" sz="900" dirty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práce - kniha s technikami a popisem procesu</a:t>
            </a:r>
            <a:r>
              <a:rPr lang="cs-CZ" sz="1000" dirty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cs-CZ" sz="1000" u="sng" dirty="0">
                <a:solidFill>
                  <a:schemeClr val="hlink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www.fairwork.com</a:t>
            </a:r>
            <a:r>
              <a:rPr lang="cs-CZ" sz="1000" dirty="0">
                <a:solidFill>
                  <a:srgbClr val="444444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000" dirty="0">
              <a:solidFill>
                <a:srgbClr val="444444"/>
              </a:solidFill>
              <a:highlight>
                <a:srgbClr val="FFFFFF"/>
              </a:highlight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5" name="Google Shape;275;g44344c1aee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15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92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22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142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637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3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93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169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1888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20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650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39B30-B9A9-4B9F-A59C-9FE1BCB0FBAE}" type="datetimeFigureOut">
              <a:rPr lang="cs-CZ" smtClean="0"/>
              <a:t>20.10.2020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B524B-D5E6-4E98-A519-E6DAA901E0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52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4"/>
          <p:cNvSpPr txBox="1">
            <a:spLocks noGrp="1"/>
          </p:cNvSpPr>
          <p:nvPr>
            <p:ph type="title"/>
          </p:nvPr>
        </p:nvSpPr>
        <p:spPr>
          <a:xfrm>
            <a:off x="1222409" y="977900"/>
            <a:ext cx="10050916" cy="8316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	Thomas </a:t>
            </a:r>
            <a:r>
              <a:rPr lang="cs-CZ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Diener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 -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Úrovně </a:t>
            </a:r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pracovní spokojenosti</a:t>
            </a:r>
            <a:endParaRPr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8" name="Google Shape;278;p34"/>
          <p:cNvSpPr txBox="1">
            <a:spLocks noGrp="1"/>
          </p:cNvSpPr>
          <p:nvPr>
            <p:ph idx="1"/>
          </p:nvPr>
        </p:nvSpPr>
        <p:spPr>
          <a:xfrm>
            <a:off x="1848051" y="1992429"/>
            <a:ext cx="9427086" cy="386847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cs-CZ" u="sng" dirty="0">
                <a:latin typeface="+mj-lt"/>
              </a:rPr>
              <a:t>praktické cvičení</a:t>
            </a:r>
            <a:r>
              <a:rPr lang="cs-CZ" u="sng" dirty="0" smtClean="0">
                <a:latin typeface="+mj-lt"/>
              </a:rPr>
              <a:t>:</a:t>
            </a:r>
            <a:endParaRPr u="sng" dirty="0">
              <a:latin typeface="+mj-l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cs-CZ" dirty="0">
                <a:latin typeface="+mj-lt"/>
              </a:rPr>
              <a:t>technika zaměřená na zjišťování úrovně pracovní/studijní </a:t>
            </a:r>
            <a:r>
              <a:rPr lang="cs-CZ" dirty="0" smtClean="0">
                <a:latin typeface="+mj-lt"/>
              </a:rPr>
              <a:t>spokojenosti</a:t>
            </a:r>
          </a:p>
          <a:p>
            <a:pPr marL="114300" lvl="0" indent="0" algn="l" rtl="0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cs-CZ" dirty="0">
              <a:latin typeface="+mj-l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cs-CZ" dirty="0" smtClean="0">
                <a:latin typeface="+mj-lt"/>
              </a:rPr>
              <a:t>Projděte si následujících pět hvězdiček, přičemž každá popisuje subjektivní vztah k vlastní práci/studiu. Zamyslete se nad každou a zkuste se identifikovat s tou, která k Vaší současné situaci sedí nejvíce</a:t>
            </a:r>
          </a:p>
        </p:txBody>
      </p:sp>
    </p:spTree>
    <p:extLst>
      <p:ext uri="{BB962C8B-B14F-4D97-AF65-F5344CB8AC3E}">
        <p14:creationId xmlns:p14="http://schemas.microsoft.com/office/powerpoint/2010/main" val="13703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3768" y="808522"/>
            <a:ext cx="10680032" cy="4793381"/>
          </a:xfrm>
        </p:spPr>
        <p:txBody>
          <a:bodyPr>
            <a:normAutofit/>
          </a:bodyPr>
          <a:lstStyle/>
          <a:p>
            <a:pPr algn="ctr" fontAlgn="base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cs-CZ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Snažím </a:t>
            </a: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se přežít v práci a pracuji, abych přežil.  </a:t>
            </a:r>
          </a:p>
          <a:p>
            <a:pPr algn="ctr" fontAlgn="base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cs-CZ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Smířil </a:t>
            </a: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jsem se sám s náročnou pracovní situací – skutečný život je </a:t>
            </a:r>
            <a:r>
              <a:rPr lang="cs-CZ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během </a:t>
            </a: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„prázdnin“.</a:t>
            </a:r>
          </a:p>
          <a:p>
            <a:pPr algn="ctr" fontAlgn="base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cs-CZ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Dělám </a:t>
            </a: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svou práci docela dobře, více méně se mi líbí.</a:t>
            </a:r>
          </a:p>
          <a:p>
            <a:pPr algn="ctr" fontAlgn="base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cs-CZ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Má </a:t>
            </a: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práce a má osobnost jsou propojeny. Rostu v ní a skrz mou práci.</a:t>
            </a:r>
          </a:p>
          <a:p>
            <a:pPr algn="ctr" fontAlgn="base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cs-CZ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Dělám </a:t>
            </a: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to, co mě baví. Nemám pocit, že pracuji. 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555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72152"/>
            <a:ext cx="10515600" cy="5204811"/>
          </a:xfrm>
        </p:spPr>
        <p:txBody>
          <a:bodyPr/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Doplňující otázky pro rozhovor</a:t>
            </a:r>
          </a:p>
          <a:p>
            <a:endParaRPr lang="cs-CZ" dirty="0"/>
          </a:p>
          <a:p>
            <a:pPr>
              <a:lnSpc>
                <a:spcPct val="150000"/>
              </a:lnSpc>
            </a:pPr>
            <a:r>
              <a:rPr lang="cs-CZ" dirty="0" smtClean="0">
                <a:latin typeface="+mj-lt"/>
              </a:rPr>
              <a:t>které </a:t>
            </a:r>
            <a:r>
              <a:rPr lang="cs-CZ" dirty="0">
                <a:latin typeface="+mj-lt"/>
              </a:rPr>
              <a:t>aspekty práce/studia přispívají ke spokojenosti, které naopak vedou k </a:t>
            </a:r>
            <a:r>
              <a:rPr lang="cs-CZ" dirty="0" smtClean="0">
                <a:latin typeface="+mj-lt"/>
              </a:rPr>
              <a:t>   </a:t>
            </a:r>
            <a:r>
              <a:rPr lang="cs-CZ" dirty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> nespokojenosti </a:t>
            </a:r>
          </a:p>
          <a:p>
            <a:pPr>
              <a:lnSpc>
                <a:spcPct val="150000"/>
              </a:lnSpc>
            </a:pPr>
            <a:r>
              <a:rPr lang="cs-CZ" dirty="0" smtClean="0">
                <a:latin typeface="+mj-lt"/>
              </a:rPr>
              <a:t>jak posílit to, co funguje?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+mj-lt"/>
              </a:rPr>
              <a:t>v</a:t>
            </a:r>
            <a:r>
              <a:rPr lang="cs-CZ" dirty="0" smtClean="0">
                <a:latin typeface="+mj-lt"/>
              </a:rPr>
              <a:t>nímáte některé tvrzení jako preferovaný cíl do budoucna? Jak se na danou úroveň dostat?</a:t>
            </a:r>
            <a:endParaRPr lang="cs-CZ" dirty="0">
              <a:latin typeface="+mj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25983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131</Words>
  <Application>Microsoft Office PowerPoint</Application>
  <PresentationFormat>Širokoúhlá obrazovka</PresentationFormat>
  <Paragraphs>17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Wingdings</vt:lpstr>
      <vt:lpstr>Motiv Office</vt:lpstr>
      <vt:lpstr> Thomas Diener  - Úrovně pracovní spokojenosti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Thomas Diener  - úrovně pracovní spokojenosti</dc:title>
  <dc:creator>CVV</dc:creator>
  <cp:lastModifiedBy>CVV</cp:lastModifiedBy>
  <cp:revision>4</cp:revision>
  <dcterms:created xsi:type="dcterms:W3CDTF">2020-10-20T12:05:17Z</dcterms:created>
  <dcterms:modified xsi:type="dcterms:W3CDTF">2020-10-20T18:28:05Z</dcterms:modified>
</cp:coreProperties>
</file>