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3" r:id="rId5"/>
    <p:sldId id="264" r:id="rId6"/>
    <p:sldId id="266" r:id="rId7"/>
    <p:sldId id="267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3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26" autoAdjust="0"/>
    <p:restoredTop sz="94660"/>
  </p:normalViewPr>
  <p:slideViewPr>
    <p:cSldViewPr snapToGrid="0">
      <p:cViewPr varScale="1">
        <p:scale>
          <a:sx n="72" d="100"/>
          <a:sy n="72" d="100"/>
        </p:scale>
        <p:origin x="47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11/30/2022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11/30/2022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11/30/2022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11/30/2022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11/30/2022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11/30/2022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11/30/2022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pPr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808" y="1447801"/>
            <a:ext cx="5884823" cy="2892846"/>
          </a:xfrm>
        </p:spPr>
        <p:txBody>
          <a:bodyPr/>
          <a:lstStyle/>
          <a:p>
            <a:r>
              <a:rPr lang="ru-RU" sz="4800" dirty="0"/>
              <a:t>Лев Николаевич Толстой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2927" y="4380773"/>
            <a:ext cx="3516197" cy="631902"/>
          </a:xfrm>
        </p:spPr>
        <p:txBody>
          <a:bodyPr/>
          <a:lstStyle/>
          <a:p>
            <a:r>
              <a:rPr lang="ru-RU" dirty="0"/>
              <a:t>Жизнь и творчество</a:t>
            </a:r>
            <a:endParaRPr lang="en-US" dirty="0"/>
          </a:p>
        </p:txBody>
      </p:sp>
      <p:pic>
        <p:nvPicPr>
          <p:cNvPr id="4" name="Рисунок 3" descr="Tolstoi-lev-lif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2327" y="1548862"/>
            <a:ext cx="5537298" cy="4522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9734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Ранние публикации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4672" y="1788514"/>
            <a:ext cx="6421207" cy="457923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В годы своего юнкерства в армии у Толстого было немало свободного времени. В спокойные периоды он работал над автобиографической историей под названием «Детство». В ней он писал о своих самых любимых детских воспоминаниях. В 1852 году Толстой отправил рассказ в «Современник», самый популярный журнал того времени. Рассказ был с радостью принят, и он стал первой публикацией Толстого. С этого времени критики ставили его в один ряд с уже известными писателями, среди которых присутствовали Иван Тургенев(с которым Толстой подружился), Иван Гончаров, Александр Островский и другие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pic>
        <p:nvPicPr>
          <p:cNvPr id="5" name="Рисунок 4" descr="book_2.jpg"/>
          <p:cNvPicPr>
            <a:picLocks noChangeAspect="1"/>
          </p:cNvPicPr>
          <p:nvPr/>
        </p:nvPicPr>
        <p:blipFill>
          <a:blip r:embed="rId2"/>
          <a:srcRect l="49556" t="4766" r="5327" b="7843"/>
          <a:stretch>
            <a:fillRect/>
          </a:stretch>
        </p:blipFill>
        <p:spPr>
          <a:xfrm>
            <a:off x="8052489" y="771183"/>
            <a:ext cx="3669457" cy="549741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Ранние публикации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03313" y="2052918"/>
            <a:ext cx="6421207" cy="457923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После завершения повести «Детство», Толстой начал писать о своей ежедневной жизни в армейской заставе на Кавказе. Начатую в армейские годы работу «Казаки», он закончил только в 1862 году, после того, как он уже оставил армию</a:t>
            </a:r>
          </a:p>
          <a:p>
            <a:pPr algn="just"/>
            <a:r>
              <a:rPr lang="ru-RU" dirty="0"/>
              <a:t>Удивительно, но Толстому удавалось продолжать писать во время активных сражений в Крымской войне. В это время он написал «Отрочество» (1854), продолжение «Детства», вторую книгу в автобиографической трилогии Толстого. В разгар Крымской войны Толстой выразил свое мнение о поразительных противоречиях войны через трилогию произведений «Севастопольские рассказы»</a:t>
            </a:r>
          </a:p>
          <a:p>
            <a:pPr algn="just">
              <a:buNone/>
            </a:pP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pic>
        <p:nvPicPr>
          <p:cNvPr id="7" name="Рисунок 6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8932" y="1344057"/>
            <a:ext cx="3749951" cy="501818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Окончание Крымской войны и путешествие по Европе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827" y="1784733"/>
            <a:ext cx="6984693" cy="5453349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/>
              <a:t>После окончания Крымской войны Толстой покинул армию и вернулся в Россию. Приехав домой, автор пользовался большой популярностью на литературной сцене Санкт-Петербурга</a:t>
            </a:r>
          </a:p>
          <a:p>
            <a:pPr algn="just"/>
            <a:r>
              <a:rPr lang="ru-RU" dirty="0"/>
              <a:t>В 1857 году уехал в Париж. Оказавшись там, он проиграл все свои деньги и был вынужден вернуться домой, в Россию. Ему также удалось опубликовать «Юность», третью часть автобиографической трилогии, в 1857 году</a:t>
            </a:r>
          </a:p>
          <a:p>
            <a:pPr algn="just"/>
            <a:r>
              <a:rPr lang="ru-RU" dirty="0"/>
              <a:t>Поездки по Западной Европе — Германии, Франции, Англии, Швейцарии, Италии (в 1857 и 1860—1861 годах) произвели на него скорее отрицательное впечатление. Своё разочарование в европейском образе жизни он высказал в рассказе «Люцерн». Разочарование Толстого вызвал глубокий контраст между богатством и бедностью, который он сумел рассмотреть сквозь великолепный внешний покров европейской культуры</a:t>
            </a:r>
          </a:p>
          <a:p>
            <a:pPr algn="just"/>
            <a:r>
              <a:rPr lang="ru-RU" dirty="0"/>
              <a:t>Вернувшись в Россию в 1862 году, Толстой издал первый из 12 номеров тематического журнала «Ясная Поляна». В этот же год он женился на дочери врача по имени Софья Андреевна Берс</a:t>
            </a:r>
          </a:p>
          <a:p>
            <a:pPr algn="just">
              <a:buNone/>
            </a:pP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pic>
        <p:nvPicPr>
          <p:cNvPr id="5" name="Рисунок 4" descr="image05-09-2013-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3612" y="1344057"/>
            <a:ext cx="3545214" cy="494106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Расцвет творчества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05080" y="1707614"/>
            <a:ext cx="6962661" cy="4847422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/>
              <a:t>В течение первых 12 лет после женитьбы он создал «Войну и мир» и «Анну Каренину»</a:t>
            </a:r>
          </a:p>
          <a:p>
            <a:pPr algn="just"/>
            <a:r>
              <a:rPr lang="ru-RU" dirty="0"/>
              <a:t>Проживая в Ясной Поляне с женой и детьми, Толстой провел большую часть 1860-х годов, трудясь над своим первым известным романом «Война и мир». Часть романа была впервые опубликована в «Русском Вестнике» в 1865 году под названием «1805 год». К 1868 году он выпустил еще три главы. Через год роман был полностью закончен. И критики, и общественность спорили об исторической справедливости Наполеоновских войн в романе, в сочетании с развитием историй его продуманных и реалистичных, но все же вымышленных персонажей. Роман также уникален тем, что в него включены три длинных сатирических эссе о законах истории. Среди идей, которые Толстой пытается также донести в этом романе — убеждение, что положение человека в обществе и смысл человеческой жизни в основном являются производными его повседневной деятельности</a:t>
            </a:r>
          </a:p>
        </p:txBody>
      </p:sp>
      <p:pic>
        <p:nvPicPr>
          <p:cNvPr id="4" name="Рисунок 3" descr="76299639_Untitled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7579" y="484743"/>
            <a:ext cx="2691389" cy="3679634"/>
          </a:xfrm>
          <a:prstGeom prst="rect">
            <a:avLst/>
          </a:prstGeom>
        </p:spPr>
      </p:pic>
      <p:pic>
        <p:nvPicPr>
          <p:cNvPr id="5" name="Рисунок 4" descr="b18475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4083" y="2423711"/>
            <a:ext cx="2604782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Расцвет творчества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91518" y="2052918"/>
            <a:ext cx="6676223" cy="4502118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/>
              <a:t>После успеха «Войны и мира» в 1873 году, Толстой приступил к работе над второй из наиболее известных его книг — «Анна Каренина». Она была частично основана на реальных событиях периода войны России с Турцией. Как и «Война и мир», эта книга описывает некоторые биографические события из жизни самого Толстого, это особенно заметно в романтических отношениях между персонажами Кити и Лёвина, что, как говорят, напоминает ухаживания Толстого за его собственной женой</a:t>
            </a:r>
          </a:p>
          <a:p>
            <a:pPr algn="just"/>
            <a:r>
              <a:rPr lang="ru-RU" dirty="0"/>
              <a:t>Первые строки книги «Анна Каренина» являются одними из самых известных: «Все счастливые семьи похожи друг на друга, каждая несчастливая семья несчастлива по-своему». «Анна Каренина» публиковалась частями с 1873 по 1877 года, и была высоко признана публикой. Гонорары, полученные за роман, стремительно обогатили писателя</a:t>
            </a:r>
          </a:p>
        </p:txBody>
      </p:sp>
      <p:pic>
        <p:nvPicPr>
          <p:cNvPr id="4" name="Рисунок 3" descr="76299639_Untitled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7579" y="484743"/>
            <a:ext cx="2691389" cy="3679634"/>
          </a:xfrm>
          <a:prstGeom prst="rect">
            <a:avLst/>
          </a:prstGeom>
        </p:spPr>
      </p:pic>
      <p:pic>
        <p:nvPicPr>
          <p:cNvPr id="5" name="Рисунок 4" descr="b18475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4083" y="2423711"/>
            <a:ext cx="2604782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Обращение в веру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/>
              <a:t>Несмотря на успех «Анны Карениной», после завершения романа Толстой испытывал духовный кризис и находился в депрессии. Следующий этап биографии Льва Толстого характеризуется поиском смысла жизни. Писатель сначала обратился в Русскую православную церковь, однако не нашел там ответы на свои вопросы. Он пришел к выводу, что христианские церкви были коррумпированы и, вместо организованной религии, продвигали свои собственные убеждения. Он решил выразить эти убеждения, основав в 1883 году новое издание под названием «Посредник»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Обращение в веру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16874" y="2074952"/>
            <a:ext cx="10519482" cy="4171612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Как результат, за свои нестандартные и противоречивые духовные убеждения, Толстой был отлучён от русской православной церкви. За ним даже наблюдала тайная полиция. Когда Толстой, ведомый своим новым убеждением, хотел раздать все свои деньги и отказаться от всего лишнего, его жена была категорически против этого. Не желая накалять обстановку, Толстой неохотно согласился на компромисс: он передал жене авторские права и, по-видимому, все отчисления на его творчество до 1881 года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Поздняя художественная литература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03312" y="2052918"/>
            <a:ext cx="6046635" cy="450211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/>
              <a:t>В дополнение к своим религиозным трактатам, Толстой продолжал писать беллетристику на протяжении 1880-х и 1890-х годов. Среди жанров его поздних работ были нравственные рассказы и реалистическая беллетристика. Одна из самых успешных среди его поздних работ была повесть «Смерть Ивана Ильича», написанная в 1886 году. Главный герой изо всех сил пытается бороться с нависшей над ним смертью. Кратко говоря, Иван Ильич ужасается от понимания того, что впустую потратил свою жизнь на мелочи, но осознание этого приходит к нему слишком поздно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Смерть-Ивана-Ильича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0952" y="352046"/>
            <a:ext cx="4031048" cy="631866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8949581" cy="1431166"/>
          </a:xfrm>
        </p:spPr>
        <p:txBody>
          <a:bodyPr/>
          <a:lstStyle/>
          <a:p>
            <a:r>
              <a:rPr lang="ru-RU" dirty="0"/>
              <a:t>Поздняя художественная литература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0098" y="2074953"/>
            <a:ext cx="5848331" cy="453516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/>
              <a:t>В 1898 году Толстой написал повесть «Отец Сергий». В следующем году он написал свой третий объёмный роман «Воскресение». Другие поздние работы Толстого являются очерками об искусстве, это сатирическая пьеса под названием «Живой труп», написанная в 1890 году, и повесть под названием «Хаджи-Мурат» (1904 год), которая была обнаружена и опубликована уже после его смерти. В 1903 году Толстой написал небольшой рассказ «После бала», который был впервые опубликован после его смерти, в 1911 году </a:t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 descr="1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67202">
            <a:off x="7551382" y="203988"/>
            <a:ext cx="2000539" cy="3203221"/>
          </a:xfrm>
          <a:prstGeom prst="rect">
            <a:avLst/>
          </a:prstGeom>
        </p:spPr>
      </p:pic>
      <p:pic>
        <p:nvPicPr>
          <p:cNvPr id="6" name="Рисунок 5" descr="111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68721">
            <a:off x="9861966" y="48210"/>
            <a:ext cx="2095829" cy="3332399"/>
          </a:xfrm>
          <a:prstGeom prst="rect">
            <a:avLst/>
          </a:prstGeom>
        </p:spPr>
      </p:pic>
      <p:pic>
        <p:nvPicPr>
          <p:cNvPr id="7" name="Рисунок 6" descr="1111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93338">
            <a:off x="10331522" y="3903093"/>
            <a:ext cx="1874508" cy="2947340"/>
          </a:xfrm>
          <a:prstGeom prst="rect">
            <a:avLst/>
          </a:prstGeom>
        </p:spPr>
      </p:pic>
      <p:pic>
        <p:nvPicPr>
          <p:cNvPr id="8" name="Рисунок 7" descr="111111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822488">
            <a:off x="7020522" y="3371673"/>
            <a:ext cx="2059274" cy="3297425"/>
          </a:xfrm>
          <a:prstGeom prst="rect">
            <a:avLst/>
          </a:prstGeom>
        </p:spPr>
      </p:pic>
      <p:pic>
        <p:nvPicPr>
          <p:cNvPr id="9" name="Рисунок 8" descr="1111111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90307" y="2395856"/>
            <a:ext cx="2019358" cy="315019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Последнее путешествие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03312" y="2052918"/>
            <a:ext cx="6498327" cy="4380933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/>
              <a:t>За последние 30 лет жизни Толстой зарекомендовал себя как духовный и религиозный лидер</a:t>
            </a:r>
          </a:p>
          <a:p>
            <a:pPr algn="just"/>
            <a:r>
              <a:rPr lang="ru-RU" dirty="0"/>
              <a:t>В ночь на 28 октября (10 ноября) 1910 года Л.Н. Толстой, выполняя своё решение прожить последние годы соответственно своим взглядам, тайно покинул Ясную Поляну в сопровождении своего врача Д.П. </a:t>
            </a:r>
            <a:r>
              <a:rPr lang="ru-RU" dirty="0" err="1"/>
              <a:t>Маковицкого</a:t>
            </a:r>
            <a:endParaRPr lang="ru-RU" dirty="0"/>
          </a:p>
          <a:p>
            <a:pPr algn="just"/>
            <a:r>
              <a:rPr lang="ru-RU" dirty="0"/>
              <a:t>По свидетельствам сопровождавших Толстого, определённой цели у путешествия не было</a:t>
            </a:r>
          </a:p>
          <a:p>
            <a:pPr algn="just"/>
            <a:r>
              <a:rPr lang="ru-RU" dirty="0"/>
              <a:t>По дороге Л. Н. Толстой заболел воспалением лёгких и вынужден был в тот же день выйти из поезда на первой большой станции рядом с населённым пунктом. Этой станцией оказалось </a:t>
            </a:r>
            <a:r>
              <a:rPr lang="ru-RU" dirty="0" err="1"/>
              <a:t>Астапово</a:t>
            </a:r>
            <a:r>
              <a:rPr lang="ru-RU" dirty="0"/>
              <a:t> (ныне Лев Толстой), где 7(20) ноября Л. Н. Толстой умер в доме начальника станции И. И. Озолина</a:t>
            </a:r>
          </a:p>
        </p:txBody>
      </p:sp>
      <p:pic>
        <p:nvPicPr>
          <p:cNvPr id="4" name="Рисунок 3" descr="800px-thumbnai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0617" y="1174728"/>
            <a:ext cx="3203316" cy="49010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72819" y="6202497"/>
            <a:ext cx="3327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Толстой прощается с дочерью Александрой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Лев Николаевич Толстой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03318" y="2052922"/>
            <a:ext cx="6024595" cy="434787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Один из наиболее известных русских писателей и мыслителей, один из величайших писателей мира. </a:t>
            </a:r>
          </a:p>
          <a:p>
            <a:pPr algn="just"/>
            <a:r>
              <a:rPr lang="ru-RU" dirty="0"/>
              <a:t>Наиболее известны такие произведения Толстого, как романы «Война и мир», «Анна Каренина», «Воскресение», автобиографическая трилогия «Детство», «Отрочество», «Юность», повести «Казаки», «Смерть Ивана Ильича», «</a:t>
            </a:r>
            <a:r>
              <a:rPr lang="ru-RU" dirty="0" err="1"/>
              <a:t>Крейцерова</a:t>
            </a:r>
            <a:r>
              <a:rPr lang="ru-RU" dirty="0"/>
              <a:t> соната», «Хаджи-Мурат», цикл очерков «Севастопольские рассказы», драмы «Живой труп» и «Власть тьмы», автобиографические религиозно-философские произведения «Исповедь» и «В чём моя вера?» и др.</a:t>
            </a:r>
          </a:p>
        </p:txBody>
      </p:sp>
      <p:pic>
        <p:nvPicPr>
          <p:cNvPr id="4" name="Рисунок 3" descr="1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4183" y="1751681"/>
            <a:ext cx="4414091" cy="4164377"/>
          </a:xfrm>
          <a:prstGeom prst="ellipse">
            <a:avLst/>
          </a:prstGeom>
          <a:noFill/>
          <a:ln w="9525">
            <a:noFill/>
            <a:prstDash val="lgDash"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9162" y="606955"/>
            <a:ext cx="9404723" cy="1400530"/>
          </a:xfrm>
        </p:spPr>
        <p:txBody>
          <a:bodyPr/>
          <a:lstStyle/>
          <a:p>
            <a:r>
              <a:rPr lang="ru-RU" dirty="0"/>
              <a:t>Последнее путешествие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03312" y="2052919"/>
            <a:ext cx="9406779" cy="3841105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Похоронен в родовом имении, Ясной Поляне, где Толстой потерял так много близких ему людей</a:t>
            </a:r>
          </a:p>
          <a:p>
            <a:pPr algn="just"/>
            <a:r>
              <a:rPr lang="ru-RU" dirty="0"/>
              <a:t>Похоронен в родовом имении, Ясной Поляне, где Толстой потерял так много близких ему людей.</a:t>
            </a:r>
          </a:p>
          <a:p>
            <a:pPr algn="just"/>
            <a:r>
              <a:rPr lang="ru-RU" dirty="0"/>
              <a:t>По сей день, романы Толстого считаются одними из лучших достижений литературного искусства. «Войну и мир» часто приводят в качестве величайшего романа из когда-либо написанных. В современном научном сообществе Толстой широко признан как обладатель дара описания бессознательных мотивов характера, утонченность которых он отстаивал, подчеркивая роль повседневных действий в определении характера и целей людей</a:t>
            </a:r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9162" y="606955"/>
            <a:ext cx="9404723" cy="1400530"/>
          </a:xfrm>
        </p:spPr>
        <p:txBody>
          <a:bodyPr/>
          <a:lstStyle/>
          <a:p>
            <a:r>
              <a:rPr lang="ru-RU" dirty="0"/>
              <a:t>Факты из жизни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03313" y="2052919"/>
            <a:ext cx="8536446" cy="381907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/>
              <a:t>Лев Толстой известен не только как автор серьезных произведений. Он также написал «Азбуку» и «Книгу для чтения» для детей</a:t>
            </a:r>
          </a:p>
          <a:p>
            <a:pPr algn="just"/>
            <a:r>
              <a:rPr lang="ru-RU" dirty="0"/>
              <a:t>Самое свое большое и значимое произведение «Война и мир» Толстой порой недолюбливал и называл «многословной дребеденью»</a:t>
            </a:r>
          </a:p>
          <a:p>
            <a:pPr algn="just"/>
            <a:r>
              <a:rPr lang="ru-RU" dirty="0"/>
              <a:t>Лев Николаевич Толстой имел дворянский титул графа</a:t>
            </a:r>
          </a:p>
          <a:p>
            <a:pPr algn="just"/>
            <a:r>
              <a:rPr lang="ru-RU" dirty="0"/>
              <a:t>Толстой увлекался светской жизнью и игрой в карты. Играл всегда очень азартно и часто проигрывал, что негативно сказывалось на его финансовом положении</a:t>
            </a:r>
          </a:p>
          <a:p>
            <a:pPr algn="just"/>
            <a:r>
              <a:rPr lang="ru-RU" dirty="0"/>
              <a:t>Толстой подверг резкой критике талант Шекспира как драматурга, и даже выпустил очерк «О Шекспире и о драме» с подробным разбором его некоторых работ</a:t>
            </a:r>
          </a:p>
          <a:p>
            <a:pPr algn="just"/>
            <a:r>
              <a:rPr lang="ru-RU" dirty="0"/>
              <a:t>После смерти, у Толстого осталась жена и 10 детей. Всего супруги дали жизнь 13 детям, но только 10 из них пережили младенчество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Детство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03313" y="2052918"/>
            <a:ext cx="4911898" cy="4171611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Лев Толстой родился 28 августа 1828 года в </a:t>
            </a:r>
            <a:r>
              <a:rPr lang="ru-RU" dirty="0" err="1"/>
              <a:t>Крапивенском</a:t>
            </a:r>
            <a:r>
              <a:rPr lang="ru-RU" dirty="0"/>
              <a:t> уезде Тульской губернии, в наследственном имении матери — Ясной Поляне. Был четвёртым ребёнком в семье. Мать умерла в 1830 г.</a:t>
            </a:r>
            <a:r>
              <a:rPr lang="en-US" dirty="0"/>
              <a:t>, </a:t>
            </a:r>
            <a:r>
              <a:rPr lang="ru-RU" dirty="0"/>
              <a:t>когда Льву не было ещё 2-х лет</a:t>
            </a:r>
          </a:p>
          <a:p>
            <a:endParaRPr lang="ru-RU" dirty="0"/>
          </a:p>
        </p:txBody>
      </p:sp>
      <p:pic>
        <p:nvPicPr>
          <p:cNvPr id="4" name="Рисунок 3" descr="96783250_5567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1573" y="2071170"/>
            <a:ext cx="5280427" cy="387128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Образование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62637" y="2052918"/>
            <a:ext cx="5594943" cy="387415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Начальное образование Толстого было получено дома, уроки ему давали французские и немецкие преподаватели</a:t>
            </a:r>
          </a:p>
          <a:p>
            <a:pPr algn="just"/>
            <a:r>
              <a:rPr lang="ru-RU" dirty="0"/>
              <a:t>Решив стать дипломатом, Толстой держал экзамены на восточное отделение. Уже в ту пору у Льва Толстого обнаружились исключительные способности к изучению иностранных языков</a:t>
            </a:r>
          </a:p>
          <a:p>
            <a:pPr algn="just"/>
            <a:r>
              <a:rPr lang="ru-RU" dirty="0"/>
              <a:t>В 1843 году он поступил на факультет восточных языков в Императорский Казанский университет</a:t>
            </a:r>
          </a:p>
        </p:txBody>
      </p:sp>
      <p:pic>
        <p:nvPicPr>
          <p:cNvPr id="4" name="Рисунок 3" descr="0_12972e_43120f6e_or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1781" y="2280491"/>
            <a:ext cx="5560219" cy="354872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Образование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03312" y="2052918"/>
            <a:ext cx="9373729" cy="4447033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Толстому не удалось преуспеть в учебе — низкие оценки заставили его перейти на более легкий юридический факультет. Дальнейшие трудности в учебе привели к тому, что Толстой, в конце концов, покинул Императорский Казанский университет в 1847 году без степени. Он вернулся в имение родителей, где собирался заняться фермерством. Однако и это его начинание закончилось неудачей — он слишком часто отсутствовал, уезжая в Тулу и Москву. В чём он действительно преуспел, так это в ведении своего собственного дневника — именно эта привычка длиною во всю его жизнь, вдохновила Льва Толстого на большую часть его произведений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Начало литературной деятельности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03312" y="2052917"/>
            <a:ext cx="5462741" cy="4458051"/>
          </a:xfrm>
        </p:spPr>
        <p:txBody>
          <a:bodyPr/>
          <a:lstStyle/>
          <a:p>
            <a:pPr algn="just"/>
            <a:r>
              <a:rPr lang="ru-RU" dirty="0"/>
              <a:t>С 11 марта 1847 г. Толстой находился в казанском госпитале, 17 марта он начал вести дневник, где, подражая </a:t>
            </a:r>
            <a:r>
              <a:rPr lang="ru-RU" dirty="0" err="1"/>
              <a:t>Бенджамину</a:t>
            </a:r>
            <a:r>
              <a:rPr lang="ru-RU" dirty="0"/>
              <a:t> Франклину, ставил перед собой цели и задачи по самосовершенствованию, отмечал успехи и неудачи в выполнении этих заданий, анализировал свои недостатки и ход мыслей, мотивы своих поступков. Этот дневник с небольшими перерывами он вёл на протяжении всей своей жизни</a:t>
            </a:r>
          </a:p>
        </p:txBody>
      </p:sp>
      <p:pic>
        <p:nvPicPr>
          <p:cNvPr id="4" name="Рисунок 3" descr="Diary_of_Leo_Tolsto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1201" y="2038119"/>
            <a:ext cx="5340799" cy="35729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86102" y="5816907"/>
            <a:ext cx="4179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Записи из дневника 1891—1895 гг.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Начало литературной деятельности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03312" y="2052918"/>
            <a:ext cx="10089825" cy="4292798"/>
          </a:xfrm>
        </p:spPr>
        <p:txBody>
          <a:bodyPr/>
          <a:lstStyle/>
          <a:p>
            <a:pPr algn="just"/>
            <a:r>
              <a:rPr lang="ru-RU" dirty="0"/>
              <a:t>Окончив лечение, весной 1847 года Толстой оставил учёбу в университете и уехал в доставшуюся ему по разделу Ясную Поляну; его деятельность там отчасти описана в произведении «Утро помещика»: Толстой пытался наладить по-новому отношения с крестьянами</a:t>
            </a:r>
          </a:p>
          <a:p>
            <a:pPr algn="just"/>
            <a:r>
              <a:rPr lang="ru-RU" dirty="0"/>
              <a:t>В своём дневнике Толстой сформулировал себе большое количество жизненных правил и целей, но удавалось следовать лишь их незначительной части. Среди удавшихся — серьёзные занятия английским языком, музыкой, юриспруденцией. Кроме того, ни в дневнике, ни в письмах не отразилось начало занятия Толстым педагогикой и благотворительностью, хотя в 1849 году он впервые открыл школу для крестьянских детей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Служба на Кавказе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Зимой 1850—1851 гг. начал писать «Детство». В марте 1851 года написал «Историю вчерашнего дня». Через 4 года после того, как он оставил университет, в Ясную Поляну приехал служивший на Кавказе брат Льва Николаевича - Николай, который пригласил младшего брата присоединиться к военной службе на Кавказе. Лев согласился не сразу, пока крупный проигрыш в Москве не ускорил окончательное решение. Биографы писателя отмечают значительное и положительное влияние брата Николая на юного и неопытного в житейских делах Льва. Старший брат в отсутствие родителей был ему другом и наставником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Кавказ и Крымская война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03312" y="2052920"/>
            <a:ext cx="5055117" cy="3775004"/>
          </a:xfrm>
        </p:spPr>
        <p:txBody>
          <a:bodyPr/>
          <a:lstStyle/>
          <a:p>
            <a:pPr algn="just"/>
            <a:r>
              <a:rPr lang="ru-RU" dirty="0"/>
              <a:t>Л.Н. Толстой пошёл в армию в качестве юнкера на юг, в кавказские горы, где его брат проходил службу. После пребывания на посту юнкером, Лев Толстой в ноябре 1854 года был переведен в Севастополь (Украина), где воевал в Крымской войне по август 1855 года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800px-Stele_in_Memory_of_Leo_Tolstoy's_Stay_on_the_4th_Bastion_in_Sevastopo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4689" y="1385844"/>
            <a:ext cx="3160616" cy="421547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995711" y="5717754"/>
            <a:ext cx="4450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Стела в память участника обороны Севастополя 1854—1855 гг.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338</TotalTime>
  <Words>1506</Words>
  <Application>Microsoft Office PowerPoint</Application>
  <PresentationFormat>Широкоэкранный</PresentationFormat>
  <Paragraphs>67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Century Gothic</vt:lpstr>
      <vt:lpstr>Wingdings 3</vt:lpstr>
      <vt:lpstr>Ion</vt:lpstr>
      <vt:lpstr>Лев Николаевич Толстой</vt:lpstr>
      <vt:lpstr>Лев Николаевич Толстой </vt:lpstr>
      <vt:lpstr>Детство</vt:lpstr>
      <vt:lpstr>Образование</vt:lpstr>
      <vt:lpstr>Образование</vt:lpstr>
      <vt:lpstr>Начало литературной деятельности</vt:lpstr>
      <vt:lpstr>Начало литературной деятельности</vt:lpstr>
      <vt:lpstr>Служба на Кавказе</vt:lpstr>
      <vt:lpstr>Кавказ и Крымская война</vt:lpstr>
      <vt:lpstr>Ранние публикации</vt:lpstr>
      <vt:lpstr>Ранние публикации</vt:lpstr>
      <vt:lpstr>Окончание Крымской войны и путешествие по Европе</vt:lpstr>
      <vt:lpstr>Расцвет творчества</vt:lpstr>
      <vt:lpstr>Расцвет творчества</vt:lpstr>
      <vt:lpstr>Обращение в веру</vt:lpstr>
      <vt:lpstr>Обращение в веру</vt:lpstr>
      <vt:lpstr>Поздняя художественная литература</vt:lpstr>
      <vt:lpstr>Поздняя художественная литература</vt:lpstr>
      <vt:lpstr>Последнее путешествие</vt:lpstr>
      <vt:lpstr>Последнее путешествие</vt:lpstr>
      <vt:lpstr>Факты из жизни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NVG</dc:creator>
  <cp:lastModifiedBy>NVG</cp:lastModifiedBy>
  <cp:revision>27</cp:revision>
  <dcterms:created xsi:type="dcterms:W3CDTF">2014-09-12T17:24:29Z</dcterms:created>
  <dcterms:modified xsi:type="dcterms:W3CDTF">2022-11-30T17:21:02Z</dcterms:modified>
</cp:coreProperties>
</file>