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AFC35-A2B1-4DDF-B4FE-CD619E9170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78509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AF5F1-00F5-4296-8DBD-F98CC2C141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3198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8C449-8DB4-496F-A020-743C6ABFF3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84203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F9721-FA75-47D3-B0CA-14AFA695C5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63498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2793B-00FD-49AD-9699-49D2DC2ED5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10218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6DF3F-1DDA-43CE-9191-5BE08F6378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11368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9AE8A-4089-4001-B916-C015ED5E83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51026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B7E09-B17E-4D49-94A7-799EEAB15C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67233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9FBE4-96C1-4547-8D82-1FDAE12BB4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17408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35F1B-99FC-476A-BE43-7701350CF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59637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6374C-C857-4064-B31A-EF0219018B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702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BF074-F0AF-44A3-8AD8-B56012B000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67984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EB907-CC42-478D-97F5-400ED443B1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4101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E310D761-212E-423E-ACC8-90F20B3852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build="p" autoUpdateAnimBg="0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68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680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68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680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68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680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68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680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68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768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ll-biography.ru/alpha/d/dostoevskij-fyodor-mixajlovich-dostoevsky-fyodor-mikhailovi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4191000" cy="54864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>
                <a:solidFill>
                  <a:srgbClr val="FFC000"/>
                </a:solidFill>
                <a:highlight>
                  <a:srgbClr val="C0C0C0"/>
                </a:highlight>
                <a:latin typeface="Calibri" pitchFamily="34" charset="0"/>
              </a:rPr>
              <a:t>Творчество</a:t>
            </a:r>
            <a:br>
              <a:rPr lang="ru-RU" sz="4800" b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sz="4800" b="1" dirty="0">
                <a:solidFill>
                  <a:srgbClr val="FFC000"/>
                </a:solidFill>
                <a:latin typeface="Calibri" pitchFamily="34" charset="0"/>
                <a:hlinkClick r:id="rId2"/>
              </a:rPr>
              <a:t>Фёдора </a:t>
            </a:r>
            <a:r>
              <a:rPr lang="ru-RU" sz="4800" b="1" dirty="0" err="1">
                <a:solidFill>
                  <a:srgbClr val="FFC000"/>
                </a:solidFill>
                <a:latin typeface="Calibri" pitchFamily="34" charset="0"/>
                <a:hlinkClick r:id="rId2"/>
              </a:rPr>
              <a:t>Михайловича</a:t>
            </a:r>
            <a:r>
              <a:rPr lang="ru-RU" sz="4800" b="1" dirty="0" err="1">
                <a:solidFill>
                  <a:srgbClr val="FFC000"/>
                </a:solidFill>
                <a:latin typeface="Calibri" pitchFamily="34" charset="0"/>
                <a:hlinkClick r:id="rId2"/>
              </a:rPr>
              <a:t>Достоевского</a:t>
            </a:r>
            <a:br>
              <a:rPr lang="ru-RU" sz="3600" b="1" dirty="0">
                <a:solidFill>
                  <a:srgbClr val="FFC000"/>
                </a:solidFill>
                <a:latin typeface="Calibri" pitchFamily="34" charset="0"/>
              </a:rPr>
            </a:br>
            <a:br>
              <a:rPr lang="ru-RU" sz="3600" b="1" dirty="0">
                <a:latin typeface="Calibri" pitchFamily="34" charset="0"/>
              </a:rPr>
            </a:br>
            <a:r>
              <a:rPr lang="ru-RU" sz="3600" b="1" dirty="0">
                <a:latin typeface="Calibri" pitchFamily="34" charset="0"/>
              </a:rPr>
              <a:t>(1821 – 1881)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4638" y="1176596"/>
            <a:ext cx="3778069" cy="4754938"/>
          </a:xfrm>
          <a:prstGeom prst="rect">
            <a:avLst/>
          </a:prstGeom>
        </p:spPr>
      </p:pic>
      <p:pic>
        <p:nvPicPr>
          <p:cNvPr id="3077" name="Picture 5" descr="http://www.kostyor.ru/images0/biogr/dostoevsk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363469" cy="430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/>
              <a:t>Путешествие за границу</a:t>
            </a:r>
            <a:r>
              <a:rPr lang="ru-RU"/>
              <a:t> 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600200"/>
            <a:ext cx="5638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Летние месяцы 1862 и 1863 года Ф.М. Достоевский провел за границей. Он побывал в Германии, Италии, Франции, Швейцарии, Англии. Во время путешествия писатель пришел к выводу, что у Европы нет будущего, поскольку люди здесь лишены стремления к братству, и поэтому Россия должна идти особым, самобытным путем. Свои впечатления от поездки он изложил в цикле очерков «Зимние заметки о летних впечатлениях» (1863).</a:t>
            </a:r>
          </a:p>
        </p:txBody>
      </p:sp>
      <p:pic>
        <p:nvPicPr>
          <p:cNvPr id="12292" name="Picture 6" descr="%7b30AC6751-C30F-4B2F-97A6-6EEC7B5F28C9%7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066800"/>
            <a:ext cx="3217863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6019800"/>
            <a:ext cx="3543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Ф.М. Достоевский. 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Фотография М.Б. Тулинова.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br>
              <a:rPr lang="ru-RU" sz="4000" b="1"/>
            </a:br>
            <a:r>
              <a:rPr lang="ru-RU" sz="4000" b="1"/>
              <a:t>Семейная жизнь</a:t>
            </a:r>
            <a:br>
              <a:rPr lang="ru-RU" sz="4000"/>
            </a:br>
            <a:br>
              <a:rPr lang="ru-RU" sz="4000"/>
            </a:br>
            <a:endParaRPr lang="ru-RU" sz="4000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495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Во время службы в Семипалатинске Ф.М. Достоевский познакомился с женой губернского секретаря Марией Дмитриевной Исаевой. После того, как у нее умер муж, они обвенчались. Однако их брак не был счастливым. В 1864 году Мария Дмитриевна умерла от чахотки. </a:t>
            </a:r>
          </a:p>
        </p:txBody>
      </p:sp>
      <p:pic>
        <p:nvPicPr>
          <p:cNvPr id="13316" name="Picture 12" descr="%7bE3BE2B2F-2D69-4D09-A040-FF98558A1160%7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219200"/>
            <a:ext cx="405765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ru-RU" sz="4000" b="1"/>
            </a:br>
            <a:r>
              <a:rPr lang="ru-RU" sz="4000" b="1"/>
              <a:t>Семейная жизнь</a:t>
            </a:r>
            <a:br>
              <a:rPr lang="ru-RU" sz="4000"/>
            </a:br>
            <a:br>
              <a:rPr lang="ru-RU" sz="4000"/>
            </a:br>
            <a:endParaRPr lang="ru-RU" sz="400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/>
              <a:t>В 1866 году Ф.М. Достоевский, пытаясь выпутаться из денежных затруднений, заключил с книгоиздателем кабальный договор. По совету друзей он обратился к стенографистке Анне Григорьевне </a:t>
            </a:r>
            <a:r>
              <a:rPr lang="ru-RU" sz="2800" dirty="0" err="1"/>
              <a:t>Сниткиной</a:t>
            </a:r>
            <a:r>
              <a:rPr lang="ru-RU" sz="2800" dirty="0"/>
              <a:t>, и через месяц был написан роман «Игрок». Спустя некоторое время, Ф.М. Достоевский сделал Анне Григорьевне предложение. Они прожили вместе более десяти лет: сначала за границей, потом в России. У них было двое детей: Люба и Федя. В конце 1879 года врачи нашли у Ф.М. Достоевского прогрессирующую болезнь легких. 28 января 1881 года писателя не стало.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А.Г. </a:t>
            </a:r>
            <a:r>
              <a:rPr lang="ru-RU" dirty="0" err="1"/>
              <a:t>Сниткина</a:t>
            </a:r>
            <a:r>
              <a:rPr lang="ru-RU" dirty="0"/>
              <a:t> </a:t>
            </a:r>
          </a:p>
        </p:txBody>
      </p:sp>
      <p:pic>
        <p:nvPicPr>
          <p:cNvPr id="15363" name="Picture 4" descr="%7b017DD5B0-AD1F-43B2-8495-C91E4903F652%7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295400"/>
            <a:ext cx="3576355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Федор и Любовь Достоевские, дети писателя. </a:t>
            </a:r>
          </a:p>
        </p:txBody>
      </p:sp>
      <p:pic>
        <p:nvPicPr>
          <p:cNvPr id="16387" name="Picture 4" descr="%7bAEA36C41-EFE1-4AA0-A8BD-2B1DA03F9DA3%7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447800"/>
            <a:ext cx="4672536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/>
              <a:t>Заключение</a:t>
            </a:r>
            <a:r>
              <a:rPr lang="ru-RU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Творчество Ф.М. Достоевского - одно из вершинных явлений русской литературы. «</a:t>
            </a:r>
            <a:r>
              <a:rPr lang="ru-RU" sz="2400" i="1"/>
              <a:t>По глубине замысла, по широте задач нравственного мира, разрабатываемых им, этот писатель стоит у нас совершенно особняком</a:t>
            </a:r>
            <a:r>
              <a:rPr lang="ru-RU" sz="2400"/>
              <a:t> , - писал о Ф.М. Достоевском М.Е. Салтыков-Щедрин. - </a:t>
            </a:r>
            <a:r>
              <a:rPr lang="ru-RU" sz="2400" i="1"/>
              <a:t>Он не только признает законность тех интересов, которые волнуют современное общество, но даже идет далее, вступает в область предведений и предчувствий, которые составляют цель не непосредственных, а отдаленнейших исканий человечества</a:t>
            </a:r>
            <a:r>
              <a:rPr lang="ru-RU" sz="2400"/>
              <a:t>». </a:t>
            </a:r>
            <a:br>
              <a:rPr lang="ru-RU" sz="2400"/>
            </a:br>
            <a:r>
              <a:rPr lang="ru-RU" sz="2400"/>
              <a:t>Действительно, художественный мир Ф.М. Достоевского подобен космосу: писатель смог затронуть в своих произведениях широкий круг исторических, социальных, философских проблем, а также показать глубины человеческого сознания.</a:t>
            </a:r>
            <a:br>
              <a:rPr lang="ru-RU" sz="2400"/>
            </a:br>
            <a:r>
              <a:rPr lang="ru-RU" sz="2400"/>
              <a:t>Творчество Ф.М. Достоевского оказало большое влияние на развитие не только русской, но и мировой литературы.</a:t>
            </a:r>
            <a:br>
              <a:rPr lang="ru-RU" sz="2400"/>
            </a:br>
            <a:br>
              <a:rPr lang="ru-RU" sz="1800"/>
            </a:br>
            <a:endParaRPr lang="ru-RU" sz="18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/>
              <a:t>Родители</a:t>
            </a:r>
            <a:r>
              <a:rPr lang="ru-RU" dirty="0"/>
              <a:t>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219200"/>
            <a:ext cx="4724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Дальние предки Достоевских принадлежали к старинному дворянскому роду. К XVIII веку они утратили свои привилегии: дед и дядя писателя были православными священниками.</a:t>
            </a:r>
            <a:br>
              <a:rPr lang="ru-RU" sz="2000" dirty="0"/>
            </a:br>
            <a:r>
              <a:rPr lang="ru-RU" sz="2000" dirty="0"/>
              <a:t>Отец Ф.М. Достоевского, Михаил Андреевич, благодаря способностям и трудолюбию, получил медицинское образование и в 1821 году занял место лекаря Московской Мариинской больницы для бедных. Через 6 лет он получил чин коллежского асессора, а с ним и право на потомственное дворянство. В 1819 году Михаил Андреевич женился на купеческой дочери Марии Федоровне Нечаевой.</a:t>
            </a: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4100" name="Picture 7" descr="%7b87DF524A-445A-41FE-A490-E446E2FF50D2%7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34290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128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/>
              <a:t>Детство</a:t>
            </a:r>
            <a:r>
              <a:rPr lang="ru-RU" dirty="0"/>
              <a:t> 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Федор Михайлович Достоевский родился 30 октября 1821 года в Москве на </a:t>
            </a:r>
            <a:r>
              <a:rPr lang="ru-RU" sz="2400" dirty="0" err="1"/>
              <a:t>Божедомке</a:t>
            </a:r>
            <a:r>
              <a:rPr lang="ru-RU" sz="2400" dirty="0"/>
              <a:t>. Название этого места связано с кладбищем, на котором хоронили бродяг, нищих и самоубийц. Здесь же находилась больница для умалишенных и Московская Мариинская больница для бедных, при которой в отдельном флигеле и жила семья Достоевских. Мальчика назвали в честь деда, купца 3-й гильдии Федора Нечаева. Во время войны 1812 года он пожертвовал на ополчение большую сумму денег. За это его имя было высечено на мраморных досках храма Христа Спасителя.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О детских годах писателя известно мало. В семье Достоевских любили читать. Родители выписывали журнал «Библиотека для чтения», в котором сообщалось о новинках иностранной литературы. Федор увлекался Н.М. Карамзиным, А.С. Пушкиным, В. Скоттом, Ф. Купером. Иногда вместе с братом они разыгрывали сценки из любимых произведений.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/>
              <a:t>Учеба и служба</a:t>
            </a:r>
            <a:r>
              <a:rPr lang="ru-RU"/>
              <a:t> 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/>
              <a:t>С 1834 по 1837 год Ф.М. Достоевский учился в частном московском пансионе Л.И. Чермака. В 1838 году по желанию отца он поступил в Главное инженерное училище в Петербурге. После Москвы столица показалась ему холодной и угрюмой, учеба давалась тяжело: в одном из классов он остался на второй год. Тем не менее Ф.М. Достоевский жил напряженной внутренней жизнью. В 1839 году он написал брату Михаилу: </a:t>
            </a:r>
            <a:br>
              <a:rPr lang="ru-RU" sz="2000"/>
            </a:br>
            <a:r>
              <a:rPr lang="ru-RU" sz="2000"/>
              <a:t>«</a:t>
            </a:r>
            <a:r>
              <a:rPr lang="ru-RU" sz="2000" i="1"/>
              <a:t>Человек есть тайна. Ее надо разгадать. Ежели будешь разгадывать всю жизнь, то не говори, что потерял время; я занимаюсь этой тайной, ибо я хочу быть человеком</a:t>
            </a:r>
            <a:r>
              <a:rPr lang="ru-RU" sz="2000"/>
              <a:t>».</a:t>
            </a:r>
            <a:br>
              <a:rPr lang="ru-RU" sz="2000"/>
            </a:br>
            <a:br>
              <a:rPr lang="ru-RU" sz="2000"/>
            </a:br>
            <a:r>
              <a:rPr lang="ru-RU" sz="2000"/>
              <a:t>В 1837 году у Ф.М. Достоевского умерла мать, а в 1839 году при загадочных обстоятельствах - отец. Известие о смерти отца спровоцировало у будущего писателя тяжелый нервный припадок - предвестие будущей эпилепсии, к которой у него была наследственная предрасположенность. В 1843 году Ф.М. Достоевский окончил училище и был зачислен на службу в Инженерный департамент. Современники рассказывают, что его чертежи нередко возвращались «с выговором». Через год он вышел в отставку и занялся литературным творчеством.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Инженерный замок. </a:t>
            </a:r>
          </a:p>
        </p:txBody>
      </p:sp>
      <p:pic>
        <p:nvPicPr>
          <p:cNvPr id="7171" name="Picture 4" descr="%7bEE2710F5-AA23-4AC1-9530-849466C2B149%7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7772400" cy="47252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/>
              <a:t>Творчество 1840-х годов</a:t>
            </a:r>
            <a:r>
              <a:rPr lang="ru-RU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В 1845 году Ф.М. Достоевский написал роман «Бедные люди» - о судьбе </a:t>
            </a:r>
            <a:br>
              <a:rPr lang="ru-RU" sz="2800" dirty="0"/>
            </a:br>
            <a:r>
              <a:rPr lang="ru-RU" sz="2800" dirty="0"/>
              <a:t>«маленького человека», жителя Петербурга. Н.А. Некрасов и В.Д. Григорович, прочитав рукопись, пришли в восторг и передали ее В.Г. Белинскому. Критик, ознакомившись с романом, провозгласил «</a:t>
            </a:r>
            <a:r>
              <a:rPr lang="ru-RU" sz="2800" i="1" dirty="0"/>
              <a:t>появление… необыкновенного таланта</a:t>
            </a:r>
            <a:r>
              <a:rPr lang="ru-RU" sz="2800" dirty="0"/>
              <a:t>». «Бедные люди» были опубликованы в 1846 году в «Петербургском сборнике» Н.А. Некрасова. В конце 1840-х годов Ф.М. Достоевский написал также несколько рассказов и повестей: «Двойник» (1846), «Господин </a:t>
            </a:r>
            <a:r>
              <a:rPr lang="ru-RU" sz="2800" dirty="0" err="1"/>
              <a:t>Прохарчин</a:t>
            </a:r>
            <a:r>
              <a:rPr lang="ru-RU" sz="2800" dirty="0"/>
              <a:t>» (1846), «Хозяйка» (1847), «Белые ночи» (1848), «</a:t>
            </a:r>
            <a:r>
              <a:rPr lang="ru-RU" sz="2800" dirty="0" err="1"/>
              <a:t>Неточка</a:t>
            </a:r>
            <a:r>
              <a:rPr lang="ru-RU" sz="2800" dirty="0"/>
              <a:t> </a:t>
            </a:r>
            <a:r>
              <a:rPr lang="ru-RU" sz="2800" dirty="0" err="1"/>
              <a:t>Незванова</a:t>
            </a:r>
            <a:r>
              <a:rPr lang="ru-RU" sz="2800" dirty="0"/>
              <a:t>» (1849) и др.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К.А. Трутовский. Ф.М. Достоевский (1847).</a:t>
            </a:r>
            <a:br>
              <a:rPr lang="ru-RU" sz="4000"/>
            </a:br>
            <a:endParaRPr lang="ru-RU" sz="4000"/>
          </a:p>
        </p:txBody>
      </p:sp>
      <p:pic>
        <p:nvPicPr>
          <p:cNvPr id="9219" name="Picture 4" descr="%7bDFDC71C5-6B0E-46AF-AFF6-6BFE661D6DBD%7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447800"/>
            <a:ext cx="4132263" cy="48712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/>
              <a:t>Каторга</a:t>
            </a:r>
            <a:br>
              <a:rPr lang="ru-RU" sz="4000"/>
            </a:br>
            <a:endParaRPr lang="ru-RU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В 1846 году Ф.М. Достоевский познакомился с бывшим служащим Министерства иностранных дел М.В. Буташевичем-Петрашевским, а с весны 1847 года стал постоянным посетителем его «пятниц». В ночь с 22 на 23 апреля 1849 года все члены кружка Петрашевского по приказу Николая I были арестованы и заключены в Петропавловскую крепость. Военный суд приговорил их к расстрелу. 22 декабря над петрашевцами был совершен обряд подготовки к смертной казни, и только в последнюю минуту им объявили настоящий приговор: каторга и солдатчина. После смерти Николая I участь Ф.М. Достоевского, как и многих политических преступников, была смягчена. Тем не менее четыре года (с января 1850-го по январь 1854-го) писатель провел в Омском остроге, а затем пять лет служил в Семипалатинске. Только в 1859 году он получил разрешение жить в Твери, и через некоторое время вернулся в Петербург.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/>
              <a:t>Творчество первой половины 1860-х годов</a:t>
            </a:r>
            <a:r>
              <a:rPr lang="ru-RU" sz="400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С 1861 года Ф.М. Достоевский вместе с братом Михаилом издавал журнал «Время», а после его закрытия - журнал «Эпоха». На станицах журналов братья изложили программу почвенничества - нового направления в русской общественной мысли. Вместе с известными критиками того времени А.А. Григорьевым и Н.Н. Страховым они призывали восстановить связь высших классов с низшими (народными началами, «почвой»), которая, по их мнению, была прервана в результате реформ Петра I. Если до каторги Ф.М. Достоевского привлекали идеи утопического социализма, то теперь он обратился к христианству.</a:t>
            </a:r>
            <a:br>
              <a:rPr lang="ru-RU" sz="2400" dirty="0"/>
            </a:br>
            <a:r>
              <a:rPr lang="ru-RU" sz="2400" dirty="0"/>
              <a:t>В 1860-61 годах Ф.М. Достоевский написал роман «Униженные и оскорбленные» (о людях, не имеющих сил бороться со злом), в 1860-62 годах - книгу очерков «Записки из Мертвого дома» (о страшных днях, проведенных в Омском остроге), в 1864 году - повесть «Записки из подполья» (о глубинном сознании «подпольного человека»).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кстура">
  <a:themeElements>
    <a:clrScheme name="Custom 12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E5FFFF"/>
      </a:hlink>
      <a:folHlink>
        <a:srgbClr val="E5FFFF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86</TotalTime>
  <Words>849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Текстура</vt:lpstr>
      <vt:lpstr>Творчество Фёдора МихайловичаДостоевского  (1821 – 1881)</vt:lpstr>
      <vt:lpstr>Родители </vt:lpstr>
      <vt:lpstr>Детство </vt:lpstr>
      <vt:lpstr>Учеба и служба </vt:lpstr>
      <vt:lpstr>Инженерный замок. </vt:lpstr>
      <vt:lpstr>Творчество 1840-х годов </vt:lpstr>
      <vt:lpstr>К.А. Трутовский. Ф.М. Достоевский (1847). </vt:lpstr>
      <vt:lpstr>Каторга </vt:lpstr>
      <vt:lpstr>Творчество первой половины 1860-х годов </vt:lpstr>
      <vt:lpstr>Путешествие за границу </vt:lpstr>
      <vt:lpstr> Семейная жизнь  </vt:lpstr>
      <vt:lpstr> Семейная жизнь  </vt:lpstr>
      <vt:lpstr>А.Г. Сниткина </vt:lpstr>
      <vt:lpstr>Федор и Любовь Достоевские, дети писателя. </vt:lpstr>
      <vt:lpstr>Заключение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Tema</dc:creator>
  <cp:lastModifiedBy>NVG</cp:lastModifiedBy>
  <cp:revision>7</cp:revision>
  <cp:lastPrinted>1601-01-01T00:00:00Z</cp:lastPrinted>
  <dcterms:created xsi:type="dcterms:W3CDTF">1601-01-01T00:00:00Z</dcterms:created>
  <dcterms:modified xsi:type="dcterms:W3CDTF">2022-11-23T11:31:18Z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