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65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596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542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08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87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62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72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7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2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8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32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adacevia.cz/nabidka-programu/dobro-druzi/" TargetMode="External"/><Relationship Id="rId3" Type="http://schemas.openxmlformats.org/officeDocument/2006/relationships/hyperlink" Target="https://nadacepangea.cz/novinky/vyzva-nadace-pangea-pro-projekt-paidagogos/?fbclid=IwAR1KAua9YGCq5kUc1fO98-J_bqIGPL9bN3loqlO1_A6LHaojgfB42uUh_ks" TargetMode="External"/><Relationship Id="rId7" Type="http://schemas.openxmlformats.org/officeDocument/2006/relationships/hyperlink" Target="https://damenavas.brno.cz/" TargetMode="External"/><Relationship Id="rId2" Type="http://schemas.openxmlformats.org/officeDocument/2006/relationships/hyperlink" Target="https://www.muni.cz/absolventi/spolek-absolventu-a-pratel-mu/granty-tgm/aktualni-rocni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exsda.cz/aktivity/inexup/" TargetMode="External"/><Relationship Id="rId11" Type="http://schemas.openxmlformats.org/officeDocument/2006/relationships/hyperlink" Target="https://www.muni.cz/studenti/stipendia/bavi-vas-delat-veci-pro-ostatni-studenty-a-univerzitu" TargetMode="External"/><Relationship Id="rId5" Type="http://schemas.openxmlformats.org/officeDocument/2006/relationships/hyperlink" Target="https://europa.eu/youth/solidarity_en" TargetMode="External"/><Relationship Id="rId10" Type="http://schemas.openxmlformats.org/officeDocument/2006/relationships/hyperlink" Target="https://projekty.rect.muni.cz/cs/fond-rozvoje-mu/frmu-2020" TargetMode="External"/><Relationship Id="rId4" Type="http://schemas.openxmlformats.org/officeDocument/2006/relationships/hyperlink" Target="https://www.mladiinfo.cz/evropsky-sbor-solidarity/" TargetMode="External"/><Relationship Id="rId9" Type="http://schemas.openxmlformats.org/officeDocument/2006/relationships/hyperlink" Target="http://www.nadacesophia.cz/prisp.as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kontakty/mistnost?id=166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5A0E95D-7E57-4865-909A-CE9CF9604B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Příprava rozvojového projektu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66CA1C2-B817-40BC-B572-127D0D6869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Podzim, </a:t>
            </a:r>
            <a:r>
              <a:rPr lang="cs-CZ" sz="2800" dirty="0" smtClean="0"/>
              <a:t>2021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6667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50B4E6-A73F-4B83-AEB0-D79F0405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Vítám Vás do nového předmětu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75BA673F-CD09-4446-A496-6C078A356E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Krátká prezentace Vás zorientuje v jeho obsahu </a:t>
            </a:r>
          </a:p>
        </p:txBody>
      </p:sp>
    </p:spTree>
    <p:extLst>
      <p:ext uri="{BB962C8B-B14F-4D97-AF65-F5344CB8AC3E}">
        <p14:creationId xmlns:p14="http://schemas.microsoft.com/office/powerpoint/2010/main" val="350244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515CEEA-B277-41C0-83A3-8C45B2B4D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Zadání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03C4366-D12A-4924-9A2B-531AC7C50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cs-CZ" b="1" dirty="0"/>
              <a:t>Promyslet téma projektu – v rámci diskusí, v průběhu výuky atd.</a:t>
            </a:r>
          </a:p>
          <a:p>
            <a:pPr algn="ctr"/>
            <a:r>
              <a:rPr lang="cs-CZ" b="1" dirty="0"/>
              <a:t>Vytvořit týmy – název, vize, poslání</a:t>
            </a:r>
          </a:p>
          <a:p>
            <a:pPr algn="ctr"/>
            <a:r>
              <a:rPr lang="cs-CZ" b="1" dirty="0"/>
              <a:t>Vybrat si organizaci, která projektu vypisuje (viz. další slide)</a:t>
            </a:r>
          </a:p>
          <a:p>
            <a:pPr algn="ctr"/>
            <a:r>
              <a:rPr lang="cs-CZ" b="1" dirty="0"/>
              <a:t>Seznámit se s projektovou dokumentací/pracovat s jejich dokumentací</a:t>
            </a:r>
          </a:p>
          <a:p>
            <a:pPr algn="ctr"/>
            <a:r>
              <a:rPr lang="cs-CZ" b="1" dirty="0"/>
              <a:t>Vytvořit v týmu návrh projektu</a:t>
            </a:r>
          </a:p>
          <a:p>
            <a:pPr algn="ctr"/>
            <a:r>
              <a:rPr lang="cs-CZ" b="1" dirty="0"/>
              <a:t>Zpracovat návrh projektu – podle projektové dokumentace zvolené organizace</a:t>
            </a:r>
          </a:p>
          <a:p>
            <a:pPr algn="ctr"/>
            <a:r>
              <a:rPr lang="cs-CZ" b="1" dirty="0"/>
              <a:t>Připravit projekt k realizaci/reálně ho podat</a:t>
            </a:r>
          </a:p>
        </p:txBody>
      </p:sp>
    </p:spTree>
    <p:extLst>
      <p:ext uri="{BB962C8B-B14F-4D97-AF65-F5344CB8AC3E}">
        <p14:creationId xmlns:p14="http://schemas.microsoft.com/office/powerpoint/2010/main" val="316763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19C740B-08FC-408F-88F4-63DEF4852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je důležité zrealizovat – prezenčně, online…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CFD5839-2B49-467D-B30D-7F3921621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i="1" dirty="0"/>
              <a:t>Vytvoříte zadání projektu, který můžete i reálně podat</a:t>
            </a:r>
          </a:p>
        </p:txBody>
      </p:sp>
    </p:spTree>
    <p:extLst>
      <p:ext uri="{BB962C8B-B14F-4D97-AF65-F5344CB8AC3E}">
        <p14:creationId xmlns:p14="http://schemas.microsoft.com/office/powerpoint/2010/main" val="224117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CB93C7C-BEDF-45B4-B5BD-D5B995F73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FD71F84-8D04-40EB-8C16-4B1D50E8F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Obecné údaje o projektu: 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název, cílová skupina, námět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Popis problému: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kde a jaké vidíte nedostatky v sociálně-pedagogické realitě, na které chcete vaším nápadem/projektem reagovat? Popište souvislosti a návaznost jednoho na druhé.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Vaše vize: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kam chcete situaci posunout a jak tomu hodláte vaším projektem přispět? Vysvětlete předpokládaný dopad změny na změny v sociálně-pedagogické realitě.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Vámi navrhované řešení: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Váš projekt přispěje naplnění této vize? Co konkrétně chcete udělat a co k tomu potřebujete?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Předběžný odhad o výši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rádi bychom si udělali představu, o jak vysokých nákladech přibližně uvažujete. 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b="1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Přínos finanční podpory:</a:t>
            </a:r>
            <a:r>
              <a:rPr lang="cs-CZ" sz="18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Jak finanční podpora pomůže naplnění Vaší vize? Co bude díky financím jinak? Co by se bez této podpory nestalo?</a:t>
            </a:r>
            <a:endParaRPr lang="cs-CZ" sz="1800" dirty="0">
              <a:solidFill>
                <a:srgbClr val="3A3A3A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88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C68CD1-7EC0-4AEB-B06B-9278C964E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dirty="0"/>
              <a:t>Organizace, které poskytují zdroje</a:t>
            </a:r>
            <a:br>
              <a:rPr lang="cs-CZ" sz="1600" dirty="0"/>
            </a:br>
            <a:r>
              <a:rPr lang="cs-CZ" sz="1600" dirty="0"/>
              <a:t/>
            </a:r>
            <a:br>
              <a:rPr lang="cs-CZ" sz="1600" dirty="0"/>
            </a:b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</a:rPr>
              <a:t>seznam odkazů na nadace a zdroje, které financují nápady mladých lidí bez nutnosti zaštítění oficiální organizací či institucí. </a:t>
            </a:r>
            <a:endParaRPr lang="cs-CZ" sz="1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986D4AA-DE1D-4819-9F2D-5EFA1F6C6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sz="1800" u="sng" dirty="0">
              <a:solidFill>
                <a:srgbClr val="002776"/>
              </a:solidFill>
              <a:effectLst/>
              <a:latin typeface="Times New Roman" panose="02020603050405020304" pitchFamily="18" charset="0"/>
              <a:ea typeface="Cambria" panose="02040503050406030204" pitchFamily="18" charset="0"/>
              <a:cs typeface="Cambria" panose="02040503050406030204" pitchFamily="18" charset="0"/>
              <a:hlinkClick r:id="rId2"/>
            </a:endParaRPr>
          </a:p>
          <a:p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2"/>
              </a:rPr>
              <a:t>SAPMU: Granty TGM na podporu rozvoje občanské společnosti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3"/>
              </a:rPr>
              <a:t>Nadace Pangea: projekt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3"/>
              </a:rPr>
              <a:t>paidagogs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4"/>
              </a:rPr>
              <a:t>Evropská unie: Evropský sbor solidarity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(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European</a:t>
            </a: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 solidarity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corps</a:t>
            </a: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5"/>
              </a:rPr>
              <a:t> 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- anglická verze)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6"/>
              </a:rPr>
              <a:t>INEXSDA: </a:t>
            </a:r>
            <a:r>
              <a:rPr lang="cs-CZ" sz="1800" u="sng" dirty="0" err="1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6"/>
              </a:rPr>
              <a:t>Inexup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7"/>
              </a:rPr>
              <a:t>Brno: Dáme na Vás (participativní rozpočet)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8"/>
              </a:rPr>
              <a:t>Nadace Via: Dobro-druzi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9"/>
              </a:rPr>
              <a:t>Nadace Sophia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10"/>
              </a:rPr>
              <a:t>Fond rozvoje Masarykovy univerzity</a:t>
            </a:r>
            <a:r>
              <a:rPr lang="cs-CZ" sz="18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– letos nebude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lvl="0" indent="-342900" algn="l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49580" algn="l"/>
              </a:tabLst>
            </a:pPr>
            <a:r>
              <a:rPr lang="cs-CZ" sz="1800" u="sng" dirty="0">
                <a:solidFill>
                  <a:srgbClr val="002776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  <a:hlinkClick r:id="rId11"/>
              </a:rPr>
              <a:t>Stipendijní program rektora MU na podporu studentských aktivit  </a:t>
            </a:r>
            <a:endParaRPr lang="cs-CZ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235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8915FB6-1CCE-420B-804B-07B9D5C85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6DD439B-759F-45A9-BFD5-2379C2DEF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– zapsání kolokvia</a:t>
            </a:r>
          </a:p>
          <a:p>
            <a:r>
              <a:rPr lang="cs-CZ" dirty="0"/>
              <a:t>Projekty připravené k realizaci – jaro 2021</a:t>
            </a:r>
          </a:p>
          <a:p>
            <a:r>
              <a:rPr lang="cs-CZ" dirty="0"/>
              <a:t>V průběhu února jsou možné dílčí změny atd., podle aktuální situace s COVID 19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Přeji tvůrčí práci na projektech a zajímavé nápady, Lenka Gulová</a:t>
            </a:r>
          </a:p>
        </p:txBody>
      </p:sp>
    </p:spTree>
    <p:extLst>
      <p:ext uri="{BB962C8B-B14F-4D97-AF65-F5344CB8AC3E}">
        <p14:creationId xmlns:p14="http://schemas.microsoft.com/office/powerpoint/2010/main" val="1993001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F363364-3EC5-463B-B30C-0910E527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podzim </a:t>
            </a:r>
            <a:r>
              <a:rPr lang="cs-CZ" dirty="0" smtClean="0"/>
              <a:t>2021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A0AEC6B-A636-4FB1-8D7A-8667E9136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 So 16. 10. 9:00–12:50 </a:t>
            </a:r>
            <a:r>
              <a:rPr lang="cs-CZ" dirty="0">
                <a:hlinkClick r:id="rId2"/>
              </a:rPr>
              <a:t>učebna 30</a:t>
            </a:r>
            <a:r>
              <a:rPr lang="cs-CZ" dirty="0"/>
              <a:t>, </a:t>
            </a:r>
            <a:r>
              <a:rPr lang="cs-CZ" dirty="0" smtClean="0"/>
              <a:t>Úvod do problematiky, otevření témat, Jak tvořit projekt? Dokumentace a nápad. Práce v týmech. Ukázky zajímavých projektů.</a:t>
            </a:r>
          </a:p>
          <a:p>
            <a:endParaRPr lang="cs-CZ" dirty="0"/>
          </a:p>
          <a:p>
            <a:r>
              <a:rPr lang="cs-CZ" dirty="0" smtClean="0"/>
              <a:t>So </a:t>
            </a:r>
            <a:r>
              <a:rPr lang="cs-CZ" dirty="0"/>
              <a:t>13. 11. 14:00–16:50 </a:t>
            </a:r>
            <a:r>
              <a:rPr lang="cs-CZ" dirty="0">
                <a:hlinkClick r:id="rId2"/>
              </a:rPr>
              <a:t>učebna 30</a:t>
            </a:r>
            <a:r>
              <a:rPr lang="cs-CZ" dirty="0"/>
              <a:t>, </a:t>
            </a:r>
            <a:r>
              <a:rPr lang="cs-CZ" dirty="0" smtClean="0"/>
              <a:t>Týmová práce, zpracování dokumentace, tvorba projektů</a:t>
            </a:r>
          </a:p>
          <a:p>
            <a:r>
              <a:rPr lang="cs-CZ" dirty="0" smtClean="0"/>
              <a:t>Od 22. 11. do 3.12. individuální konzultace s jednotlivými týmy na </a:t>
            </a:r>
            <a:r>
              <a:rPr lang="cs-CZ" dirty="0" err="1" smtClean="0"/>
              <a:t>teamsech</a:t>
            </a:r>
            <a:r>
              <a:rPr lang="cs-CZ" dirty="0" smtClean="0"/>
              <a:t>, příprava prezentace</a:t>
            </a:r>
          </a:p>
          <a:p>
            <a:endParaRPr lang="cs-CZ" dirty="0"/>
          </a:p>
          <a:p>
            <a:r>
              <a:rPr lang="cs-CZ" dirty="0" smtClean="0"/>
              <a:t>Pá </a:t>
            </a:r>
            <a:r>
              <a:rPr lang="cs-CZ" dirty="0"/>
              <a:t>10. 12. 9:00–12:50 </a:t>
            </a:r>
            <a:r>
              <a:rPr lang="cs-CZ" dirty="0">
                <a:hlinkClick r:id="rId2"/>
              </a:rPr>
              <a:t>učebna </a:t>
            </a:r>
            <a:r>
              <a:rPr lang="cs-CZ" dirty="0" smtClean="0">
                <a:hlinkClick r:id="rId2"/>
              </a:rPr>
              <a:t>30</a:t>
            </a:r>
            <a:r>
              <a:rPr lang="cs-CZ" dirty="0" smtClean="0"/>
              <a:t>, Prezentace připravených projektů/společně s prezenčními studenty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85049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101</TotalTime>
  <Words>156</Words>
  <Application>Microsoft Office PowerPoint</Application>
  <PresentationFormat>Širokoúhlá obrazovka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Cambria</vt:lpstr>
      <vt:lpstr>Gill Sans MT</vt:lpstr>
      <vt:lpstr>Symbol</vt:lpstr>
      <vt:lpstr>Times New Roman</vt:lpstr>
      <vt:lpstr>Galerie</vt:lpstr>
      <vt:lpstr>Příprava rozvojového projektu</vt:lpstr>
      <vt:lpstr>Vítám Vás do nového předmětu</vt:lpstr>
      <vt:lpstr>Zadání předmětu</vt:lpstr>
      <vt:lpstr>Projekt je důležité zrealizovat – prezenčně, online…</vt:lpstr>
      <vt:lpstr>Zadání úkolu</vt:lpstr>
      <vt:lpstr>Organizace, které poskytují zdroje  seznam odkazů na nadace a zdroje, které financují nápady mladých lidí bez nutnosti zaštítění oficiální organizací či institucí. </vt:lpstr>
      <vt:lpstr>Závěr předmětu</vt:lpstr>
      <vt:lpstr>Harmonogram podzim 2021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rozvojového projektu</dc:title>
  <dc:creator>Lenka Gulová</dc:creator>
  <cp:lastModifiedBy>Admin-01</cp:lastModifiedBy>
  <cp:revision>8</cp:revision>
  <dcterms:created xsi:type="dcterms:W3CDTF">2020-10-07T12:50:38Z</dcterms:created>
  <dcterms:modified xsi:type="dcterms:W3CDTF">2021-10-15T16:18:22Z</dcterms:modified>
</cp:coreProperties>
</file>