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838B-1C6C-40A6-B4BF-92CA13BDDCC3}" type="datetimeFigureOut">
              <a:rPr lang="cs-CZ" smtClean="0"/>
              <a:pPr/>
              <a:t>09.10.2020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07EF-21ED-49DA-8797-5C39CF569A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838B-1C6C-40A6-B4BF-92CA13BDDCC3}" type="datetimeFigureOut">
              <a:rPr lang="cs-CZ" smtClean="0"/>
              <a:pPr/>
              <a:t>09.10.2020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07EF-21ED-49DA-8797-5C39CF569A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838B-1C6C-40A6-B4BF-92CA13BDDCC3}" type="datetimeFigureOut">
              <a:rPr lang="cs-CZ" smtClean="0"/>
              <a:pPr/>
              <a:t>09.10.2020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07EF-21ED-49DA-8797-5C39CF569A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838B-1C6C-40A6-B4BF-92CA13BDDCC3}" type="datetimeFigureOut">
              <a:rPr lang="cs-CZ" smtClean="0"/>
              <a:pPr/>
              <a:t>09.10.2020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07EF-21ED-49DA-8797-5C39CF569A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838B-1C6C-40A6-B4BF-92CA13BDDCC3}" type="datetimeFigureOut">
              <a:rPr lang="cs-CZ" smtClean="0"/>
              <a:pPr/>
              <a:t>09.10.2020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07EF-21ED-49DA-8797-5C39CF569A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838B-1C6C-40A6-B4BF-92CA13BDDCC3}" type="datetimeFigureOut">
              <a:rPr lang="cs-CZ" smtClean="0"/>
              <a:pPr/>
              <a:t>09.10.2020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07EF-21ED-49DA-8797-5C39CF569A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838B-1C6C-40A6-B4BF-92CA13BDDCC3}" type="datetimeFigureOut">
              <a:rPr lang="cs-CZ" smtClean="0"/>
              <a:pPr/>
              <a:t>09.10.2020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07EF-21ED-49DA-8797-5C39CF569A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838B-1C6C-40A6-B4BF-92CA13BDDCC3}" type="datetimeFigureOut">
              <a:rPr lang="cs-CZ" smtClean="0"/>
              <a:pPr/>
              <a:t>09.10.2020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07EF-21ED-49DA-8797-5C39CF569A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838B-1C6C-40A6-B4BF-92CA13BDDCC3}" type="datetimeFigureOut">
              <a:rPr lang="cs-CZ" smtClean="0"/>
              <a:pPr/>
              <a:t>09.10.2020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07EF-21ED-49DA-8797-5C39CF569A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838B-1C6C-40A6-B4BF-92CA13BDDCC3}" type="datetimeFigureOut">
              <a:rPr lang="cs-CZ" smtClean="0"/>
              <a:pPr/>
              <a:t>09.10.2020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07EF-21ED-49DA-8797-5C39CF569A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838B-1C6C-40A6-B4BF-92CA13BDDCC3}" type="datetimeFigureOut">
              <a:rPr lang="cs-CZ" smtClean="0"/>
              <a:pPr/>
              <a:t>09.10.2020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07EF-21ED-49DA-8797-5C39CF569A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3838B-1C6C-40A6-B4BF-92CA13BDDCC3}" type="datetimeFigureOut">
              <a:rPr lang="cs-CZ" smtClean="0"/>
              <a:pPr/>
              <a:t>09.10.2020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A07EF-21ED-49DA-8797-5C39CF569A2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844" y="2714620"/>
            <a:ext cx="8786874" cy="1470025"/>
          </a:xfrm>
        </p:spPr>
        <p:txBody>
          <a:bodyPr>
            <a:normAutofit/>
          </a:bodyPr>
          <a:lstStyle/>
          <a:p>
            <a:r>
              <a:rPr lang="cs-CZ" sz="5400" dirty="0">
                <a:latin typeface="Informal Roman" pitchFamily="66" charset="0"/>
              </a:rPr>
              <a:t>Spolek KLÍČE K BUDOUCNOSTI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43108" y="4357694"/>
            <a:ext cx="6400800" cy="1857388"/>
          </a:xfrm>
        </p:spPr>
        <p:txBody>
          <a:bodyPr>
            <a:normAutofit/>
          </a:bodyPr>
          <a:lstStyle/>
          <a:p>
            <a:pPr algn="l"/>
            <a:r>
              <a:rPr lang="cs-CZ" sz="2400" dirty="0"/>
              <a:t>Autoři: 	Veronika Srpová</a:t>
            </a:r>
          </a:p>
          <a:p>
            <a:pPr algn="l"/>
            <a:r>
              <a:rPr lang="cs-CZ" sz="2400" dirty="0"/>
              <a:t>		Karolína Panušová</a:t>
            </a:r>
          </a:p>
          <a:p>
            <a:pPr algn="l"/>
            <a:r>
              <a:rPr lang="cs-CZ" sz="2400" dirty="0"/>
              <a:t>		Zina Novotná</a:t>
            </a:r>
          </a:p>
          <a:p>
            <a:pPr algn="l"/>
            <a:r>
              <a:rPr lang="cs-CZ" sz="2400" dirty="0"/>
              <a:t>		Ondřej Zacha</a:t>
            </a:r>
          </a:p>
        </p:txBody>
      </p:sp>
      <p:pic>
        <p:nvPicPr>
          <p:cNvPr id="4" name="Obrázek 0" descr="depositphotos_192347474-stock-illustration-intelligence-brain-vector-icon-key.jpg"/>
          <p:cNvPicPr/>
          <p:nvPr/>
        </p:nvPicPr>
        <p:blipFill>
          <a:blip r:embed="rId2" cstate="print"/>
          <a:srcRect t="9494" b="15190"/>
          <a:stretch>
            <a:fillRect/>
          </a:stretch>
        </p:blipFill>
        <p:spPr>
          <a:xfrm>
            <a:off x="3286116" y="500042"/>
            <a:ext cx="2786082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Představíme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714908"/>
          </a:xfrm>
        </p:spPr>
        <p:txBody>
          <a:bodyPr/>
          <a:lstStyle/>
          <a:p>
            <a:r>
              <a:rPr lang="cs-CZ" dirty="0"/>
              <a:t>Efektivní techniky žákům 2. stupně ZŠ</a:t>
            </a:r>
          </a:p>
          <a:p>
            <a:endParaRPr lang="cs-CZ" dirty="0"/>
          </a:p>
          <a:p>
            <a:r>
              <a:rPr lang="cs-CZ" dirty="0"/>
              <a:t>Upořádáme workshop k osvojení nových forem učení</a:t>
            </a:r>
          </a:p>
          <a:p>
            <a:endParaRPr lang="cs-CZ" dirty="0"/>
          </a:p>
          <a:p>
            <a:r>
              <a:rPr lang="cs-CZ" dirty="0"/>
              <a:t>Vytvoříme brožury efektivního učení</a:t>
            </a:r>
          </a:p>
          <a:p>
            <a:endParaRPr lang="cs-CZ" dirty="0"/>
          </a:p>
          <a:p>
            <a:r>
              <a:rPr lang="cs-CZ" dirty="0"/>
              <a:t>Spolupráce s učiteli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D:\MU studijní materiály\2019-2021 navazující\Příprava rozvojových projektů\NAS_PROJEKT\Obrázky\brozur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4071942"/>
            <a:ext cx="1892771" cy="1143008"/>
          </a:xfrm>
          <a:prstGeom prst="rect">
            <a:avLst/>
          </a:prstGeom>
          <a:noFill/>
        </p:spPr>
      </p:pic>
      <p:pic>
        <p:nvPicPr>
          <p:cNvPr id="2051" name="Picture 3" descr="D:\MU studijní materiály\2019-2021 navazující\Příprava rozvojových projektů\NAS_PROJEKT\Obrázky\ZŠ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18" y="0"/>
            <a:ext cx="2095482" cy="1571612"/>
          </a:xfrm>
          <a:prstGeom prst="rect">
            <a:avLst/>
          </a:prstGeom>
          <a:noFill/>
        </p:spPr>
      </p:pic>
      <p:pic>
        <p:nvPicPr>
          <p:cNvPr id="2052" name="Picture 4" descr="D:\MU studijní materiály\2019-2021 navazující\Příprava rozvojových projektů\NAS_PROJEKT\Obrázky\depositphotos_133076470_l-201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286124"/>
            <a:ext cx="1567439" cy="1047572"/>
          </a:xfrm>
          <a:prstGeom prst="rect">
            <a:avLst/>
          </a:prstGeom>
          <a:noFill/>
        </p:spPr>
      </p:pic>
      <p:pic>
        <p:nvPicPr>
          <p:cNvPr id="2053" name="Picture 5" descr="D:\MU studijní materiály\2019-2021 navazující\Příprava rozvojových projektů\NAS_PROJEKT\Obrázky\left-and-right-brain-concept-illustration_csp36216221.jpg"/>
          <p:cNvPicPr>
            <a:picLocks noChangeAspect="1" noChangeArrowheads="1"/>
          </p:cNvPicPr>
          <p:nvPr/>
        </p:nvPicPr>
        <p:blipFill>
          <a:blip r:embed="rId5"/>
          <a:srcRect b="5882"/>
          <a:stretch>
            <a:fillRect/>
          </a:stretch>
        </p:blipFill>
        <p:spPr bwMode="auto">
          <a:xfrm>
            <a:off x="7494187" y="2786058"/>
            <a:ext cx="1649813" cy="1143008"/>
          </a:xfrm>
          <a:prstGeom prst="rect">
            <a:avLst/>
          </a:prstGeom>
          <a:noFill/>
        </p:spPr>
      </p:pic>
      <p:pic>
        <p:nvPicPr>
          <p:cNvPr id="2054" name="Picture 6" descr="D:\MU studijní materiály\2019-2021 navazující\Příprava rozvojových projektů\NAS_PROJEKT\Obrázky\kerja-sam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5357826"/>
            <a:ext cx="1597301" cy="1324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356"/>
            <a:ext cx="680085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U studijní materiály\2019-2021 navazující\Příprava rozvojových projektů\NAS_PROJEKT\Obrázky\myslenkova-mapa-buz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071546"/>
            <a:ext cx="3583108" cy="3051183"/>
          </a:xfrm>
          <a:prstGeom prst="rect">
            <a:avLst/>
          </a:prstGeom>
          <a:noFill/>
        </p:spPr>
      </p:pic>
      <p:pic>
        <p:nvPicPr>
          <p:cNvPr id="3075" name="Picture 3" descr="D:\MU studijní materiály\2019-2021 navazující\Příprava rozvojových projektů\NAS_PROJEKT\Obrázky\v4-728px-Memorize-Pi-Step-3-Version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7222" y="0"/>
            <a:ext cx="2626778" cy="1970084"/>
          </a:xfrm>
          <a:prstGeom prst="rect">
            <a:avLst/>
          </a:prstGeom>
          <a:noFill/>
        </p:spPr>
      </p:pic>
      <p:pic>
        <p:nvPicPr>
          <p:cNvPr id="3076" name="Picture 4" descr="D:\MU studijní materiály\2019-2021 navazující\Příprava rozvojových projektů\NAS_PROJEKT\Obrázky\02962288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70294"/>
            <a:ext cx="3214678" cy="1687706"/>
          </a:xfrm>
          <a:prstGeom prst="rect">
            <a:avLst/>
          </a:prstGeom>
          <a:noFill/>
        </p:spPr>
      </p:pic>
      <p:pic>
        <p:nvPicPr>
          <p:cNvPr id="3077" name="Picture 5" descr="D:\MU studijní materiály\2019-2021 navazující\Příprava rozvojových projektů\NAS_PROJEKT\Obrázky\setriseos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4625" y="5114925"/>
            <a:ext cx="2619375" cy="1743075"/>
          </a:xfrm>
          <a:prstGeom prst="rect">
            <a:avLst/>
          </a:prstGeom>
          <a:noFill/>
        </p:spPr>
      </p:pic>
      <p:pic>
        <p:nvPicPr>
          <p:cNvPr id="3078" name="Picture 6" descr="D:\MU studijní materiály\2019-2021 navazující\Příprava rozvojových projektů\NAS_PROJEKT\Obrázky\v4-728px-Memorize-Scripts,-Poems,-Verses-Step-2-Version-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0"/>
            <a:ext cx="2476485" cy="1857364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3500430" y="214290"/>
            <a:ext cx="2071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dirty="0"/>
              <a:t>PROČ?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0" y="2000240"/>
            <a:ext cx="28574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/>
              <a:t>Učení v souladu s tím, </a:t>
            </a:r>
          </a:p>
          <a:p>
            <a:r>
              <a:rPr lang="cs-CZ" dirty="0"/>
              <a:t>co bylo zjištěno o učení</a:t>
            </a:r>
          </a:p>
          <a:p>
            <a:endParaRPr lang="cs-CZ" dirty="0"/>
          </a:p>
          <a:p>
            <a:pPr>
              <a:buFont typeface="Wingdings" pitchFamily="2" charset="2"/>
              <a:buChar char="Ø"/>
            </a:pPr>
            <a:r>
              <a:rPr lang="cs-CZ" dirty="0"/>
              <a:t>Využívat co nejvíce možností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pPr>
              <a:buFont typeface="Wingdings" pitchFamily="2" charset="2"/>
              <a:buChar char="Ø"/>
            </a:pPr>
            <a:r>
              <a:rPr lang="cs-CZ" dirty="0"/>
              <a:t>Mozek potřebuje zábavu, barvy, smysly…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pPr>
              <a:buFont typeface="Wingdings" pitchFamily="2" charset="2"/>
              <a:buChar char="Ø"/>
            </a:pPr>
            <a:r>
              <a:rPr lang="cs-CZ" dirty="0"/>
              <a:t>Správně dávkovat – plánování a zpracování učiva</a:t>
            </a:r>
          </a:p>
        </p:txBody>
      </p:sp>
      <p:pic>
        <p:nvPicPr>
          <p:cNvPr id="3079" name="Picture 7" descr="D:\MU studijní materiály\2019-2021 navazující\Příprava rozvojových projektů\NAS_PROJEKT\Obrázky\v4-728px-Get-Rid-of-Hemorrhoids-Naturally-Step-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2993" y="2500306"/>
            <a:ext cx="2631007" cy="1973255"/>
          </a:xfrm>
          <a:prstGeom prst="rect">
            <a:avLst/>
          </a:prstGeom>
          <a:noFill/>
        </p:spPr>
      </p:pic>
      <p:pic>
        <p:nvPicPr>
          <p:cNvPr id="3080" name="Picture 8" descr="D:\MU studijní materiály\2019-2021 navazující\Příprava rozvojových projektů\NAS_PROJEKT\Obrázky\rizene-opakovan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2" y="5072074"/>
            <a:ext cx="2904416" cy="1571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Čeho chceme dosáhnout?</a:t>
            </a:r>
          </a:p>
        </p:txBody>
      </p:sp>
      <p:pic>
        <p:nvPicPr>
          <p:cNvPr id="4098" name="Picture 2" descr="D:\MU studijní materiály\2019-2021 navazující\Příprava rozvojových projektů\NAS_PROJEKT\Obrázky\15_teror_ucit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357298"/>
            <a:ext cx="4457731" cy="2786082"/>
          </a:xfrm>
          <a:prstGeom prst="rect">
            <a:avLst/>
          </a:prstGeom>
          <a:noFill/>
        </p:spPr>
      </p:pic>
      <p:pic>
        <p:nvPicPr>
          <p:cNvPr id="4099" name="Picture 3" descr="D:\MU studijní materiály\2019-2021 navazující\Příprava rozvojových projektů\NAS_PROJEKT\Obrázky\5881447_supermamy-skola-ucitel-zak-rodice-vztahy-vychova-student-v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714748"/>
            <a:ext cx="4714876" cy="3143251"/>
          </a:xfrm>
          <a:prstGeom prst="rect">
            <a:avLst/>
          </a:prstGeom>
          <a:noFill/>
        </p:spPr>
      </p:pic>
      <p:sp>
        <p:nvSpPr>
          <p:cNvPr id="6" name="Ohnutá šipka 5"/>
          <p:cNvSpPr/>
          <p:nvPr/>
        </p:nvSpPr>
        <p:spPr>
          <a:xfrm rot="3603754">
            <a:off x="4633083" y="2936926"/>
            <a:ext cx="788496" cy="76166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43570" y="1643050"/>
            <a:ext cx="30003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2800" dirty="0"/>
              <a:t>Zvýšení zájmu</a:t>
            </a:r>
          </a:p>
          <a:p>
            <a:pPr>
              <a:buFont typeface="Wingdings" pitchFamily="2" charset="2"/>
              <a:buChar char="ü"/>
            </a:pPr>
            <a:endParaRPr lang="cs-CZ" sz="2800" dirty="0"/>
          </a:p>
          <a:p>
            <a:pPr>
              <a:buFont typeface="Wingdings" pitchFamily="2" charset="2"/>
              <a:buChar char="ü"/>
            </a:pPr>
            <a:r>
              <a:rPr lang="cs-CZ" sz="2800" dirty="0"/>
              <a:t>Snadnost učení</a:t>
            </a:r>
          </a:p>
        </p:txBody>
      </p:sp>
      <p:sp>
        <p:nvSpPr>
          <p:cNvPr id="9" name="Obdélník 8"/>
          <p:cNvSpPr/>
          <p:nvPr/>
        </p:nvSpPr>
        <p:spPr>
          <a:xfrm>
            <a:off x="571472" y="4357694"/>
            <a:ext cx="35719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2800" dirty="0"/>
              <a:t>Lepší šance na 	další  vzdělávání</a:t>
            </a:r>
          </a:p>
          <a:p>
            <a:pPr>
              <a:buFont typeface="Wingdings" pitchFamily="2" charset="2"/>
              <a:buChar char="ü"/>
            </a:pPr>
            <a:endParaRPr lang="cs-CZ" sz="2800" dirty="0"/>
          </a:p>
          <a:p>
            <a:pPr>
              <a:buFont typeface="Wingdings" pitchFamily="2" charset="2"/>
              <a:buChar char="ü"/>
            </a:pPr>
            <a:r>
              <a:rPr lang="cs-CZ" sz="2800" dirty="0"/>
              <a:t>Úspěšnost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844" y="2714620"/>
            <a:ext cx="8786874" cy="1470025"/>
          </a:xfrm>
        </p:spPr>
        <p:txBody>
          <a:bodyPr>
            <a:normAutofit/>
          </a:bodyPr>
          <a:lstStyle/>
          <a:p>
            <a:r>
              <a:rPr lang="cs-CZ" sz="5400" dirty="0">
                <a:solidFill>
                  <a:schemeClr val="bg1">
                    <a:lumMod val="65000"/>
                  </a:schemeClr>
                </a:solidFill>
                <a:latin typeface="Informal Roman" pitchFamily="66" charset="0"/>
              </a:rPr>
              <a:t>Spolek KLÍČE K BUDOUCNOSTI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500694" y="5572140"/>
            <a:ext cx="3429024" cy="1143008"/>
          </a:xfrm>
        </p:spPr>
        <p:txBody>
          <a:bodyPr>
            <a:normAutofit/>
          </a:bodyPr>
          <a:lstStyle/>
          <a:p>
            <a:pPr algn="l"/>
            <a:r>
              <a:rPr lang="cs-CZ" sz="1400" dirty="0"/>
              <a:t>Autoři: 		Veronika Srpová</a:t>
            </a:r>
          </a:p>
          <a:p>
            <a:pPr algn="l"/>
            <a:r>
              <a:rPr lang="cs-CZ" sz="1400" dirty="0"/>
              <a:t>		Karolína Panušová</a:t>
            </a:r>
          </a:p>
          <a:p>
            <a:pPr algn="l"/>
            <a:r>
              <a:rPr lang="cs-CZ" sz="1400" dirty="0"/>
              <a:t>		Zina Novotná</a:t>
            </a:r>
          </a:p>
          <a:p>
            <a:pPr algn="l"/>
            <a:r>
              <a:rPr lang="cs-CZ" sz="1400" dirty="0"/>
              <a:t>		Ondřej Zacha</a:t>
            </a:r>
          </a:p>
        </p:txBody>
      </p:sp>
      <p:pic>
        <p:nvPicPr>
          <p:cNvPr id="4" name="Obrázek 0" descr="depositphotos_192347474-stock-illustration-intelligence-brain-vector-icon-key.jpg"/>
          <p:cNvPicPr/>
          <p:nvPr/>
        </p:nvPicPr>
        <p:blipFill>
          <a:blip r:embed="rId2" cstate="print"/>
          <a:srcRect t="9494" b="15190"/>
          <a:stretch>
            <a:fillRect/>
          </a:stretch>
        </p:blipFill>
        <p:spPr>
          <a:xfrm>
            <a:off x="3286116" y="500042"/>
            <a:ext cx="2786082" cy="221457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0" y="414338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5400" b="1" dirty="0"/>
              <a:t>DĚKUJEME ZA POZORNOST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115</Words>
  <Application>Microsoft Office PowerPoint</Application>
  <PresentationFormat>Předvádění na obrazovce (4:3)</PresentationFormat>
  <Paragraphs>35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Calibri</vt:lpstr>
      <vt:lpstr>Informal Roman</vt:lpstr>
      <vt:lpstr>Wingdings</vt:lpstr>
      <vt:lpstr>Motiv sady Office</vt:lpstr>
      <vt:lpstr>Spolek KLÍČE K BUDOUCNOSTI</vt:lpstr>
      <vt:lpstr>Představíme</vt:lpstr>
      <vt:lpstr>Prezentace aplikace PowerPoint</vt:lpstr>
      <vt:lpstr>Prezentace aplikace PowerPoint</vt:lpstr>
      <vt:lpstr>Čeho chceme dosáhnout?</vt:lpstr>
      <vt:lpstr>Spolek KLÍČE K BUDOUCNOSTI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Spolek KLÍČE BUDOUCNOSTI</dc:title>
  <dc:creator>Ondra</dc:creator>
  <cp:lastModifiedBy>Lenka Gulová</cp:lastModifiedBy>
  <cp:revision>12</cp:revision>
  <dcterms:created xsi:type="dcterms:W3CDTF">2019-12-05T12:50:47Z</dcterms:created>
  <dcterms:modified xsi:type="dcterms:W3CDTF">2020-10-09T18:10:33Z</dcterms:modified>
</cp:coreProperties>
</file>