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148EC-6B58-487D-BE81-C586EA84E467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F893F-C130-48E6-9F87-B555AFD4D7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75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Tady nevím, jestli psát, že to bude v Brně a tak, nebo jestli by to stačilo říct </a:t>
            </a:r>
            <a:r>
              <a:rPr lang="cs-CZ" dirty="0" err="1"/>
              <a:t>úsntě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F893F-C130-48E6-9F87-B555AFD4D73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27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Tady bych toho víc nepsala, ale spíš to řekla ústně (bod 3 v projektové dokumentaci)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F893F-C130-48E6-9F87-B555AFD4D73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57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3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9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8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1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90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05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5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7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4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2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3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0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09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94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8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040FED-584F-4271-B821-AC43BE230750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D19F2-4E1C-471C-9918-A17F5A2544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4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775457-0B3F-41C8-A206-0041FB41D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083483"/>
          </a:xfrm>
        </p:spPr>
        <p:txBody>
          <a:bodyPr>
            <a:normAutofit/>
          </a:bodyPr>
          <a:lstStyle/>
          <a:p>
            <a:pPr algn="ctr"/>
            <a:r>
              <a:rPr lang="cs-CZ" sz="8000" b="1" dirty="0"/>
              <a:t>Mezigenerační komunikace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D8B2AD-4869-49AC-8676-2D864B7C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917729"/>
            <a:ext cx="10260990" cy="1426226"/>
          </a:xfrm>
        </p:spPr>
        <p:txBody>
          <a:bodyPr numCol="2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dirty="0">
                <a:solidFill>
                  <a:schemeClr val="bg2"/>
                </a:solidFill>
              </a:rPr>
              <a:t>        Bc. Michaela Slezáková</a:t>
            </a:r>
          </a:p>
          <a:p>
            <a:pPr algn="ctr">
              <a:lnSpc>
                <a:spcPct val="90000"/>
              </a:lnSpc>
            </a:pPr>
            <a:r>
              <a:rPr lang="cs-CZ" dirty="0">
                <a:solidFill>
                  <a:schemeClr val="bg2"/>
                </a:solidFill>
              </a:rPr>
              <a:t>Bc. Aneta Kutílková</a:t>
            </a:r>
          </a:p>
          <a:p>
            <a:pPr algn="ctr">
              <a:lnSpc>
                <a:spcPct val="90000"/>
              </a:lnSpc>
            </a:pPr>
            <a:r>
              <a:rPr lang="cs-CZ" dirty="0">
                <a:solidFill>
                  <a:schemeClr val="bg2"/>
                </a:solidFill>
              </a:rPr>
              <a:t>     Bc. Michaela Berková</a:t>
            </a:r>
          </a:p>
          <a:p>
            <a:pPr algn="ctr">
              <a:lnSpc>
                <a:spcPct val="90000"/>
              </a:lnSpc>
            </a:pPr>
            <a:r>
              <a:rPr lang="cs-CZ" dirty="0">
                <a:solidFill>
                  <a:schemeClr val="bg2"/>
                </a:solidFill>
              </a:rPr>
              <a:t>Bc. Kristýna Jančíková</a:t>
            </a:r>
          </a:p>
          <a:p>
            <a:pPr algn="ctr">
              <a:lnSpc>
                <a:spcPct val="90000"/>
              </a:lnSpc>
            </a:pPr>
            <a:r>
              <a:rPr lang="cs-CZ" dirty="0">
                <a:solidFill>
                  <a:schemeClr val="bg2"/>
                </a:solidFill>
              </a:rPr>
              <a:t>Bc. Barbora Zelinková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A073F3C-5FBB-4178-98FC-39270F70657F}"/>
              </a:ext>
            </a:extLst>
          </p:cNvPr>
          <p:cNvSpPr txBox="1"/>
          <p:nvPr/>
        </p:nvSpPr>
        <p:spPr>
          <a:xfrm>
            <a:off x="6986428" y="163964"/>
            <a:ext cx="509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SOk215 Příprava rozvojových projektů 2019</a:t>
            </a:r>
          </a:p>
        </p:txBody>
      </p:sp>
    </p:spTree>
    <p:extLst>
      <p:ext uri="{BB962C8B-B14F-4D97-AF65-F5344CB8AC3E}">
        <p14:creationId xmlns:p14="http://schemas.microsoft.com/office/powerpoint/2010/main" val="275323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0F3172-5FB7-4B6E-BE77-E4B3591A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cs-CZ" dirty="0"/>
              <a:t>Komu a jak bude projekt přínosný</a:t>
            </a:r>
          </a:p>
        </p:txBody>
      </p:sp>
      <p:pic>
        <p:nvPicPr>
          <p:cNvPr id="9" name="Zástupný obsah 8" descr="Obsah obrázku zvíře, savci, hledání, muž&#10;&#10;Popis byl vytvořen automaticky">
            <a:extLst>
              <a:ext uri="{FF2B5EF4-FFF2-40B4-BE49-F238E27FC236}">
                <a16:creationId xmlns:a16="http://schemas.microsoft.com/office/drawing/2014/main" id="{FBFA9073-2A6A-4876-8536-DF842BD62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99" y="2120995"/>
            <a:ext cx="7825668" cy="2616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 descr="Obsah obrázku osoba, oblečení, exteriér, vlasy&#10;&#10;Popis byl vytvořen automaticky">
            <a:extLst>
              <a:ext uri="{FF2B5EF4-FFF2-40B4-BE49-F238E27FC236}">
                <a16:creationId xmlns:a16="http://schemas.microsoft.com/office/drawing/2014/main" id="{FDE419F4-4395-47A0-9A7D-70E2CAAB6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9" y="2976282"/>
            <a:ext cx="518073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9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73490-E235-46F1-B04B-6134F5D0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1" y="452718"/>
            <a:ext cx="9437973" cy="1400530"/>
          </a:xfrm>
        </p:spPr>
        <p:txBody>
          <a:bodyPr/>
          <a:lstStyle/>
          <a:p>
            <a:r>
              <a:rPr lang="cs-CZ" b="1" dirty="0"/>
              <a:t>Zapojení místní veřejnosti do přípravné a realizační fáze projektu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EA256B-53A4-42F9-8C00-749D8B132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291137"/>
            <a:ext cx="8946541" cy="3957262"/>
          </a:xfrm>
        </p:spPr>
        <p:txBody>
          <a:bodyPr/>
          <a:lstStyle/>
          <a:p>
            <a:r>
              <a:rPr lang="cs-CZ" sz="2400" dirty="0"/>
              <a:t>Ředitelka domova pro seniory,</a:t>
            </a:r>
          </a:p>
          <a:p>
            <a:endParaRPr lang="cs-CZ" sz="2400" dirty="0"/>
          </a:p>
          <a:p>
            <a:r>
              <a:rPr lang="cs-CZ" sz="2400" dirty="0"/>
              <a:t>sociální pracovnice z domova pro seniory,</a:t>
            </a:r>
          </a:p>
          <a:p>
            <a:r>
              <a:rPr lang="cs-CZ" sz="2400" dirty="0"/>
              <a:t>rodiče dětí,</a:t>
            </a:r>
          </a:p>
          <a:p>
            <a:endParaRPr lang="cs-CZ" sz="2400" dirty="0"/>
          </a:p>
          <a:p>
            <a:r>
              <a:rPr lang="cs-CZ" sz="2400" dirty="0"/>
              <a:t>dopravce autobusu/řidiče,</a:t>
            </a:r>
          </a:p>
          <a:p>
            <a:endParaRPr lang="cs-CZ" sz="2400" dirty="0"/>
          </a:p>
          <a:p>
            <a:r>
              <a:rPr lang="cs-CZ" sz="2400" dirty="0"/>
              <a:t>pečovatelky v domově pro seniory.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1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E559F-57F2-4862-BEA4-A4BBE782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cs-CZ" dirty="0"/>
              <a:t>Časový harmonogram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2FC971-A8D4-45CC-BF87-1E8C57D4C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95236"/>
            <a:ext cx="9838666" cy="4839128"/>
          </a:xfrm>
        </p:spPr>
        <p:txBody>
          <a:bodyPr>
            <a:normAutofit/>
          </a:bodyPr>
          <a:lstStyle/>
          <a:p>
            <a:pPr lvl="0"/>
            <a:r>
              <a:rPr lang="cs-CZ" sz="2400" dirty="0"/>
              <a:t>Přípravná fáze – leden a únor 2020</a:t>
            </a:r>
          </a:p>
          <a:p>
            <a:pPr lvl="1"/>
            <a:r>
              <a:rPr lang="cs-CZ" sz="2000" dirty="0"/>
              <a:t>Stanovení programu a potvrzení s Domovem seniorů – 20. 1. 2020</a:t>
            </a:r>
          </a:p>
          <a:p>
            <a:pPr lvl="1"/>
            <a:r>
              <a:rPr lang="cs-CZ" sz="2000" dirty="0"/>
              <a:t>Nácvik taneční choreografie dětí a příprava pohybových a kreativních aktivit pro seniory – 28. 2. 2020</a:t>
            </a:r>
          </a:p>
          <a:p>
            <a:pPr lvl="0"/>
            <a:r>
              <a:rPr lang="cs-CZ" sz="2400" dirty="0"/>
              <a:t>Realizační fáze – březen 2020</a:t>
            </a:r>
          </a:p>
          <a:p>
            <a:pPr lvl="1"/>
            <a:r>
              <a:rPr lang="cs-CZ" sz="2000" dirty="0"/>
              <a:t>Vystoupení tanečnic - roztleskávaček, společná výtvarná tvorba se seniory, zastřešuje Domov seniorů, taneční skupina ,,Spolek </a:t>
            </a:r>
            <a:r>
              <a:rPr lang="cs-CZ" sz="2000" dirty="0" err="1"/>
              <a:t>Pomponky</a:t>
            </a:r>
            <a:r>
              <a:rPr lang="cs-CZ" sz="2000" dirty="0"/>
              <a:t> Osová </a:t>
            </a:r>
            <a:r>
              <a:rPr lang="cs-CZ" sz="2000" dirty="0" err="1"/>
              <a:t>Bitýška</a:t>
            </a:r>
            <a:r>
              <a:rPr lang="cs-CZ" sz="2000" dirty="0"/>
              <a:t>“, a spolek Mezi generacemi </a:t>
            </a:r>
            <a:r>
              <a:rPr lang="cs-CZ" sz="2000" dirty="0" err="1"/>
              <a:t>z.s</a:t>
            </a:r>
            <a:r>
              <a:rPr lang="cs-CZ" sz="2000" dirty="0"/>
              <a:t>.</a:t>
            </a:r>
          </a:p>
          <a:p>
            <a:pPr lvl="0"/>
            <a:r>
              <a:rPr lang="cs-CZ" sz="2400" dirty="0"/>
              <a:t>Post-realizační fáze – duben 2020</a:t>
            </a:r>
          </a:p>
          <a:p>
            <a:pPr lvl="1"/>
            <a:r>
              <a:rPr lang="cs-CZ" sz="2000" dirty="0"/>
              <a:t>Zhodnocení programu, zpracování závěrečné zprávy – do 1 měsíce po ukončení projektu, 1. polovina dubna 2020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59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8624B-92CD-4740-9E1D-7C1D1BC3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cs-CZ" dirty="0"/>
              <a:t>Informování veřejnosti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F1AFA6-8D06-476D-9636-E3EF67602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Osvětové letáčky,</a:t>
            </a:r>
          </a:p>
          <a:p>
            <a:endParaRPr lang="cs-CZ" sz="2400" dirty="0"/>
          </a:p>
          <a:p>
            <a:r>
              <a:rPr lang="cs-CZ" sz="2400" dirty="0"/>
              <a:t>sociální média,</a:t>
            </a:r>
          </a:p>
          <a:p>
            <a:endParaRPr lang="cs-CZ" sz="2400" dirty="0"/>
          </a:p>
          <a:p>
            <a:r>
              <a:rPr lang="cs-CZ" sz="2400" dirty="0"/>
              <a:t>zpravodaj,</a:t>
            </a:r>
          </a:p>
          <a:p>
            <a:endParaRPr lang="cs-CZ" sz="2400" dirty="0"/>
          </a:p>
          <a:p>
            <a:r>
              <a:rPr lang="cs-CZ" sz="2400" dirty="0"/>
              <a:t>komunikační kanál MUNI.</a:t>
            </a:r>
          </a:p>
        </p:txBody>
      </p:sp>
    </p:spTree>
    <p:extLst>
      <p:ext uri="{BB962C8B-B14F-4D97-AF65-F5344CB8AC3E}">
        <p14:creationId xmlns:p14="http://schemas.microsoft.com/office/powerpoint/2010/main" val="132774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358DDD-556D-4642-8952-3C3165C5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Prostor pro otázky?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 descr="Obsah obrázku kreslení&#10;&#10;Popis byl vytvořen automaticky">
            <a:extLst>
              <a:ext uri="{FF2B5EF4-FFF2-40B4-BE49-F238E27FC236}">
                <a16:creationId xmlns:a16="http://schemas.microsoft.com/office/drawing/2014/main" id="{E80AD152-CE96-4E42-95D5-617B7049F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1782719"/>
            <a:ext cx="6270662" cy="32920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4161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F312E2-5AAA-405D-8903-F9D790710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306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42445-40DB-4D58-B548-C6E582C8B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12" y="431516"/>
            <a:ext cx="10962526" cy="5116529"/>
          </a:xfrm>
        </p:spPr>
        <p:txBody>
          <a:bodyPr/>
          <a:lstStyle/>
          <a:p>
            <a:pPr algn="ctr"/>
            <a:r>
              <a:rPr lang="cs-CZ" dirty="0"/>
              <a:t>Spolek</a:t>
            </a:r>
            <a:br>
              <a:rPr lang="cs-CZ" dirty="0"/>
            </a:br>
            <a:r>
              <a:rPr lang="cs-CZ" dirty="0"/>
              <a:t>Mezigeneracemi </a:t>
            </a:r>
            <a:r>
              <a:rPr lang="cs-CZ" dirty="0" err="1"/>
              <a:t>z.s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Vám představuje projekt</a:t>
            </a:r>
          </a:p>
        </p:txBody>
      </p:sp>
    </p:spTree>
    <p:extLst>
      <p:ext uri="{BB962C8B-B14F-4D97-AF65-F5344CB8AC3E}">
        <p14:creationId xmlns:p14="http://schemas.microsoft.com/office/powerpoint/2010/main" val="229292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6F7D6-2A1F-4C86-A822-F5058356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0"/>
            <a:ext cx="9404723" cy="1243648"/>
          </a:xfrm>
        </p:spPr>
        <p:txBody>
          <a:bodyPr/>
          <a:lstStyle/>
          <a:p>
            <a:pPr algn="ctr"/>
            <a:r>
              <a:rPr lang="cs-CZ" sz="5400" b="1" dirty="0"/>
              <a:t>MEZI NÁMI GENERACEMI</a:t>
            </a:r>
          </a:p>
        </p:txBody>
      </p:sp>
      <p:pic>
        <p:nvPicPr>
          <p:cNvPr id="5" name="Zástupný obsah 4" descr="Obsah obrázku osoba, stůl, interiér, vsedě&#10;&#10;Popis byl vytvořen automaticky">
            <a:extLst>
              <a:ext uri="{FF2B5EF4-FFF2-40B4-BE49-F238E27FC236}">
                <a16:creationId xmlns:a16="http://schemas.microsoft.com/office/drawing/2014/main" id="{CDAB52AD-924E-4EBB-BA15-A7B497A7B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99" y="2052638"/>
            <a:ext cx="6297578" cy="4195762"/>
          </a:xfrm>
        </p:spPr>
      </p:pic>
    </p:spTree>
    <p:extLst>
      <p:ext uri="{BB962C8B-B14F-4D97-AF65-F5344CB8AC3E}">
        <p14:creationId xmlns:p14="http://schemas.microsoft.com/office/powerpoint/2010/main" val="23842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C206D4-D327-4868-9C3F-4055A493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21895"/>
            <a:ext cx="8947522" cy="1400530"/>
          </a:xfrm>
        </p:spPr>
        <p:txBody>
          <a:bodyPr/>
          <a:lstStyle/>
          <a:p>
            <a:r>
              <a:rPr lang="cs-CZ" dirty="0"/>
              <a:t>O co nám jde?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7A0EAE-C309-4B8C-A664-9A1546717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23318"/>
            <a:ext cx="8946541" cy="4625082"/>
          </a:xfrm>
        </p:spPr>
        <p:txBody>
          <a:bodyPr/>
          <a:lstStyle/>
          <a:p>
            <a:pPr algn="just"/>
            <a:r>
              <a:rPr lang="cs-CZ" sz="2400" dirty="0"/>
              <a:t>Posílení mezigenerační solidarity,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zavedení dialogu napříč generacemi do běžných životů jednotlivců a skupin,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posílení vzájemných vztahů a respektování jedné generace k druhé skrze aktivizační činnosti, jako jsou jednoduché pohybové aktivity, společné tvoření, apod. 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animaci seniorů – oživení a kultivaci jejich bytí.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3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9F5C99-C475-4C5A-AAC1-28DF9694E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91D8A-6A12-424B-A62B-B6051E438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77430"/>
            <a:ext cx="10218809" cy="44709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/>
              <a:t>Přesahem tohoto projektu je posílení sociální soudržnosti, překonání bariér v dialogu mezi generacemi, aktivizace seniorů a edukace dětí, kdy získají náhled, že stáří je přirozenou součástí našich životů.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2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3D043-DFF3-48BE-A4A3-5AB96F17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cs-CZ" dirty="0"/>
              <a:t>Jak bude probíhat Den 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19AA77-B72E-4EE5-990E-59AF2DD60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Setkání dětí z tanečního kroužku ve věku 8 – 14 let a seniorů ve věku 60 – 90 let v Domově pro seniory,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taneční vystoupení malých roztleskávaček, </a:t>
            </a:r>
          </a:p>
          <a:p>
            <a:endParaRPr lang="cs-CZ" sz="2400" dirty="0"/>
          </a:p>
          <a:p>
            <a:r>
              <a:rPr lang="cs-CZ" sz="2400" dirty="0"/>
              <a:t>zapojení seniorů do jednoduchých pohybových aktivit s pompony, malování – tvorba společného obrazu, </a:t>
            </a:r>
          </a:p>
          <a:p>
            <a:endParaRPr lang="cs-CZ" sz="2400" dirty="0"/>
          </a:p>
          <a:p>
            <a:r>
              <a:rPr lang="cs-CZ" sz="2400" dirty="0"/>
              <a:t>společný oběd.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3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 descr="Obsah obrázku osoba, interiér, dítě, okno&#10;&#10;Popis byl vytvořen automaticky">
            <a:extLst>
              <a:ext uri="{FF2B5EF4-FFF2-40B4-BE49-F238E27FC236}">
                <a16:creationId xmlns:a16="http://schemas.microsoft.com/office/drawing/2014/main" id="{62B40D3A-943F-4740-A199-A1E5FE9A9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" b="225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54D2DA-1B11-49F9-984A-1CF865B68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/>
          <a:lstStyle/>
          <a:p>
            <a:r>
              <a:rPr lang="cs-CZ" dirty="0"/>
              <a:t>Činnost spolku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64289-8B0F-4A05-9F14-13F03D5EC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/>
          <a:lstStyle/>
          <a:p>
            <a:pPr algn="just"/>
            <a:r>
              <a:rPr lang="cs-CZ" sz="2400" dirty="0"/>
              <a:t>Organizace společenských aktivit založených na vzájemnosti, solidaritě a občanské angažovanosti. 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Jedná se o tyto aktivity:</a:t>
            </a:r>
          </a:p>
          <a:p>
            <a:pPr lvl="1" algn="just"/>
            <a:r>
              <a:rPr lang="cs-CZ" sz="2000" dirty="0"/>
              <a:t>Aktivizační a edukační činnost,</a:t>
            </a:r>
          </a:p>
          <a:p>
            <a:pPr lvl="1" algn="just"/>
            <a:r>
              <a:rPr lang="cs-CZ" sz="2000" dirty="0"/>
              <a:t>kulturní činnost,</a:t>
            </a:r>
          </a:p>
          <a:p>
            <a:pPr lvl="1" algn="just"/>
            <a:r>
              <a:rPr lang="cs-CZ" sz="2000" dirty="0"/>
              <a:t>aktivity zaměřené na aktivní stárnutí a mezigenerační solidaritu.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94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159199-8B20-4C08-90C3-C4E70239C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099336"/>
            <a:ext cx="8946541" cy="5149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/>
              <a:t>Projekt přispěje ke zlepšení mezilidských vztahů jak ze strany seniorů k dětem, tak i děti vůči seniorům. </a:t>
            </a:r>
          </a:p>
          <a:p>
            <a:pPr marL="0" indent="0" algn="ctr">
              <a:buNone/>
            </a:pPr>
            <a:endParaRPr lang="cs-CZ" sz="2400" dirty="0"/>
          </a:p>
        </p:txBody>
      </p:sp>
      <p:pic>
        <p:nvPicPr>
          <p:cNvPr id="5" name="Obrázek 4" descr="Obsah obrázku osoba, interiér, vsedě, kniha&#10;&#10;Popis byl vytvořen automaticky">
            <a:extLst>
              <a:ext uri="{FF2B5EF4-FFF2-40B4-BE49-F238E27FC236}">
                <a16:creationId xmlns:a16="http://schemas.microsoft.com/office/drawing/2014/main" id="{09E40676-3206-49D2-A81D-45E31B687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51" y="2162282"/>
            <a:ext cx="8208196" cy="410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11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441</Words>
  <Application>Microsoft Office PowerPoint</Application>
  <PresentationFormat>Širokoúhlá obrazovka</PresentationFormat>
  <Paragraphs>68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Mezigenerační komunikace</vt:lpstr>
      <vt:lpstr>Spolek Mezigeneracemi z.s. Vám představuje projekt</vt:lpstr>
      <vt:lpstr>MEZI NÁMI GENERACEMI</vt:lpstr>
      <vt:lpstr>O co nám jde?</vt:lpstr>
      <vt:lpstr>Prezentace aplikace PowerPoint</vt:lpstr>
      <vt:lpstr>Jak bude probíhat Den D</vt:lpstr>
      <vt:lpstr>Prezentace aplikace PowerPoint</vt:lpstr>
      <vt:lpstr>Činnost spolku</vt:lpstr>
      <vt:lpstr>Prezentace aplikace PowerPoint</vt:lpstr>
      <vt:lpstr>Komu a jak bude projekt přínosný</vt:lpstr>
      <vt:lpstr>Zapojení místní veřejnosti do přípravné a realizační fáze projektu</vt:lpstr>
      <vt:lpstr>Časový harmonogram projektu</vt:lpstr>
      <vt:lpstr>Informování veřejnosti</vt:lpstr>
      <vt:lpstr>Prostor pro otázky?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Mezigenerační komunikace</dc:title>
  <dc:creator>Barbora Zelinková</dc:creator>
  <cp:lastModifiedBy>Lenka Gulová</cp:lastModifiedBy>
  <cp:revision>2</cp:revision>
  <dcterms:created xsi:type="dcterms:W3CDTF">2019-12-06T08:29:58Z</dcterms:created>
  <dcterms:modified xsi:type="dcterms:W3CDTF">2020-10-09T18:12:17Z</dcterms:modified>
</cp:coreProperties>
</file>