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3"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7" r:id="rId11"/>
    <p:sldId id="265" r:id="rId12"/>
    <p:sldId id="266" r:id="rId13"/>
  </p:sldIdLst>
  <p:sldSz cx="13004800" cy="9753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a:tcStyle>
        <a:tcBdr/>
        <a:fill>
          <a:solidFill>
            <a:srgbClr val="E6F0F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a:tcStyle>
        <a:tcBdr/>
        <a:fill>
          <a:solidFill>
            <a:srgbClr val="EAF8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9D1E1"/>
          </a:solidFill>
        </a:fill>
      </a:tcStyle>
    </a:wholeTbl>
    <a:band2H>
      <a:tcTxStyle/>
      <a:tcStyle>
        <a:tcBdr/>
        <a:fill>
          <a:solidFill>
            <a:srgbClr val="FCE9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Neue Medium"/>
          <a:ea typeface="Helvetica Neue Medium"/>
          <a:cs typeface="Helvetica Neue Medium"/>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Helvetica Neue Medium"/>
          <a:ea typeface="Helvetica Neue Medium"/>
          <a:cs typeface="Helvetica Neue Medium"/>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8" d="100"/>
          <a:sy n="48" d="100"/>
        </p:scale>
        <p:origin x="143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4" name="Shape 134"/>
          <p:cNvSpPr>
            <a:spLocks noGrp="1" noRot="1" noChangeAspect="1"/>
          </p:cNvSpPr>
          <p:nvPr>
            <p:ph type="sldImg"/>
          </p:nvPr>
        </p:nvSpPr>
        <p:spPr>
          <a:xfrm>
            <a:off x="1143000" y="685800"/>
            <a:ext cx="4572000" cy="3429000"/>
          </a:xfrm>
          <a:prstGeom prst="rect">
            <a:avLst/>
          </a:prstGeom>
        </p:spPr>
        <p:txBody>
          <a:bodyPr/>
          <a:lstStyle/>
          <a:p>
            <a:endParaRPr/>
          </a:p>
        </p:txBody>
      </p:sp>
      <p:sp>
        <p:nvSpPr>
          <p:cNvPr id="135" name="Shape 135"/>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3408099" y="1141048"/>
            <a:ext cx="7990777" cy="3614480"/>
          </a:xfrm>
        </p:spPr>
        <p:txBody>
          <a:bodyPr bIns="0" anchor="b">
            <a:normAutofit/>
          </a:bodyPr>
          <a:lstStyle>
            <a:lvl1pPr algn="l">
              <a:defRPr sz="7680"/>
            </a:lvl1pPr>
          </a:lstStyle>
          <a:p>
            <a:r>
              <a:rPr lang="cs-CZ"/>
              <a:t>Kliknutím lze upravit styl.</a:t>
            </a:r>
            <a:endParaRPr lang="en-US" dirty="0"/>
          </a:p>
        </p:txBody>
      </p:sp>
      <p:sp>
        <p:nvSpPr>
          <p:cNvPr id="3" name="Subtitle 2"/>
          <p:cNvSpPr>
            <a:spLocks noGrp="1"/>
          </p:cNvSpPr>
          <p:nvPr>
            <p:ph type="subTitle" idx="1"/>
          </p:nvPr>
        </p:nvSpPr>
        <p:spPr>
          <a:xfrm>
            <a:off x="3408099" y="5022159"/>
            <a:ext cx="7990777" cy="1390394"/>
          </a:xfrm>
        </p:spPr>
        <p:txBody>
          <a:bodyPr tIns="91440" bIns="91440">
            <a:normAutofit/>
          </a:bodyPr>
          <a:lstStyle>
            <a:lvl1pPr marL="0" indent="0" algn="l">
              <a:buNone/>
              <a:defRPr sz="2276" b="0" cap="all" baseline="0">
                <a:solidFill>
                  <a:schemeClr val="tx1"/>
                </a:solidFill>
              </a:defRPr>
            </a:lvl1pPr>
            <a:lvl2pPr marL="487672" indent="0" algn="ctr">
              <a:buNone/>
              <a:defRPr sz="2133"/>
            </a:lvl2pPr>
            <a:lvl3pPr marL="975345" indent="0" algn="ctr">
              <a:buNone/>
              <a:defRPr sz="1920"/>
            </a:lvl3pPr>
            <a:lvl4pPr marL="1463017" indent="0" algn="ctr">
              <a:buNone/>
              <a:defRPr sz="1707"/>
            </a:lvl4pPr>
            <a:lvl5pPr marL="1950690" indent="0" algn="ctr">
              <a:buNone/>
              <a:defRPr sz="1707"/>
            </a:lvl5pPr>
            <a:lvl6pPr marL="2438362" indent="0" algn="ctr">
              <a:buNone/>
              <a:defRPr sz="1707"/>
            </a:lvl6pPr>
            <a:lvl7pPr marL="2926034" indent="0" algn="ctr">
              <a:buNone/>
              <a:defRPr sz="1707"/>
            </a:lvl7pPr>
            <a:lvl8pPr marL="3413707" indent="0" algn="ctr">
              <a:buNone/>
              <a:defRPr sz="1707"/>
            </a:lvl8pPr>
            <a:lvl9pPr marL="3901379" indent="0" algn="ctr">
              <a:buNone/>
              <a:defRPr sz="1707"/>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9/20/2021</a:t>
            </a:fld>
            <a:endParaRPr lang="en-US" dirty="0"/>
          </a:p>
        </p:txBody>
      </p:sp>
      <p:sp>
        <p:nvSpPr>
          <p:cNvPr id="5" name="Footer Placeholder 4"/>
          <p:cNvSpPr>
            <a:spLocks noGrp="1"/>
          </p:cNvSpPr>
          <p:nvPr>
            <p:ph type="ftr" sz="quarter" idx="11"/>
          </p:nvPr>
        </p:nvSpPr>
        <p:spPr>
          <a:xfrm>
            <a:off x="3408098" y="468350"/>
            <a:ext cx="4389393" cy="439753"/>
          </a:xfrm>
        </p:spPr>
        <p:txBody>
          <a:bodyPr/>
          <a:lstStyle/>
          <a:p>
            <a:endParaRPr lang="en-US" dirty="0"/>
          </a:p>
        </p:txBody>
      </p:sp>
      <p:sp>
        <p:nvSpPr>
          <p:cNvPr id="6" name="Slide Number Placeholder 5"/>
          <p:cNvSpPr>
            <a:spLocks noGrp="1"/>
          </p:cNvSpPr>
          <p:nvPr>
            <p:ph type="sldNum" sz="quarter" idx="12"/>
          </p:nvPr>
        </p:nvSpPr>
        <p:spPr>
          <a:xfrm>
            <a:off x="2040467" y="1136317"/>
            <a:ext cx="1140629" cy="716200"/>
          </a:xfrm>
        </p:spPr>
        <p:txBody>
          <a:bodyPr/>
          <a:lstStyle/>
          <a:p>
            <a:fld id="{86CB4B4D-7CA3-9044-876B-883B54F8677D}" type="slidenum">
              <a:rPr lang="cs-CZ" smtClean="0"/>
              <a:t>‹#›</a:t>
            </a:fld>
            <a:endParaRPr lang="cs-CZ"/>
          </a:p>
        </p:txBody>
      </p:sp>
      <p:cxnSp>
        <p:nvCxnSpPr>
          <p:cNvPr id="15" name="Straight Connector 14"/>
          <p:cNvCxnSpPr/>
          <p:nvPr/>
        </p:nvCxnSpPr>
        <p:spPr>
          <a:xfrm>
            <a:off x="3408099" y="5018371"/>
            <a:ext cx="7990777"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87568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cxnSp>
        <p:nvCxnSpPr>
          <p:cNvPr id="33" name="Straight Connector 32"/>
          <p:cNvCxnSpPr/>
          <p:nvPr/>
        </p:nvCxnSpPr>
        <p:spPr>
          <a:xfrm>
            <a:off x="2052966" y="2626970"/>
            <a:ext cx="934591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cs-CZ" smtClean="0"/>
              <a:t>‹#›</a:t>
            </a:fld>
            <a:endParaRPr lang="cs-CZ"/>
          </a:p>
        </p:txBody>
      </p:sp>
    </p:spTree>
    <p:extLst>
      <p:ext uri="{BB962C8B-B14F-4D97-AF65-F5344CB8AC3E}">
        <p14:creationId xmlns:p14="http://schemas.microsoft.com/office/powerpoint/2010/main" val="3248199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38974" y="1136319"/>
            <a:ext cx="1568750" cy="6627398"/>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2052966" y="1136319"/>
            <a:ext cx="7539335" cy="662739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cs-CZ" smtClean="0"/>
              <a:t>‹#›</a:t>
            </a:fld>
            <a:endParaRPr lang="cs-CZ"/>
          </a:p>
        </p:txBody>
      </p:sp>
      <p:cxnSp>
        <p:nvCxnSpPr>
          <p:cNvPr id="15" name="Straight Connector 14"/>
          <p:cNvCxnSpPr/>
          <p:nvPr/>
        </p:nvCxnSpPr>
        <p:spPr>
          <a:xfrm>
            <a:off x="9838973" y="1136319"/>
            <a:ext cx="0" cy="6627398"/>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15396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p:spTree>
      <p:nvGrpSpPr>
        <p:cNvPr id="1" name=""/>
        <p:cNvGrpSpPr/>
        <p:nvPr/>
      </p:nvGrpSpPr>
      <p:grpSpPr>
        <a:xfrm>
          <a:off x="0" y="0"/>
          <a:ext cx="0" cy="0"/>
          <a:chOff x="0" y="0"/>
          <a:chExt cx="0" cy="0"/>
        </a:xfrm>
      </p:grpSpPr>
      <p:sp>
        <p:nvSpPr>
          <p:cNvPr id="117" name="Text názvu"/>
          <p:cNvSpPr txBox="1">
            <a:spLocks noGrp="1"/>
          </p:cNvSpPr>
          <p:nvPr>
            <p:ph type="title"/>
          </p:nvPr>
        </p:nvSpPr>
        <p:spPr>
          <a:xfrm>
            <a:off x="443316" y="2278151"/>
            <a:ext cx="12118190" cy="2919255"/>
          </a:xfrm>
          <a:prstGeom prst="rect">
            <a:avLst/>
          </a:prstGeom>
        </p:spPr>
        <p:txBody>
          <a:bodyPr lIns="130026" tIns="130026" rIns="130026" bIns="130026" anchor="b"/>
          <a:lstStyle>
            <a:lvl1pPr defTabSz="1733973">
              <a:defRPr sz="9800">
                <a:latin typeface="Arial"/>
                <a:ea typeface="Arial"/>
                <a:cs typeface="Arial"/>
                <a:sym typeface="Arial"/>
              </a:defRPr>
            </a:lvl1pPr>
          </a:lstStyle>
          <a:p>
            <a:r>
              <a:t>Text názvu</a:t>
            </a:r>
          </a:p>
        </p:txBody>
      </p:sp>
      <p:sp>
        <p:nvSpPr>
          <p:cNvPr id="118" name="Text úrovně 1…"/>
          <p:cNvSpPr txBox="1">
            <a:spLocks noGrp="1"/>
          </p:cNvSpPr>
          <p:nvPr>
            <p:ph type="body" sz="quarter" idx="1"/>
          </p:nvPr>
        </p:nvSpPr>
        <p:spPr>
          <a:xfrm>
            <a:off x="443305" y="5249955"/>
            <a:ext cx="12118190" cy="1127255"/>
          </a:xfrm>
          <a:prstGeom prst="rect">
            <a:avLst/>
          </a:prstGeom>
        </p:spPr>
        <p:txBody>
          <a:bodyPr lIns="130026" tIns="130026" rIns="130026" bIns="130026" anchor="t"/>
          <a:lstStyle>
            <a:lvl1pPr marL="535940" indent="-421640" algn="ctr" defTabSz="1733973">
              <a:spcBef>
                <a:spcPts val="0"/>
              </a:spcBef>
              <a:buSzTx/>
              <a:buNone/>
              <a:defRPr sz="5200">
                <a:solidFill>
                  <a:srgbClr val="595959"/>
                </a:solidFill>
                <a:latin typeface="Arial"/>
                <a:ea typeface="Arial"/>
                <a:cs typeface="Arial"/>
                <a:sym typeface="Arial"/>
              </a:defRPr>
            </a:lvl1pPr>
            <a:lvl2pPr marL="535940" indent="60959" algn="ctr" defTabSz="1733973">
              <a:spcBef>
                <a:spcPts val="0"/>
              </a:spcBef>
              <a:buSzTx/>
              <a:buNone/>
              <a:defRPr sz="5200">
                <a:solidFill>
                  <a:srgbClr val="595959"/>
                </a:solidFill>
                <a:latin typeface="Arial"/>
                <a:ea typeface="Arial"/>
                <a:cs typeface="Arial"/>
                <a:sym typeface="Arial"/>
              </a:defRPr>
            </a:lvl2pPr>
            <a:lvl3pPr marL="535940" indent="114300" algn="ctr" defTabSz="1733973">
              <a:spcBef>
                <a:spcPts val="0"/>
              </a:spcBef>
              <a:buSzTx/>
              <a:buNone/>
              <a:defRPr sz="5200">
                <a:solidFill>
                  <a:srgbClr val="595959"/>
                </a:solidFill>
                <a:latin typeface="Arial"/>
                <a:ea typeface="Arial"/>
                <a:cs typeface="Arial"/>
                <a:sym typeface="Arial"/>
              </a:defRPr>
            </a:lvl3pPr>
            <a:lvl4pPr marL="535940" indent="114300" algn="ctr" defTabSz="1733973">
              <a:spcBef>
                <a:spcPts val="0"/>
              </a:spcBef>
              <a:buSzTx/>
              <a:buNone/>
              <a:defRPr sz="5200">
                <a:solidFill>
                  <a:srgbClr val="595959"/>
                </a:solidFill>
                <a:latin typeface="Arial"/>
                <a:ea typeface="Arial"/>
                <a:cs typeface="Arial"/>
                <a:sym typeface="Arial"/>
              </a:defRPr>
            </a:lvl4pPr>
            <a:lvl5pPr marL="535940" indent="114300" algn="ctr" defTabSz="1733973">
              <a:spcBef>
                <a:spcPts val="0"/>
              </a:spcBef>
              <a:buSzTx/>
              <a:buNone/>
              <a:defRPr sz="5200">
                <a:solidFill>
                  <a:srgbClr val="595959"/>
                </a:solidFill>
                <a:latin typeface="Arial"/>
                <a:ea typeface="Arial"/>
                <a:cs typeface="Arial"/>
                <a:sym typeface="Arial"/>
              </a:defRPr>
            </a:lvl5pPr>
          </a:lstStyle>
          <a:p>
            <a:r>
              <a:t>Text úrovně 1</a:t>
            </a:r>
          </a:p>
          <a:p>
            <a:pPr lvl="1"/>
            <a:r>
              <a:t>Text úrovně 2</a:t>
            </a:r>
          </a:p>
          <a:p>
            <a:pPr lvl="2"/>
            <a:r>
              <a:t>Text úrovně 3</a:t>
            </a:r>
          </a:p>
          <a:p>
            <a:pPr lvl="3"/>
            <a:r>
              <a:t>Text úrovně 4</a:t>
            </a:r>
          </a:p>
          <a:p>
            <a:pPr lvl="4"/>
            <a:r>
              <a:t>Text úrovně 5</a:t>
            </a:r>
          </a:p>
        </p:txBody>
      </p:sp>
      <p:sp>
        <p:nvSpPr>
          <p:cNvPr id="119" name="Číslo snímku"/>
          <p:cNvSpPr txBox="1">
            <a:spLocks noGrp="1"/>
          </p:cNvSpPr>
          <p:nvPr>
            <p:ph type="sldNum" sz="quarter" idx="2"/>
          </p:nvPr>
        </p:nvSpPr>
        <p:spPr>
          <a:xfrm>
            <a:off x="12303067" y="7871587"/>
            <a:ext cx="527026" cy="519274"/>
          </a:xfrm>
          <a:prstGeom prst="rect">
            <a:avLst/>
          </a:prstGeom>
        </p:spPr>
        <p:txBody>
          <a:bodyPr lIns="130026" tIns="130026" rIns="130026" bIns="130026" anchor="ctr"/>
          <a:lstStyle>
            <a:lvl1pPr algn="r" defTabSz="1733973">
              <a:defRPr sz="1800">
                <a:solidFill>
                  <a:srgbClr val="595959"/>
                </a:solidFill>
                <a:latin typeface="Arial"/>
                <a:ea typeface="Arial"/>
                <a:cs typeface="Arial"/>
                <a:sym typeface="Arial"/>
              </a:defRPr>
            </a:lvl1pPr>
          </a:lstStyle>
          <a:p>
            <a:fld id="{86CB4B4D-7CA3-9044-876B-883B54F8677D}" type="slidenum">
              <a:t>‹#›</a:t>
            </a:fld>
            <a:endParaRPr/>
          </a:p>
        </p:txBody>
      </p:sp>
    </p:spTree>
    <p:extLst>
      <p:ext uri="{BB962C8B-B14F-4D97-AF65-F5344CB8AC3E}">
        <p14:creationId xmlns:p14="http://schemas.microsoft.com/office/powerpoint/2010/main" val="379698702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cs-CZ" smtClean="0"/>
              <a:t>‹#›</a:t>
            </a:fld>
            <a:endParaRPr lang="cs-CZ"/>
          </a:p>
        </p:txBody>
      </p:sp>
      <p:cxnSp>
        <p:nvCxnSpPr>
          <p:cNvPr id="33" name="Straight Connector 32"/>
          <p:cNvCxnSpPr/>
          <p:nvPr/>
        </p:nvCxnSpPr>
        <p:spPr>
          <a:xfrm>
            <a:off x="2052966" y="2626970"/>
            <a:ext cx="934591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73587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2052965" y="2497607"/>
            <a:ext cx="7988625" cy="2685084"/>
          </a:xfrm>
        </p:spPr>
        <p:txBody>
          <a:bodyPr anchor="b">
            <a:normAutofit/>
          </a:bodyPr>
          <a:lstStyle>
            <a:lvl1pPr algn="l">
              <a:defRPr sz="4551"/>
            </a:lvl1pPr>
          </a:lstStyle>
          <a:p>
            <a:r>
              <a:rPr lang="cs-CZ"/>
              <a:t>Kliknutím lze upravit styl.</a:t>
            </a:r>
            <a:endParaRPr lang="en-US" dirty="0"/>
          </a:p>
        </p:txBody>
      </p:sp>
      <p:sp>
        <p:nvSpPr>
          <p:cNvPr id="3" name="Text Placeholder 2"/>
          <p:cNvSpPr>
            <a:spLocks noGrp="1"/>
          </p:cNvSpPr>
          <p:nvPr>
            <p:ph type="body" idx="1"/>
          </p:nvPr>
        </p:nvSpPr>
        <p:spPr>
          <a:xfrm>
            <a:off x="2052966" y="5413257"/>
            <a:ext cx="7988625" cy="1440610"/>
          </a:xfrm>
        </p:spPr>
        <p:txBody>
          <a:bodyPr tIns="91440">
            <a:normAutofit/>
          </a:bodyPr>
          <a:lstStyle>
            <a:lvl1pPr marL="0" indent="0" algn="l">
              <a:buNone/>
              <a:defRPr sz="2560">
                <a:solidFill>
                  <a:schemeClr val="tx1"/>
                </a:solidFill>
              </a:defRPr>
            </a:lvl1pPr>
            <a:lvl2pPr marL="487672" indent="0">
              <a:buNone/>
              <a:defRPr sz="2133">
                <a:solidFill>
                  <a:schemeClr val="tx1">
                    <a:tint val="75000"/>
                  </a:schemeClr>
                </a:solidFill>
              </a:defRPr>
            </a:lvl2pPr>
            <a:lvl3pPr marL="975345" indent="0">
              <a:buNone/>
              <a:defRPr sz="1920">
                <a:solidFill>
                  <a:schemeClr val="tx1">
                    <a:tint val="75000"/>
                  </a:schemeClr>
                </a:solidFill>
              </a:defRPr>
            </a:lvl3pPr>
            <a:lvl4pPr marL="1463017" indent="0">
              <a:buNone/>
              <a:defRPr sz="1707">
                <a:solidFill>
                  <a:schemeClr val="tx1">
                    <a:tint val="75000"/>
                  </a:schemeClr>
                </a:solidFill>
              </a:defRPr>
            </a:lvl4pPr>
            <a:lvl5pPr marL="1950690" indent="0">
              <a:buNone/>
              <a:defRPr sz="1707">
                <a:solidFill>
                  <a:schemeClr val="tx1">
                    <a:tint val="75000"/>
                  </a:schemeClr>
                </a:solidFill>
              </a:defRPr>
            </a:lvl5pPr>
            <a:lvl6pPr marL="2438362" indent="0">
              <a:buNone/>
              <a:defRPr sz="1707">
                <a:solidFill>
                  <a:schemeClr val="tx1">
                    <a:tint val="75000"/>
                  </a:schemeClr>
                </a:solidFill>
              </a:defRPr>
            </a:lvl6pPr>
            <a:lvl7pPr marL="2926034" indent="0">
              <a:buNone/>
              <a:defRPr sz="1707">
                <a:solidFill>
                  <a:schemeClr val="tx1">
                    <a:tint val="75000"/>
                  </a:schemeClr>
                </a:solidFill>
              </a:defRPr>
            </a:lvl7pPr>
            <a:lvl8pPr marL="3413707" indent="0">
              <a:buNone/>
              <a:defRPr sz="1707">
                <a:solidFill>
                  <a:schemeClr val="tx1">
                    <a:tint val="75000"/>
                  </a:schemeClr>
                </a:solidFill>
              </a:defRPr>
            </a:lvl8pPr>
            <a:lvl9pPr marL="3901379" indent="0">
              <a:buNone/>
              <a:defRPr sz="1707">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8A87A34-81AB-432B-8DAE-1953F412C126}" type="datetimeFigureOut">
              <a:rPr lang="en-US" dirty="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cs-CZ" smtClean="0"/>
              <a:t>‹#›</a:t>
            </a:fld>
            <a:endParaRPr lang="cs-CZ"/>
          </a:p>
        </p:txBody>
      </p:sp>
      <p:cxnSp>
        <p:nvCxnSpPr>
          <p:cNvPr id="15" name="Straight Connector 14"/>
          <p:cNvCxnSpPr/>
          <p:nvPr/>
        </p:nvCxnSpPr>
        <p:spPr>
          <a:xfrm>
            <a:off x="2052965" y="5411534"/>
            <a:ext cx="798862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80670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2052966" y="1144733"/>
            <a:ext cx="9345910" cy="1506567"/>
          </a:xfrm>
        </p:spPr>
        <p:txBody>
          <a:bodyPr/>
          <a:lstStyle/>
          <a:p>
            <a:r>
              <a:rPr lang="cs-CZ"/>
              <a:t>Kliknutím lze upravit styl.</a:t>
            </a:r>
            <a:endParaRPr lang="en-US" dirty="0"/>
          </a:p>
        </p:txBody>
      </p:sp>
      <p:sp>
        <p:nvSpPr>
          <p:cNvPr id="3" name="Content Placeholder 2"/>
          <p:cNvSpPr>
            <a:spLocks noGrp="1"/>
          </p:cNvSpPr>
          <p:nvPr>
            <p:ph sz="half" idx="1"/>
          </p:nvPr>
        </p:nvSpPr>
        <p:spPr>
          <a:xfrm>
            <a:off x="2052964" y="2864265"/>
            <a:ext cx="4445683" cy="488897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953503" y="2864265"/>
            <a:ext cx="4445372" cy="488897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cs-CZ" smtClean="0"/>
              <a:t>‹#›</a:t>
            </a:fld>
            <a:endParaRPr lang="cs-CZ"/>
          </a:p>
        </p:txBody>
      </p:sp>
      <p:cxnSp>
        <p:nvCxnSpPr>
          <p:cNvPr id="33" name="Straight Connector 32"/>
          <p:cNvCxnSpPr/>
          <p:nvPr/>
        </p:nvCxnSpPr>
        <p:spPr>
          <a:xfrm>
            <a:off x="2052966" y="2626970"/>
            <a:ext cx="934591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5733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cxnSp>
        <p:nvCxnSpPr>
          <p:cNvPr id="36" name="Straight Connector 35"/>
          <p:cNvCxnSpPr/>
          <p:nvPr/>
        </p:nvCxnSpPr>
        <p:spPr>
          <a:xfrm>
            <a:off x="2052966" y="2626970"/>
            <a:ext cx="934591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2052965" y="1143701"/>
            <a:ext cx="9345911" cy="1502320"/>
          </a:xfrm>
        </p:spPr>
        <p:txBody>
          <a:bodyPr/>
          <a:lstStyle/>
          <a:p>
            <a:r>
              <a:rPr lang="cs-CZ"/>
              <a:t>Kliknutím lze upravit styl.</a:t>
            </a:r>
            <a:endParaRPr lang="en-US" dirty="0"/>
          </a:p>
        </p:txBody>
      </p:sp>
      <p:sp>
        <p:nvSpPr>
          <p:cNvPr id="3" name="Text Placeholder 2"/>
          <p:cNvSpPr>
            <a:spLocks noGrp="1"/>
          </p:cNvSpPr>
          <p:nvPr>
            <p:ph type="body" idx="1"/>
          </p:nvPr>
        </p:nvSpPr>
        <p:spPr>
          <a:xfrm>
            <a:off x="2052965" y="2872250"/>
            <a:ext cx="4445534" cy="1140541"/>
          </a:xfrm>
        </p:spPr>
        <p:txBody>
          <a:bodyPr anchor="b">
            <a:normAutofit/>
          </a:bodyPr>
          <a:lstStyle>
            <a:lvl1pPr marL="0" indent="0">
              <a:lnSpc>
                <a:spcPct val="100000"/>
              </a:lnSpc>
              <a:buNone/>
              <a:defRPr sz="3129" b="0" cap="all" baseline="0">
                <a:solidFill>
                  <a:schemeClr val="accent1"/>
                </a:solidFill>
              </a:defRPr>
            </a:lvl1pPr>
            <a:lvl2pPr marL="487672" indent="0">
              <a:buNone/>
              <a:defRPr sz="2133" b="1"/>
            </a:lvl2pPr>
            <a:lvl3pPr marL="975345" indent="0">
              <a:buNone/>
              <a:defRPr sz="1920" b="1"/>
            </a:lvl3pPr>
            <a:lvl4pPr marL="1463017" indent="0">
              <a:buNone/>
              <a:defRPr sz="1707" b="1"/>
            </a:lvl4pPr>
            <a:lvl5pPr marL="1950690" indent="0">
              <a:buNone/>
              <a:defRPr sz="1707" b="1"/>
            </a:lvl5pPr>
            <a:lvl6pPr marL="2438362" indent="0">
              <a:buNone/>
              <a:defRPr sz="1707" b="1"/>
            </a:lvl6pPr>
            <a:lvl7pPr marL="2926034" indent="0">
              <a:buNone/>
              <a:defRPr sz="1707" b="1"/>
            </a:lvl7pPr>
            <a:lvl8pPr marL="3413707" indent="0">
              <a:buNone/>
              <a:defRPr sz="1707" b="1"/>
            </a:lvl8pPr>
            <a:lvl9pPr marL="3901379" indent="0">
              <a:buNone/>
              <a:defRPr sz="1707" b="1"/>
            </a:lvl9pPr>
          </a:lstStyle>
          <a:p>
            <a:pPr lvl="0"/>
            <a:r>
              <a:rPr lang="cs-CZ"/>
              <a:t>Po kliknutí můžete upravovat styly textu v předloze.</a:t>
            </a:r>
          </a:p>
        </p:txBody>
      </p:sp>
      <p:sp>
        <p:nvSpPr>
          <p:cNvPr id="4" name="Content Placeholder 3"/>
          <p:cNvSpPr>
            <a:spLocks noGrp="1"/>
          </p:cNvSpPr>
          <p:nvPr>
            <p:ph sz="half" idx="2"/>
          </p:nvPr>
        </p:nvSpPr>
        <p:spPr>
          <a:xfrm>
            <a:off x="2052965" y="4016740"/>
            <a:ext cx="4445534" cy="376100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953503" y="2877162"/>
            <a:ext cx="4445372" cy="1140959"/>
          </a:xfrm>
        </p:spPr>
        <p:txBody>
          <a:bodyPr anchor="b">
            <a:normAutofit/>
          </a:bodyPr>
          <a:lstStyle>
            <a:lvl1pPr marL="0" indent="0">
              <a:lnSpc>
                <a:spcPct val="100000"/>
              </a:lnSpc>
              <a:buNone/>
              <a:defRPr sz="3129" b="0" cap="all" baseline="0">
                <a:solidFill>
                  <a:schemeClr val="accent1"/>
                </a:solidFill>
              </a:defRPr>
            </a:lvl1pPr>
            <a:lvl2pPr marL="487672" indent="0">
              <a:buNone/>
              <a:defRPr sz="2133" b="1"/>
            </a:lvl2pPr>
            <a:lvl3pPr marL="975345" indent="0">
              <a:buNone/>
              <a:defRPr sz="1920" b="1"/>
            </a:lvl3pPr>
            <a:lvl4pPr marL="1463017" indent="0">
              <a:buNone/>
              <a:defRPr sz="1707" b="1"/>
            </a:lvl4pPr>
            <a:lvl5pPr marL="1950690" indent="0">
              <a:buNone/>
              <a:defRPr sz="1707" b="1"/>
            </a:lvl5pPr>
            <a:lvl6pPr marL="2438362" indent="0">
              <a:buNone/>
              <a:defRPr sz="1707" b="1"/>
            </a:lvl6pPr>
            <a:lvl7pPr marL="2926034" indent="0">
              <a:buNone/>
              <a:defRPr sz="1707" b="1"/>
            </a:lvl7pPr>
            <a:lvl8pPr marL="3413707" indent="0">
              <a:buNone/>
              <a:defRPr sz="1707" b="1"/>
            </a:lvl8pPr>
            <a:lvl9pPr marL="3901379" indent="0">
              <a:buNone/>
              <a:defRPr sz="1707" b="1"/>
            </a:lvl9pPr>
          </a:lstStyle>
          <a:p>
            <a:pPr lvl="0"/>
            <a:r>
              <a:rPr lang="cs-CZ"/>
              <a:t>Po kliknutí můžete upravovat styly textu v předloze.</a:t>
            </a:r>
          </a:p>
        </p:txBody>
      </p:sp>
      <p:sp>
        <p:nvSpPr>
          <p:cNvPr id="6" name="Content Placeholder 5"/>
          <p:cNvSpPr>
            <a:spLocks noGrp="1"/>
          </p:cNvSpPr>
          <p:nvPr>
            <p:ph sz="quarter" idx="4"/>
          </p:nvPr>
        </p:nvSpPr>
        <p:spPr>
          <a:xfrm>
            <a:off x="6953503" y="4012788"/>
            <a:ext cx="4445372" cy="375092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cs-CZ" smtClean="0"/>
              <a:t>‹#›</a:t>
            </a:fld>
            <a:endParaRPr lang="cs-CZ"/>
          </a:p>
        </p:txBody>
      </p:sp>
    </p:spTree>
    <p:extLst>
      <p:ext uri="{BB962C8B-B14F-4D97-AF65-F5344CB8AC3E}">
        <p14:creationId xmlns:p14="http://schemas.microsoft.com/office/powerpoint/2010/main" val="3166936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cxnSp>
        <p:nvCxnSpPr>
          <p:cNvPr id="32" name="Straight Connector 31"/>
          <p:cNvCxnSpPr/>
          <p:nvPr/>
        </p:nvCxnSpPr>
        <p:spPr>
          <a:xfrm>
            <a:off x="2052966" y="2626970"/>
            <a:ext cx="934591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6CB4B4D-7CA3-9044-876B-883B54F8677D}" type="slidenum">
              <a:rPr lang="cs-CZ" smtClean="0"/>
              <a:t>‹#›</a:t>
            </a:fld>
            <a:endParaRPr lang="cs-CZ"/>
          </a:p>
        </p:txBody>
      </p:sp>
    </p:spTree>
    <p:extLst>
      <p:ext uri="{BB962C8B-B14F-4D97-AF65-F5344CB8AC3E}">
        <p14:creationId xmlns:p14="http://schemas.microsoft.com/office/powerpoint/2010/main" val="3072542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6CB4B4D-7CA3-9044-876B-883B54F8677D}" type="slidenum">
              <a:rPr lang="cs-CZ" smtClean="0"/>
              <a:t>‹#›</a:t>
            </a:fld>
            <a:endParaRPr lang="cs-CZ"/>
          </a:p>
        </p:txBody>
      </p:sp>
    </p:spTree>
    <p:extLst>
      <p:ext uri="{BB962C8B-B14F-4D97-AF65-F5344CB8AC3E}">
        <p14:creationId xmlns:p14="http://schemas.microsoft.com/office/powerpoint/2010/main" val="3932174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046638" y="1136318"/>
            <a:ext cx="3450240" cy="3195900"/>
          </a:xfrm>
        </p:spPr>
        <p:txBody>
          <a:bodyPr anchor="b">
            <a:normAutofit/>
          </a:bodyPr>
          <a:lstStyle>
            <a:lvl1pPr algn="l">
              <a:defRPr sz="3413"/>
            </a:lvl1pPr>
          </a:lstStyle>
          <a:p>
            <a:r>
              <a:rPr lang="cs-CZ"/>
              <a:t>Kliknutím lze upravit styl.</a:t>
            </a:r>
            <a:endParaRPr lang="en-US" dirty="0"/>
          </a:p>
        </p:txBody>
      </p:sp>
      <p:sp>
        <p:nvSpPr>
          <p:cNvPr id="3" name="Content Placeholder 2"/>
          <p:cNvSpPr>
            <a:spLocks noGrp="1"/>
          </p:cNvSpPr>
          <p:nvPr>
            <p:ph idx="1"/>
          </p:nvPr>
        </p:nvSpPr>
        <p:spPr>
          <a:xfrm>
            <a:off x="5954355" y="1136319"/>
            <a:ext cx="5444520" cy="6625886"/>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046638" y="4558923"/>
            <a:ext cx="3452258" cy="3197413"/>
          </a:xfrm>
        </p:spPr>
        <p:txBody>
          <a:bodyPr>
            <a:normAutofit/>
          </a:bodyPr>
          <a:lstStyle>
            <a:lvl1pPr marL="0" indent="0" algn="l">
              <a:buNone/>
              <a:defRPr sz="2276"/>
            </a:lvl1pPr>
            <a:lvl2pPr marL="487672" indent="0">
              <a:buNone/>
              <a:defRPr sz="1493"/>
            </a:lvl2pPr>
            <a:lvl3pPr marL="975345" indent="0">
              <a:buNone/>
              <a:defRPr sz="1280"/>
            </a:lvl3pPr>
            <a:lvl4pPr marL="1463017" indent="0">
              <a:buNone/>
              <a:defRPr sz="1067"/>
            </a:lvl4pPr>
            <a:lvl5pPr marL="1950690" indent="0">
              <a:buNone/>
              <a:defRPr sz="1067"/>
            </a:lvl5pPr>
            <a:lvl6pPr marL="2438362" indent="0">
              <a:buNone/>
              <a:defRPr sz="1067"/>
            </a:lvl6pPr>
            <a:lvl7pPr marL="2926034" indent="0">
              <a:buNone/>
              <a:defRPr sz="1067"/>
            </a:lvl7pPr>
            <a:lvl8pPr marL="3413707" indent="0">
              <a:buNone/>
              <a:defRPr sz="1067"/>
            </a:lvl8pPr>
            <a:lvl9pPr marL="3901379" indent="0">
              <a:buNone/>
              <a:defRPr sz="1067"/>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cs-CZ" smtClean="0"/>
              <a:t>‹#›</a:t>
            </a:fld>
            <a:endParaRPr lang="cs-CZ"/>
          </a:p>
        </p:txBody>
      </p:sp>
      <p:cxnSp>
        <p:nvCxnSpPr>
          <p:cNvPr id="17" name="Straight Connector 16"/>
          <p:cNvCxnSpPr/>
          <p:nvPr/>
        </p:nvCxnSpPr>
        <p:spPr>
          <a:xfrm>
            <a:off x="2050486" y="4558921"/>
            <a:ext cx="3446437"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5381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13" name="Group 12"/>
          <p:cNvGrpSpPr/>
          <p:nvPr/>
        </p:nvGrpSpPr>
        <p:grpSpPr>
          <a:xfrm>
            <a:off x="7106135" y="685755"/>
            <a:ext cx="4993973" cy="7323166"/>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2053900" y="1606419"/>
            <a:ext cx="4615019" cy="2603497"/>
          </a:xfrm>
        </p:spPr>
        <p:txBody>
          <a:bodyPr anchor="b">
            <a:normAutofit/>
          </a:bodyPr>
          <a:lstStyle>
            <a:lvl1pPr>
              <a:defRPr sz="4551"/>
            </a:lvl1pPr>
          </a:lstStyle>
          <a:p>
            <a:r>
              <a:rPr lang="cs-CZ"/>
              <a:t>Kliknutím lze upravit styl.</a:t>
            </a:r>
            <a:endParaRPr lang="en-US" dirty="0"/>
          </a:p>
        </p:txBody>
      </p:sp>
      <p:sp>
        <p:nvSpPr>
          <p:cNvPr id="3" name="Picture Placeholder 2"/>
          <p:cNvSpPr>
            <a:spLocks noGrp="1" noChangeAspect="1"/>
          </p:cNvSpPr>
          <p:nvPr>
            <p:ph type="pic" idx="1"/>
          </p:nvPr>
        </p:nvSpPr>
        <p:spPr>
          <a:xfrm>
            <a:off x="8021515" y="1596506"/>
            <a:ext cx="3178664" cy="5498776"/>
          </a:xfrm>
          <a:solidFill>
            <a:schemeClr val="bg1">
              <a:lumMod val="85000"/>
            </a:schemeClr>
          </a:solidFill>
          <a:ln w="9525" cap="sq">
            <a:noFill/>
            <a:miter lim="800000"/>
          </a:ln>
          <a:effectLst/>
        </p:spPr>
        <p:txBody>
          <a:bodyPr anchor="t"/>
          <a:lstStyle>
            <a:lvl1pPr marL="0" indent="0" algn="ctr">
              <a:buNone/>
              <a:defRPr sz="3413"/>
            </a:lvl1pPr>
            <a:lvl2pPr marL="487672" indent="0">
              <a:buNone/>
              <a:defRPr sz="2987"/>
            </a:lvl2pPr>
            <a:lvl3pPr marL="975345" indent="0">
              <a:buNone/>
              <a:defRPr sz="2560"/>
            </a:lvl3pPr>
            <a:lvl4pPr marL="1463017" indent="0">
              <a:buNone/>
              <a:defRPr sz="2133"/>
            </a:lvl4pPr>
            <a:lvl5pPr marL="1950690" indent="0">
              <a:buNone/>
              <a:defRPr sz="2133"/>
            </a:lvl5pPr>
            <a:lvl6pPr marL="2438362" indent="0">
              <a:buNone/>
              <a:defRPr sz="2133"/>
            </a:lvl6pPr>
            <a:lvl7pPr marL="2926034" indent="0">
              <a:buNone/>
              <a:defRPr sz="2133"/>
            </a:lvl7pPr>
            <a:lvl8pPr marL="3413707" indent="0">
              <a:buNone/>
              <a:defRPr sz="2133"/>
            </a:lvl8pPr>
            <a:lvl9pPr marL="3901379" indent="0">
              <a:buNone/>
              <a:defRPr sz="2133"/>
            </a:lvl9pPr>
          </a:lstStyle>
          <a:p>
            <a:r>
              <a:rPr lang="cs-CZ"/>
              <a:t>Kliknutím na ikonu přidáte obrázek.</a:t>
            </a:r>
            <a:endParaRPr lang="en-US" dirty="0"/>
          </a:p>
        </p:txBody>
      </p:sp>
      <p:sp>
        <p:nvSpPr>
          <p:cNvPr id="4" name="Text Placeholder 3"/>
          <p:cNvSpPr>
            <a:spLocks noGrp="1"/>
          </p:cNvSpPr>
          <p:nvPr>
            <p:ph type="body" sz="half" idx="2"/>
          </p:nvPr>
        </p:nvSpPr>
        <p:spPr>
          <a:xfrm>
            <a:off x="2052966" y="4474300"/>
            <a:ext cx="4608407" cy="2849766"/>
          </a:xfrm>
        </p:spPr>
        <p:txBody>
          <a:bodyPr>
            <a:normAutofit/>
          </a:bodyPr>
          <a:lstStyle>
            <a:lvl1pPr marL="0" indent="0" algn="l">
              <a:buNone/>
              <a:defRPr sz="2560"/>
            </a:lvl1pPr>
            <a:lvl2pPr marL="487672" indent="0">
              <a:buNone/>
              <a:defRPr sz="1493"/>
            </a:lvl2pPr>
            <a:lvl3pPr marL="975345" indent="0">
              <a:buNone/>
              <a:defRPr sz="1280"/>
            </a:lvl3pPr>
            <a:lvl4pPr marL="1463017" indent="0">
              <a:buNone/>
              <a:defRPr sz="1067"/>
            </a:lvl4pPr>
            <a:lvl5pPr marL="1950690" indent="0">
              <a:buNone/>
              <a:defRPr sz="1067"/>
            </a:lvl5pPr>
            <a:lvl6pPr marL="2438362" indent="0">
              <a:buNone/>
              <a:defRPr sz="1067"/>
            </a:lvl6pPr>
            <a:lvl7pPr marL="2926034" indent="0">
              <a:buNone/>
              <a:defRPr sz="1067"/>
            </a:lvl7pPr>
            <a:lvl8pPr marL="3413707" indent="0">
              <a:buNone/>
              <a:defRPr sz="1067"/>
            </a:lvl8pPr>
            <a:lvl9pPr marL="3901379" indent="0">
              <a:buNone/>
              <a:defRPr sz="1067"/>
            </a:lvl9pPr>
          </a:lstStyle>
          <a:p>
            <a:pPr lvl="0"/>
            <a:r>
              <a:rPr lang="cs-CZ"/>
              <a:t>Po kliknutí můžete upravovat styly textu v předloze.</a:t>
            </a:r>
          </a:p>
        </p:txBody>
      </p:sp>
      <p:sp>
        <p:nvSpPr>
          <p:cNvPr id="5" name="Date Placeholder 4"/>
          <p:cNvSpPr>
            <a:spLocks noGrp="1"/>
          </p:cNvSpPr>
          <p:nvPr>
            <p:ph type="dt" sz="half" idx="10"/>
          </p:nvPr>
        </p:nvSpPr>
        <p:spPr>
          <a:xfrm>
            <a:off x="2043255" y="7779353"/>
            <a:ext cx="4625664" cy="455286"/>
          </a:xfrm>
        </p:spPr>
        <p:txBody>
          <a:bodyPr/>
          <a:lstStyle>
            <a:lvl1pPr algn="l">
              <a:defRPr/>
            </a:lvl1pPr>
          </a:lstStyle>
          <a:p>
            <a:fld id="{48A87A34-81AB-432B-8DAE-1953F412C126}" type="datetimeFigureOut">
              <a:rPr lang="en-US" dirty="0"/>
              <a:pPr/>
              <a:t>9/20/2021</a:t>
            </a:fld>
            <a:endParaRPr lang="en-US" dirty="0"/>
          </a:p>
        </p:txBody>
      </p:sp>
      <p:sp>
        <p:nvSpPr>
          <p:cNvPr id="6" name="Footer Placeholder 5"/>
          <p:cNvSpPr>
            <a:spLocks noGrp="1"/>
          </p:cNvSpPr>
          <p:nvPr>
            <p:ph type="ftr" sz="quarter" idx="11"/>
          </p:nvPr>
        </p:nvSpPr>
        <p:spPr>
          <a:xfrm>
            <a:off x="2044488" y="453179"/>
            <a:ext cx="4624431" cy="456435"/>
          </a:xfrm>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cs-CZ" smtClean="0"/>
              <a:t>‹#›</a:t>
            </a:fld>
            <a:endParaRPr lang="cs-CZ"/>
          </a:p>
        </p:txBody>
      </p:sp>
      <p:cxnSp>
        <p:nvCxnSpPr>
          <p:cNvPr id="31" name="Straight Connector 30"/>
          <p:cNvCxnSpPr/>
          <p:nvPr/>
        </p:nvCxnSpPr>
        <p:spPr>
          <a:xfrm>
            <a:off x="2049822" y="4470905"/>
            <a:ext cx="461086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77357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866822"/>
            <a:ext cx="13004800" cy="580198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4">
            <a:extLst>
              <a:ext uri="{28A0092B-C50C-407E-A947-70E740481C1C}">
                <a14:useLocalDpi xmlns:a14="http://schemas.microsoft.com/office/drawing/2010/main" val="0"/>
              </a:ext>
            </a:extLst>
          </a:blip>
          <a:srcRect l="12500" t="1538" r="12500" b="-1538"/>
          <a:stretch/>
        </p:blipFill>
        <p:spPr>
          <a:xfrm>
            <a:off x="-1" y="8668805"/>
            <a:ext cx="13004801" cy="1101834"/>
          </a:xfrm>
          <a:prstGeom prst="rect">
            <a:avLst/>
          </a:prstGeom>
        </p:spPr>
      </p:pic>
      <p:cxnSp>
        <p:nvCxnSpPr>
          <p:cNvPr id="13" name="Straight Connector 12"/>
          <p:cNvCxnSpPr/>
          <p:nvPr/>
        </p:nvCxnSpPr>
        <p:spPr>
          <a:xfrm>
            <a:off x="0" y="8677158"/>
            <a:ext cx="130048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052966" y="1144207"/>
            <a:ext cx="9345910" cy="1492245"/>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052966" y="2866821"/>
            <a:ext cx="9345910" cy="49075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030637" y="469860"/>
            <a:ext cx="3368238" cy="439753"/>
          </a:xfrm>
          <a:prstGeom prst="rect">
            <a:avLst/>
          </a:prstGeom>
        </p:spPr>
        <p:txBody>
          <a:bodyPr vert="horz" lIns="91440" tIns="45720" rIns="91440" bIns="45720" rtlCol="0" anchor="ctr"/>
          <a:lstStyle>
            <a:lvl1pPr algn="r">
              <a:defRPr sz="1422">
                <a:solidFill>
                  <a:schemeClr val="tx1">
                    <a:tint val="75000"/>
                  </a:schemeClr>
                </a:solidFill>
              </a:defRPr>
            </a:lvl1pPr>
          </a:lstStyle>
          <a:p>
            <a:fld id="{48A87A34-81AB-432B-8DAE-1953F412C126}" type="datetimeFigureOut">
              <a:rPr lang="en-US" dirty="0"/>
              <a:pPr/>
              <a:t>9/20/2021</a:t>
            </a:fld>
            <a:endParaRPr lang="en-US" dirty="0"/>
          </a:p>
        </p:txBody>
      </p:sp>
      <p:sp>
        <p:nvSpPr>
          <p:cNvPr id="5" name="Footer Placeholder 4"/>
          <p:cNvSpPr>
            <a:spLocks noGrp="1"/>
          </p:cNvSpPr>
          <p:nvPr>
            <p:ph type="ftr" sz="quarter" idx="3"/>
          </p:nvPr>
        </p:nvSpPr>
        <p:spPr>
          <a:xfrm>
            <a:off x="2052965" y="468350"/>
            <a:ext cx="5737250" cy="439753"/>
          </a:xfrm>
          <a:prstGeom prst="rect">
            <a:avLst/>
          </a:prstGeom>
        </p:spPr>
        <p:txBody>
          <a:bodyPr vert="horz" lIns="91440" tIns="45720" rIns="91440" bIns="45720" rtlCol="0" anchor="ctr"/>
          <a:lstStyle>
            <a:lvl1pPr algn="l">
              <a:defRPr sz="142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3653" y="1136317"/>
            <a:ext cx="1131728" cy="716200"/>
          </a:xfrm>
          <a:prstGeom prst="rect">
            <a:avLst/>
          </a:prstGeom>
        </p:spPr>
        <p:txBody>
          <a:bodyPr vert="horz" lIns="91440" tIns="45720" rIns="91440" bIns="45720" rtlCol="0" anchor="t"/>
          <a:lstStyle>
            <a:lvl1pPr algn="r">
              <a:defRPr sz="3982">
                <a:solidFill>
                  <a:schemeClr val="accent1"/>
                </a:solidFill>
              </a:defRPr>
            </a:lvl1pPr>
          </a:lstStyle>
          <a:p>
            <a:fld id="{86CB4B4D-7CA3-9044-876B-883B54F8677D}" type="slidenum">
              <a:rPr lang="cs-CZ" smtClean="0"/>
              <a:t>‹#›</a:t>
            </a:fld>
            <a:endParaRPr lang="cs-CZ"/>
          </a:p>
        </p:txBody>
      </p:sp>
    </p:spTree>
    <p:extLst>
      <p:ext uri="{BB962C8B-B14F-4D97-AF65-F5344CB8AC3E}">
        <p14:creationId xmlns:p14="http://schemas.microsoft.com/office/powerpoint/2010/main" val="370603101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975345" rtl="0" eaLnBrk="1" latinLnBrk="0" hangingPunct="1">
        <a:lnSpc>
          <a:spcPct val="90000"/>
        </a:lnSpc>
        <a:spcBef>
          <a:spcPct val="0"/>
        </a:spcBef>
        <a:buNone/>
        <a:defRPr sz="4551" b="0" i="0" kern="1200" cap="all">
          <a:solidFill>
            <a:schemeClr val="tx1"/>
          </a:solidFill>
          <a:effectLst/>
          <a:latin typeface="+mj-lt"/>
          <a:ea typeface="+mj-ea"/>
          <a:cs typeface="+mj-cs"/>
        </a:defRPr>
      </a:lvl1pPr>
    </p:titleStyle>
    <p:bodyStyle>
      <a:lvl1pPr marL="325115" indent="-325115" algn="l" defTabSz="975345" rtl="0" eaLnBrk="1" latinLnBrk="0" hangingPunct="1">
        <a:lnSpc>
          <a:spcPct val="120000"/>
        </a:lnSpc>
        <a:spcBef>
          <a:spcPts val="1422"/>
        </a:spcBef>
        <a:buClr>
          <a:schemeClr val="accent1"/>
        </a:buClr>
        <a:buSzPct val="100000"/>
        <a:buFont typeface="Arial" panose="020B0604020202020204" pitchFamily="34" charset="0"/>
        <a:buChar char="•"/>
        <a:defRPr sz="2844" kern="1200" cap="none">
          <a:solidFill>
            <a:schemeClr val="tx1"/>
          </a:solidFill>
          <a:effectLst/>
          <a:latin typeface="+mn-lt"/>
          <a:ea typeface="+mn-ea"/>
          <a:cs typeface="+mn-cs"/>
        </a:defRPr>
      </a:lvl1pPr>
      <a:lvl2pPr marL="975345" indent="-325115" algn="l" defTabSz="975345" rtl="0" eaLnBrk="1" latinLnBrk="0" hangingPunct="1">
        <a:lnSpc>
          <a:spcPct val="120000"/>
        </a:lnSpc>
        <a:spcBef>
          <a:spcPts val="711"/>
        </a:spcBef>
        <a:buClr>
          <a:schemeClr val="accent1"/>
        </a:buClr>
        <a:buSzPct val="100000"/>
        <a:buFont typeface="Arial" panose="020B0604020202020204" pitchFamily="34" charset="0"/>
        <a:buChar char="•"/>
        <a:defRPr sz="2276" kern="1200" cap="none" baseline="0">
          <a:solidFill>
            <a:schemeClr val="tx1"/>
          </a:solidFill>
          <a:effectLst/>
          <a:latin typeface="+mn-lt"/>
          <a:ea typeface="+mn-ea"/>
          <a:cs typeface="+mn-cs"/>
        </a:defRPr>
      </a:lvl2pPr>
      <a:lvl3pPr marL="1625575" indent="-325115" algn="l" defTabSz="975345" rtl="0" eaLnBrk="1" latinLnBrk="0" hangingPunct="1">
        <a:lnSpc>
          <a:spcPct val="120000"/>
        </a:lnSpc>
        <a:spcBef>
          <a:spcPts val="711"/>
        </a:spcBef>
        <a:buClr>
          <a:schemeClr val="accent1"/>
        </a:buClr>
        <a:buSzPct val="100000"/>
        <a:buFont typeface="Arial" panose="020B0604020202020204" pitchFamily="34" charset="0"/>
        <a:buChar char="•"/>
        <a:defRPr sz="2276" kern="1200" cap="none">
          <a:solidFill>
            <a:schemeClr val="tx1"/>
          </a:solidFill>
          <a:effectLst/>
          <a:latin typeface="+mn-lt"/>
          <a:ea typeface="+mn-ea"/>
          <a:cs typeface="+mn-cs"/>
        </a:defRPr>
      </a:lvl3pPr>
      <a:lvl4pPr marL="2275804" indent="-325115" algn="l" defTabSz="975345" rtl="0" eaLnBrk="1" latinLnBrk="0" hangingPunct="1">
        <a:lnSpc>
          <a:spcPct val="120000"/>
        </a:lnSpc>
        <a:spcBef>
          <a:spcPts val="711"/>
        </a:spcBef>
        <a:buClr>
          <a:schemeClr val="accent1"/>
        </a:buClr>
        <a:buSzPct val="100000"/>
        <a:buFont typeface="Arial" panose="020B0604020202020204" pitchFamily="34" charset="0"/>
        <a:buChar char="•"/>
        <a:defRPr sz="1991" kern="1200" cap="none" baseline="0">
          <a:solidFill>
            <a:schemeClr val="tx1"/>
          </a:solidFill>
          <a:effectLst/>
          <a:latin typeface="+mn-lt"/>
          <a:ea typeface="+mn-ea"/>
          <a:cs typeface="+mn-cs"/>
        </a:defRPr>
      </a:lvl4pPr>
      <a:lvl5pPr marL="2926034" indent="-325115" algn="l" defTabSz="975345" rtl="0" eaLnBrk="1" latinLnBrk="0" hangingPunct="1">
        <a:lnSpc>
          <a:spcPct val="120000"/>
        </a:lnSpc>
        <a:spcBef>
          <a:spcPts val="711"/>
        </a:spcBef>
        <a:buClr>
          <a:schemeClr val="accent1"/>
        </a:buClr>
        <a:buSzPct val="100000"/>
        <a:buFont typeface="Arial" panose="020B0604020202020204" pitchFamily="34" charset="0"/>
        <a:buChar char="•"/>
        <a:defRPr sz="1707" kern="1200" cap="none">
          <a:solidFill>
            <a:schemeClr val="tx1"/>
          </a:solidFill>
          <a:effectLst/>
          <a:latin typeface="+mn-lt"/>
          <a:ea typeface="+mn-ea"/>
          <a:cs typeface="+mn-cs"/>
        </a:defRPr>
      </a:lvl5pPr>
      <a:lvl6pPr marL="3576264" indent="-325115" algn="l" defTabSz="1300460" rtl="0" eaLnBrk="1" latinLnBrk="0" hangingPunct="1">
        <a:lnSpc>
          <a:spcPct val="120000"/>
        </a:lnSpc>
        <a:spcBef>
          <a:spcPts val="711"/>
        </a:spcBef>
        <a:buClr>
          <a:schemeClr val="accent1"/>
        </a:buClr>
        <a:buSzPct val="100000"/>
        <a:buFont typeface="Arial" panose="020B0604020202020204" pitchFamily="34" charset="0"/>
        <a:buChar char="•"/>
        <a:defRPr sz="1707" kern="1200">
          <a:solidFill>
            <a:schemeClr val="tx1"/>
          </a:solidFill>
          <a:effectLst/>
          <a:latin typeface="+mn-lt"/>
          <a:ea typeface="+mn-ea"/>
          <a:cs typeface="+mn-cs"/>
        </a:defRPr>
      </a:lvl6pPr>
      <a:lvl7pPr marL="4226494" indent="-325115" algn="l" defTabSz="1300460" rtl="0" eaLnBrk="1" latinLnBrk="0" hangingPunct="1">
        <a:lnSpc>
          <a:spcPct val="120000"/>
        </a:lnSpc>
        <a:spcBef>
          <a:spcPts val="711"/>
        </a:spcBef>
        <a:buClr>
          <a:schemeClr val="accent1"/>
        </a:buClr>
        <a:buSzPct val="100000"/>
        <a:buFont typeface="Arial" panose="020B0604020202020204" pitchFamily="34" charset="0"/>
        <a:buChar char="•"/>
        <a:defRPr sz="1707" kern="1200">
          <a:solidFill>
            <a:schemeClr val="tx1"/>
          </a:solidFill>
          <a:effectLst/>
          <a:latin typeface="+mn-lt"/>
          <a:ea typeface="+mn-ea"/>
          <a:cs typeface="+mn-cs"/>
        </a:defRPr>
      </a:lvl7pPr>
      <a:lvl8pPr marL="4876724" indent="-325115" algn="l" defTabSz="1300460" rtl="0" eaLnBrk="1" latinLnBrk="0" hangingPunct="1">
        <a:lnSpc>
          <a:spcPct val="120000"/>
        </a:lnSpc>
        <a:spcBef>
          <a:spcPts val="711"/>
        </a:spcBef>
        <a:buClr>
          <a:schemeClr val="accent1"/>
        </a:buClr>
        <a:buSzPct val="100000"/>
        <a:buFont typeface="Arial" panose="020B0604020202020204" pitchFamily="34" charset="0"/>
        <a:buChar char="•"/>
        <a:defRPr sz="1707" kern="1200" baseline="0">
          <a:solidFill>
            <a:schemeClr val="tx1"/>
          </a:solidFill>
          <a:effectLst/>
          <a:latin typeface="+mn-lt"/>
          <a:ea typeface="+mn-ea"/>
          <a:cs typeface="+mn-cs"/>
        </a:defRPr>
      </a:lvl8pPr>
      <a:lvl9pPr marL="5526954" indent="-325115" algn="l" defTabSz="1300460" rtl="0" eaLnBrk="1" latinLnBrk="0" hangingPunct="1">
        <a:lnSpc>
          <a:spcPct val="120000"/>
        </a:lnSpc>
        <a:spcBef>
          <a:spcPts val="711"/>
        </a:spcBef>
        <a:buClr>
          <a:schemeClr val="accent1"/>
        </a:buClr>
        <a:buSzPct val="100000"/>
        <a:buFont typeface="Arial" panose="020B0604020202020204" pitchFamily="34" charset="0"/>
        <a:buChar char="•"/>
        <a:defRPr sz="1707" kern="1200" baseline="0">
          <a:solidFill>
            <a:schemeClr val="tx1"/>
          </a:solidFill>
          <a:effectLst/>
          <a:latin typeface="+mn-lt"/>
          <a:ea typeface="+mn-ea"/>
          <a:cs typeface="+mn-cs"/>
        </a:defRPr>
      </a:lvl9pPr>
    </p:bodyStyle>
    <p:otherStyle>
      <a:defPPr>
        <a:defRPr lang="en-US"/>
      </a:defPPr>
      <a:lvl1pPr marL="0" algn="l" defTabSz="975345" rtl="0" eaLnBrk="1" latinLnBrk="0" hangingPunct="1">
        <a:defRPr sz="1920" kern="1200">
          <a:solidFill>
            <a:schemeClr val="tx1"/>
          </a:solidFill>
          <a:latin typeface="+mn-lt"/>
          <a:ea typeface="+mn-ea"/>
          <a:cs typeface="+mn-cs"/>
        </a:defRPr>
      </a:lvl1pPr>
      <a:lvl2pPr marL="487672" algn="l" defTabSz="975345" rtl="0" eaLnBrk="1" latinLnBrk="0" hangingPunct="1">
        <a:defRPr sz="1920" kern="1200">
          <a:solidFill>
            <a:schemeClr val="tx1"/>
          </a:solidFill>
          <a:latin typeface="+mn-lt"/>
          <a:ea typeface="+mn-ea"/>
          <a:cs typeface="+mn-cs"/>
        </a:defRPr>
      </a:lvl2pPr>
      <a:lvl3pPr marL="975345" algn="l" defTabSz="975345" rtl="0" eaLnBrk="1" latinLnBrk="0" hangingPunct="1">
        <a:defRPr sz="1920" kern="1200">
          <a:solidFill>
            <a:schemeClr val="tx1"/>
          </a:solidFill>
          <a:latin typeface="+mn-lt"/>
          <a:ea typeface="+mn-ea"/>
          <a:cs typeface="+mn-cs"/>
        </a:defRPr>
      </a:lvl3pPr>
      <a:lvl4pPr marL="1463017" algn="l" defTabSz="975345" rtl="0" eaLnBrk="1" latinLnBrk="0" hangingPunct="1">
        <a:defRPr sz="1920" kern="1200">
          <a:solidFill>
            <a:schemeClr val="tx1"/>
          </a:solidFill>
          <a:latin typeface="+mn-lt"/>
          <a:ea typeface="+mn-ea"/>
          <a:cs typeface="+mn-cs"/>
        </a:defRPr>
      </a:lvl4pPr>
      <a:lvl5pPr marL="1950690" algn="l" defTabSz="975345" rtl="0" eaLnBrk="1" latinLnBrk="0" hangingPunct="1">
        <a:defRPr sz="1920" kern="1200">
          <a:solidFill>
            <a:schemeClr val="tx1"/>
          </a:solidFill>
          <a:latin typeface="+mn-lt"/>
          <a:ea typeface="+mn-ea"/>
          <a:cs typeface="+mn-cs"/>
        </a:defRPr>
      </a:lvl5pPr>
      <a:lvl6pPr marL="2438362" algn="l" defTabSz="975345" rtl="0" eaLnBrk="1" latinLnBrk="0" hangingPunct="1">
        <a:defRPr sz="1920" kern="1200">
          <a:solidFill>
            <a:schemeClr val="tx1"/>
          </a:solidFill>
          <a:latin typeface="+mn-lt"/>
          <a:ea typeface="+mn-ea"/>
          <a:cs typeface="+mn-cs"/>
        </a:defRPr>
      </a:lvl6pPr>
      <a:lvl7pPr marL="2926034" algn="l" defTabSz="975345" rtl="0" eaLnBrk="1" latinLnBrk="0" hangingPunct="1">
        <a:defRPr sz="1920" kern="1200">
          <a:solidFill>
            <a:schemeClr val="tx1"/>
          </a:solidFill>
          <a:latin typeface="+mn-lt"/>
          <a:ea typeface="+mn-ea"/>
          <a:cs typeface="+mn-cs"/>
        </a:defRPr>
      </a:lvl7pPr>
      <a:lvl8pPr marL="3413707" algn="l" defTabSz="975345" rtl="0" eaLnBrk="1" latinLnBrk="0" hangingPunct="1">
        <a:defRPr sz="1920" kern="1200">
          <a:solidFill>
            <a:schemeClr val="tx1"/>
          </a:solidFill>
          <a:latin typeface="+mn-lt"/>
          <a:ea typeface="+mn-ea"/>
          <a:cs typeface="+mn-cs"/>
        </a:defRPr>
      </a:lvl8pPr>
      <a:lvl9pPr marL="3901379" algn="l" defTabSz="975345"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 name="Google Shape;54;p13"/>
          <p:cNvSpPr txBox="1">
            <a:spLocks noGrp="1"/>
          </p:cNvSpPr>
          <p:nvPr>
            <p:ph type="title"/>
          </p:nvPr>
        </p:nvSpPr>
        <p:spPr>
          <a:xfrm>
            <a:off x="620981" y="2958714"/>
            <a:ext cx="6220247" cy="6794886"/>
          </a:xfrm>
          <a:prstGeom prst="rect">
            <a:avLst/>
          </a:prstGeom>
        </p:spPr>
        <p:txBody>
          <a:bodyPr vert="horz" lIns="91440" tIns="45720" rIns="91440" bIns="45720" rtlCol="0" anchor="t">
            <a:normAutofit/>
          </a:bodyPr>
          <a:lstStyle>
            <a:lvl1pPr defTabSz="1300480">
              <a:defRPr sz="7300" b="1"/>
            </a:lvl1pPr>
          </a:lstStyle>
          <a:p>
            <a:pPr algn="l" defTabSz="914400">
              <a:lnSpc>
                <a:spcPct val="90000"/>
              </a:lnSpc>
              <a:spcBef>
                <a:spcPct val="0"/>
              </a:spcBef>
            </a:pPr>
            <a:r>
              <a:rPr lang="cs-CZ" sz="4800" kern="1200" dirty="0">
                <a:solidFill>
                  <a:schemeClr val="bg2">
                    <a:lumMod val="25000"/>
                  </a:schemeClr>
                </a:solidFill>
                <a:latin typeface="+mj-lt"/>
                <a:ea typeface="+mj-ea"/>
                <a:cs typeface="+mj-cs"/>
              </a:rPr>
              <a:t>Aktivizační čtení seniorům</a:t>
            </a:r>
            <a:br>
              <a:rPr lang="cs-CZ" sz="4800" kern="1200" dirty="0">
                <a:solidFill>
                  <a:schemeClr val="bg2">
                    <a:lumMod val="25000"/>
                  </a:schemeClr>
                </a:solidFill>
                <a:latin typeface="+mj-lt"/>
                <a:ea typeface="+mj-ea"/>
                <a:cs typeface="+mj-cs"/>
              </a:rPr>
            </a:br>
            <a:br>
              <a:rPr lang="cs-CZ" sz="4800" kern="1200" dirty="0">
                <a:solidFill>
                  <a:schemeClr val="bg2">
                    <a:lumMod val="25000"/>
                  </a:schemeClr>
                </a:solidFill>
                <a:latin typeface="+mj-lt"/>
                <a:ea typeface="+mj-ea"/>
                <a:cs typeface="+mj-cs"/>
              </a:rPr>
            </a:br>
            <a:endParaRPr lang="en-US" sz="4800" kern="1200" dirty="0">
              <a:solidFill>
                <a:schemeClr val="bg2">
                  <a:lumMod val="25000"/>
                </a:schemeClr>
              </a:solidFill>
              <a:latin typeface="+mj-lt"/>
              <a:ea typeface="+mj-ea"/>
              <a:cs typeface="+mj-cs"/>
            </a:endParaRPr>
          </a:p>
        </p:txBody>
      </p:sp>
      <p:pic>
        <p:nvPicPr>
          <p:cNvPr id="139" name="Google Shape;56;p13" descr="Google Shape;56;p13"/>
          <p:cNvPicPr>
            <a:picLocks noChangeAspect="1"/>
          </p:cNvPicPr>
          <p:nvPr/>
        </p:nvPicPr>
        <p:blipFill>
          <a:blip r:embed="rId2"/>
          <a:stretch>
            <a:fillRect/>
          </a:stretch>
        </p:blipFill>
        <p:spPr>
          <a:xfrm>
            <a:off x="6841228" y="2177142"/>
            <a:ext cx="5720267" cy="5837007"/>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92DB06-6FD3-43D4-B6F7-5689B510B67D}"/>
              </a:ext>
            </a:extLst>
          </p:cNvPr>
          <p:cNvSpPr>
            <a:spLocks noGrp="1"/>
          </p:cNvSpPr>
          <p:nvPr>
            <p:ph type="title"/>
          </p:nvPr>
        </p:nvSpPr>
        <p:spPr>
          <a:xfrm>
            <a:off x="443294" y="1045028"/>
            <a:ext cx="12097049" cy="624114"/>
          </a:xfrm>
        </p:spPr>
        <p:txBody>
          <a:bodyPr>
            <a:noAutofit/>
          </a:bodyPr>
          <a:lstStyle/>
          <a:p>
            <a:pPr algn="ctr"/>
            <a:r>
              <a:rPr lang="cs-CZ" sz="4400" b="1" dirty="0"/>
              <a:t>Zpětná vazba k projektu</a:t>
            </a:r>
          </a:p>
        </p:txBody>
      </p:sp>
      <p:sp>
        <p:nvSpPr>
          <p:cNvPr id="3" name="Zástupný text 2">
            <a:extLst>
              <a:ext uri="{FF2B5EF4-FFF2-40B4-BE49-F238E27FC236}">
                <a16:creationId xmlns:a16="http://schemas.microsoft.com/office/drawing/2014/main" id="{75BFBE61-EC15-42CD-A15F-9F66DF6F09A2}"/>
              </a:ext>
            </a:extLst>
          </p:cNvPr>
          <p:cNvSpPr>
            <a:spLocks noGrp="1"/>
          </p:cNvSpPr>
          <p:nvPr>
            <p:ph type="body" sz="quarter" idx="1"/>
          </p:nvPr>
        </p:nvSpPr>
        <p:spPr>
          <a:xfrm>
            <a:off x="0" y="2254252"/>
            <a:ext cx="12859657" cy="4190091"/>
          </a:xfrm>
        </p:spPr>
        <p:txBody>
          <a:bodyPr>
            <a:normAutofit/>
          </a:bodyPr>
          <a:lstStyle/>
          <a:p>
            <a:pPr marL="0" indent="0">
              <a:lnSpc>
                <a:spcPct val="107000"/>
              </a:lnSpc>
              <a:spcAft>
                <a:spcPts val="800"/>
              </a:spcAft>
              <a:buNone/>
            </a:pPr>
            <a:r>
              <a:rPr lang="cs-CZ"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Děkujeme, že jsme mohli vyzkoušet nabídnutý projekt. Nahrávky se jak seniorům, tak pracovníkům domova líbily. Pracovní listy byly hezky vymyšlené, ale některé otázky byly záludné. Naši senioři si tímto projektem zpestřili odpoledne. Na seniorech bylo také vidět, že se jim vybrané povídky líbily. </a:t>
            </a:r>
          </a:p>
          <a:p>
            <a:pPr marL="3898900" lvl="8" indent="-342900">
              <a:lnSpc>
                <a:spcPct val="107000"/>
              </a:lnSpc>
              <a:spcAft>
                <a:spcPts val="800"/>
              </a:spcAft>
              <a:buFont typeface="Calibri" panose="020F0502020204030204" pitchFamily="34" charset="0"/>
              <a:buChar char="-"/>
            </a:pPr>
            <a:r>
              <a:rPr lang="cs-CZ" sz="2800" dirty="0">
                <a:effectLst/>
                <a:latin typeface="Arial" panose="020B0604020202020204" pitchFamily="34" charset="0"/>
                <a:ea typeface="Calibri" panose="020F0502020204030204" pitchFamily="34" charset="0"/>
                <a:cs typeface="Arial" panose="020B0604020202020204" pitchFamily="34" charset="0"/>
              </a:rPr>
              <a:t>Dům klidného stáří – Žďár nad Sázavou</a:t>
            </a:r>
          </a:p>
          <a:p>
            <a:endParaRPr lang="cs-CZ" dirty="0"/>
          </a:p>
        </p:txBody>
      </p:sp>
    </p:spTree>
    <p:extLst>
      <p:ext uri="{BB962C8B-B14F-4D97-AF65-F5344CB8AC3E}">
        <p14:creationId xmlns:p14="http://schemas.microsoft.com/office/powerpoint/2010/main" val="40258640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Naše zhodnocení projektu"/>
          <p:cNvSpPr txBox="1">
            <a:spLocks noGrp="1"/>
          </p:cNvSpPr>
          <p:nvPr>
            <p:ph type="title"/>
          </p:nvPr>
        </p:nvSpPr>
        <p:spPr>
          <a:xfrm>
            <a:off x="2022764" y="-210457"/>
            <a:ext cx="11845016" cy="1706748"/>
          </a:xfrm>
          <a:prstGeom prst="rect">
            <a:avLst/>
          </a:prstGeom>
        </p:spPr>
        <p:txBody>
          <a:bodyPr>
            <a:normAutofit/>
          </a:bodyPr>
          <a:lstStyle>
            <a:lvl1pPr defTabSz="525779">
              <a:defRPr sz="7200" b="1">
                <a:latin typeface="Arial"/>
                <a:ea typeface="Arial"/>
                <a:cs typeface="Arial"/>
                <a:sym typeface="Arial"/>
              </a:defRPr>
            </a:lvl1pPr>
          </a:lstStyle>
          <a:p>
            <a:r>
              <a:rPr sz="4400" dirty="0" err="1"/>
              <a:t>Naše</a:t>
            </a:r>
            <a:r>
              <a:rPr sz="4400" dirty="0"/>
              <a:t> </a:t>
            </a:r>
            <a:r>
              <a:rPr sz="4400" dirty="0" err="1"/>
              <a:t>zhodnocení</a:t>
            </a:r>
            <a:r>
              <a:rPr sz="4400" dirty="0"/>
              <a:t> </a:t>
            </a:r>
            <a:r>
              <a:rPr sz="4400" dirty="0" err="1"/>
              <a:t>projektu</a:t>
            </a:r>
            <a:endParaRPr sz="4400" dirty="0"/>
          </a:p>
        </p:txBody>
      </p:sp>
      <p:sp>
        <p:nvSpPr>
          <p:cNvPr id="172" name="Co se nám povedlo - dosažené cíle:…"/>
          <p:cNvSpPr txBox="1">
            <a:spLocks noGrp="1"/>
          </p:cNvSpPr>
          <p:nvPr>
            <p:ph type="body" sz="quarter" idx="1"/>
          </p:nvPr>
        </p:nvSpPr>
        <p:spPr>
          <a:xfrm>
            <a:off x="665017" y="1717964"/>
            <a:ext cx="12039049" cy="6414654"/>
          </a:xfrm>
          <a:prstGeom prst="rect">
            <a:avLst/>
          </a:prstGeom>
        </p:spPr>
        <p:txBody>
          <a:bodyPr anchor="t">
            <a:normAutofit lnSpcReduction="10000"/>
          </a:bodyPr>
          <a:lstStyle/>
          <a:p>
            <a:pPr marL="0" indent="0" algn="l" defTabSz="473201">
              <a:spcBef>
                <a:spcPts val="3400"/>
              </a:spcBef>
              <a:buSzTx/>
              <a:buNone/>
              <a:defRPr sz="2500" b="1" u="sng">
                <a:solidFill>
                  <a:srgbClr val="0096FF"/>
                </a:solidFill>
                <a:latin typeface="Arial"/>
                <a:ea typeface="Arial"/>
                <a:cs typeface="Arial"/>
                <a:sym typeface="Arial"/>
              </a:defRPr>
            </a:pPr>
            <a:r>
              <a:rPr lang="cs-CZ" sz="2800" dirty="0">
                <a:solidFill>
                  <a:schemeClr val="tx1"/>
                </a:solidFill>
              </a:rPr>
              <a:t>Co se nám povedlo: </a:t>
            </a:r>
          </a:p>
          <a:p>
            <a:pPr marL="360045" indent="-360045" algn="l" defTabSz="473201">
              <a:spcBef>
                <a:spcPts val="3400"/>
              </a:spcBef>
              <a:defRPr sz="2500">
                <a:latin typeface="Arial"/>
                <a:ea typeface="Arial"/>
                <a:cs typeface="Arial"/>
                <a:sym typeface="Arial"/>
              </a:defRPr>
            </a:pPr>
            <a:r>
              <a:rPr lang="cs-CZ" dirty="0">
                <a:solidFill>
                  <a:schemeClr val="tx1"/>
                </a:solidFill>
              </a:rPr>
              <a:t>1) Pomocí aktivizačního čtení přispět ke zlepšení kognitivních schopností a smyslové výkonnosti seniorů a ke zrychlení jejich psychomotorického tempa. </a:t>
            </a:r>
          </a:p>
          <a:p>
            <a:pPr marL="360045" indent="-360045" algn="l" defTabSz="473201">
              <a:spcBef>
                <a:spcPts val="3400"/>
              </a:spcBef>
              <a:defRPr sz="2500">
                <a:latin typeface="Arial"/>
                <a:ea typeface="Arial"/>
                <a:cs typeface="Arial"/>
                <a:sym typeface="Arial"/>
              </a:defRPr>
            </a:pPr>
            <a:r>
              <a:rPr lang="cs-CZ" dirty="0">
                <a:solidFill>
                  <a:schemeClr val="tx1"/>
                </a:solidFill>
              </a:rPr>
              <a:t>2) Zpestřit čas klientů v domovech pro seniory. </a:t>
            </a:r>
          </a:p>
          <a:p>
            <a:pPr marL="360045" indent="-360045" algn="l" defTabSz="473201">
              <a:spcBef>
                <a:spcPts val="3400"/>
              </a:spcBef>
              <a:defRPr sz="2500">
                <a:latin typeface="Arial"/>
                <a:ea typeface="Arial"/>
                <a:cs typeface="Arial"/>
                <a:sym typeface="Arial"/>
              </a:defRPr>
            </a:pPr>
            <a:r>
              <a:rPr lang="cs-CZ" dirty="0">
                <a:solidFill>
                  <a:schemeClr val="tx1"/>
                </a:solidFill>
              </a:rPr>
              <a:t>3) Zapojit sociální/aktivizační pracovníky domovů. </a:t>
            </a:r>
          </a:p>
          <a:p>
            <a:pPr marL="360045" indent="-360045" algn="l" defTabSz="473201">
              <a:spcBef>
                <a:spcPts val="3400"/>
              </a:spcBef>
              <a:defRPr sz="2500">
                <a:latin typeface="Arial"/>
                <a:ea typeface="Arial"/>
                <a:cs typeface="Arial"/>
                <a:sym typeface="Arial"/>
              </a:defRPr>
            </a:pPr>
            <a:r>
              <a:rPr lang="cs-CZ" dirty="0">
                <a:solidFill>
                  <a:schemeClr val="tx1"/>
                </a:solidFill>
              </a:rPr>
              <a:t>4) Snížit náklady projektu na minimum. </a:t>
            </a:r>
          </a:p>
          <a:p>
            <a:pPr marL="360045" indent="-360045" algn="l" defTabSz="473201">
              <a:spcBef>
                <a:spcPts val="3400"/>
              </a:spcBef>
              <a:defRPr sz="2500">
                <a:latin typeface="Arial"/>
                <a:ea typeface="Arial"/>
                <a:cs typeface="Arial"/>
                <a:sym typeface="Arial"/>
              </a:defRPr>
            </a:pPr>
            <a:r>
              <a:rPr lang="cs-CZ" dirty="0">
                <a:solidFill>
                  <a:schemeClr val="tx1"/>
                </a:solidFill>
              </a:rPr>
              <a:t>5) Naučili jsme se realizovat projekt. </a:t>
            </a:r>
          </a:p>
          <a:p>
            <a:pPr marL="360045" indent="-360045" algn="l" defTabSz="473201">
              <a:spcBef>
                <a:spcPts val="3400"/>
              </a:spcBef>
              <a:defRPr sz="2500">
                <a:latin typeface="Arial"/>
                <a:ea typeface="Arial"/>
                <a:cs typeface="Arial"/>
                <a:sym typeface="Arial"/>
              </a:defRPr>
            </a:pPr>
            <a:r>
              <a:rPr lang="cs-CZ" sz="2800" b="1" u="sng" dirty="0">
                <a:solidFill>
                  <a:schemeClr val="tx1"/>
                </a:solidFill>
              </a:rPr>
              <a:t>Co dál?</a:t>
            </a:r>
            <a:r>
              <a:rPr lang="cs-CZ" u="sng" dirty="0">
                <a:solidFill>
                  <a:schemeClr val="tx1"/>
                </a:solidFill>
              </a:rPr>
              <a:t> </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4="http://schemas.microsoft.com/office/drawing/2010/main" xmlns:m="http://schemas.openxmlformats.org/officeDocument/2006/math"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Google Shape;103;p20"/>
          <p:cNvSpPr txBox="1">
            <a:spLocks noGrp="1"/>
          </p:cNvSpPr>
          <p:nvPr>
            <p:ph type="title"/>
          </p:nvPr>
        </p:nvSpPr>
        <p:spPr>
          <a:prstGeom prst="rect">
            <a:avLst/>
          </a:prstGeom>
        </p:spPr>
        <p:txBody>
          <a:bodyPr>
            <a:normAutofit/>
          </a:bodyPr>
          <a:lstStyle/>
          <a:p>
            <a:pPr algn="ctr" defTabSz="1335159">
              <a:defRPr sz="4000"/>
            </a:pPr>
            <a:r>
              <a:rPr lang="cs-CZ" dirty="0"/>
              <a:t>Muž, který se nelíbil</a:t>
            </a:r>
            <a:endParaRPr dirty="0"/>
          </a:p>
        </p:txBody>
      </p:sp>
      <p:sp>
        <p:nvSpPr>
          <p:cNvPr id="176" name="Google Shape;104;p20"/>
          <p:cNvSpPr txBox="1">
            <a:spLocks noGrp="1"/>
          </p:cNvSpPr>
          <p:nvPr>
            <p:ph type="body" sz="quarter" idx="1"/>
          </p:nvPr>
        </p:nvSpPr>
        <p:spPr>
          <a:xfrm>
            <a:off x="608405" y="1944319"/>
            <a:ext cx="12118190" cy="1948808"/>
          </a:xfrm>
          <a:prstGeom prst="rect">
            <a:avLst/>
          </a:prstGeom>
        </p:spPr>
        <p:txBody>
          <a:bodyPr>
            <a:normAutofit/>
          </a:bodyPr>
          <a:lstStyle/>
          <a:p>
            <a:pPr marL="0" indent="0" algn="ctr" defTabSz="1186037">
              <a:buSzTx/>
              <a:buNone/>
              <a:defRPr sz="7315" b="1">
                <a:solidFill>
                  <a:srgbClr val="0096FF"/>
                </a:solidFill>
              </a:defRPr>
            </a:pPr>
            <a:r>
              <a:rPr lang="cs-CZ" dirty="0">
                <a:solidFill>
                  <a:schemeClr val="tx1"/>
                </a:solidFill>
              </a:rPr>
              <a:t>Ukázka na závěr</a:t>
            </a:r>
            <a:endParaRPr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4="http://schemas.microsoft.com/office/drawing/2010/main" xmlns:m="http://schemas.openxmlformats.org/officeDocument/2006/math"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Představení týmu"/>
          <p:cNvSpPr txBox="1">
            <a:spLocks noGrp="1"/>
          </p:cNvSpPr>
          <p:nvPr>
            <p:ph type="title"/>
          </p:nvPr>
        </p:nvSpPr>
        <p:spPr>
          <a:xfrm>
            <a:off x="3200400" y="-915376"/>
            <a:ext cx="11814020" cy="2661049"/>
          </a:xfrm>
          <a:prstGeom prst="rect">
            <a:avLst/>
          </a:prstGeom>
        </p:spPr>
        <p:txBody>
          <a:bodyPr>
            <a:normAutofit/>
          </a:bodyPr>
          <a:lstStyle>
            <a:lvl1pPr>
              <a:defRPr b="1">
                <a:latin typeface="Arial"/>
                <a:ea typeface="Arial"/>
                <a:cs typeface="Arial"/>
                <a:sym typeface="Arial"/>
              </a:defRPr>
            </a:lvl1pPr>
          </a:lstStyle>
          <a:p>
            <a:r>
              <a:rPr lang="cs-CZ" sz="4800" dirty="0"/>
              <a:t>Představení týmu</a:t>
            </a:r>
          </a:p>
        </p:txBody>
      </p:sp>
      <p:sp>
        <p:nvSpPr>
          <p:cNvPr id="142" name="Pavla Bednáriková…"/>
          <p:cNvSpPr txBox="1">
            <a:spLocks noGrp="1"/>
          </p:cNvSpPr>
          <p:nvPr>
            <p:ph type="body" sz="quarter" idx="1"/>
          </p:nvPr>
        </p:nvSpPr>
        <p:spPr>
          <a:xfrm>
            <a:off x="952500" y="2299854"/>
            <a:ext cx="11099800" cy="6044045"/>
          </a:xfrm>
          <a:prstGeom prst="rect">
            <a:avLst/>
          </a:prstGeom>
        </p:spPr>
        <p:txBody>
          <a:bodyPr/>
          <a:lstStyle/>
          <a:p>
            <a:pPr marL="0" indent="0" algn="ctr" defTabSz="914400">
              <a:lnSpc>
                <a:spcPct val="115000"/>
              </a:lnSpc>
              <a:spcBef>
                <a:spcPts val="1200"/>
              </a:spcBef>
              <a:buSzTx/>
              <a:buNone/>
              <a:defRPr sz="3600">
                <a:latin typeface="Arial"/>
                <a:ea typeface="Arial"/>
                <a:cs typeface="Arial"/>
                <a:sym typeface="Arial"/>
              </a:defRPr>
            </a:pPr>
            <a:r>
              <a:rPr lang="cs-CZ" dirty="0"/>
              <a:t>Pavla Bednáriková</a:t>
            </a:r>
          </a:p>
          <a:p>
            <a:pPr marL="0" indent="0" algn="ctr" defTabSz="914400">
              <a:lnSpc>
                <a:spcPct val="115000"/>
              </a:lnSpc>
              <a:spcBef>
                <a:spcPts val="1200"/>
              </a:spcBef>
              <a:buSzTx/>
              <a:buNone/>
              <a:defRPr sz="3600">
                <a:latin typeface="Arial"/>
                <a:ea typeface="Arial"/>
                <a:cs typeface="Arial"/>
                <a:sym typeface="Arial"/>
              </a:defRPr>
            </a:pPr>
            <a:endParaRPr lang="cs-CZ" dirty="0"/>
          </a:p>
          <a:p>
            <a:pPr marL="0" indent="0" algn="ctr" defTabSz="914400">
              <a:lnSpc>
                <a:spcPct val="115000"/>
              </a:lnSpc>
              <a:spcBef>
                <a:spcPts val="1200"/>
              </a:spcBef>
              <a:buSzTx/>
              <a:buNone/>
              <a:defRPr sz="3600">
                <a:latin typeface="Arial"/>
                <a:ea typeface="Arial"/>
                <a:cs typeface="Arial"/>
                <a:sym typeface="Arial"/>
              </a:defRPr>
            </a:pPr>
            <a:r>
              <a:rPr lang="cs-CZ" dirty="0"/>
              <a:t>Gabriela Suchá </a:t>
            </a:r>
          </a:p>
          <a:p>
            <a:pPr marL="0" indent="0" algn="ctr" defTabSz="914400">
              <a:lnSpc>
                <a:spcPct val="115000"/>
              </a:lnSpc>
              <a:spcBef>
                <a:spcPts val="1200"/>
              </a:spcBef>
              <a:buSzTx/>
              <a:buNone/>
              <a:defRPr sz="3600">
                <a:latin typeface="Arial"/>
                <a:ea typeface="Arial"/>
                <a:cs typeface="Arial"/>
                <a:sym typeface="Arial"/>
              </a:defRPr>
            </a:pPr>
            <a:endParaRPr lang="cs-CZ" dirty="0"/>
          </a:p>
          <a:p>
            <a:pPr marL="0" indent="0" algn="ctr" defTabSz="914400">
              <a:lnSpc>
                <a:spcPct val="115000"/>
              </a:lnSpc>
              <a:spcBef>
                <a:spcPts val="1200"/>
              </a:spcBef>
              <a:buSzTx/>
              <a:buNone/>
              <a:defRPr sz="3600">
                <a:latin typeface="Arial"/>
                <a:ea typeface="Arial"/>
                <a:cs typeface="Arial"/>
                <a:sym typeface="Arial"/>
              </a:defRPr>
            </a:pPr>
            <a:r>
              <a:rPr lang="cs-CZ" dirty="0"/>
              <a:t>Sabina Němcová </a:t>
            </a:r>
          </a:p>
          <a:p>
            <a:pPr marL="0" indent="0" algn="ctr" defTabSz="914400">
              <a:lnSpc>
                <a:spcPct val="115000"/>
              </a:lnSpc>
              <a:spcBef>
                <a:spcPts val="1200"/>
              </a:spcBef>
              <a:buSzTx/>
              <a:buNone/>
              <a:defRPr sz="3600">
                <a:latin typeface="Arial"/>
                <a:ea typeface="Arial"/>
                <a:cs typeface="Arial"/>
                <a:sym typeface="Arial"/>
              </a:defRPr>
            </a:pPr>
            <a:endParaRPr lang="cs-CZ" dirty="0"/>
          </a:p>
          <a:p>
            <a:pPr marL="0" indent="0" algn="ctr" defTabSz="914400">
              <a:lnSpc>
                <a:spcPct val="115000"/>
              </a:lnSpc>
              <a:spcBef>
                <a:spcPts val="1200"/>
              </a:spcBef>
              <a:buSzTx/>
              <a:buNone/>
              <a:defRPr sz="3600">
                <a:latin typeface="Arial"/>
                <a:ea typeface="Arial"/>
                <a:cs typeface="Arial"/>
                <a:sym typeface="Arial"/>
              </a:defRPr>
            </a:pPr>
            <a:r>
              <a:rPr lang="cs-CZ" dirty="0"/>
              <a:t>Lukáš </a:t>
            </a:r>
            <a:r>
              <a:rPr lang="cs-CZ" dirty="0" err="1"/>
              <a:t>Pitner</a:t>
            </a:r>
            <a:r>
              <a:rPr lang="cs-CZ" dirty="0"/>
              <a:t> </a:t>
            </a:r>
          </a:p>
        </p:txBody>
      </p:sp>
      <p:pic>
        <p:nvPicPr>
          <p:cNvPr id="143" name="Google Shape;64;p14" descr="Google Shape;64;p14"/>
          <p:cNvPicPr>
            <a:picLocks noChangeAspect="1"/>
          </p:cNvPicPr>
          <p:nvPr/>
        </p:nvPicPr>
        <p:blipFill>
          <a:blip r:embed="rId2"/>
          <a:stretch>
            <a:fillRect/>
          </a:stretch>
        </p:blipFill>
        <p:spPr>
          <a:xfrm>
            <a:off x="63499" y="8133784"/>
            <a:ext cx="4787647" cy="1532682"/>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4="http://schemas.microsoft.com/office/drawing/2010/main" xmlns:m="http://schemas.openxmlformats.org/officeDocument/2006/math"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Rekapitulace projektu"/>
          <p:cNvSpPr txBox="1">
            <a:spLocks noGrp="1"/>
          </p:cNvSpPr>
          <p:nvPr>
            <p:ph type="title"/>
          </p:nvPr>
        </p:nvSpPr>
        <p:spPr>
          <a:xfrm>
            <a:off x="2549236" y="374072"/>
            <a:ext cx="11521756" cy="858982"/>
          </a:xfrm>
          <a:prstGeom prst="rect">
            <a:avLst/>
          </a:prstGeom>
        </p:spPr>
        <p:txBody>
          <a:bodyPr>
            <a:normAutofit fontScale="90000"/>
          </a:bodyPr>
          <a:lstStyle>
            <a:lvl1pPr>
              <a:defRPr b="1">
                <a:latin typeface="+mn-lt"/>
                <a:ea typeface="+mn-ea"/>
                <a:cs typeface="+mn-cs"/>
                <a:sym typeface="Helvetica Neue"/>
              </a:defRPr>
            </a:lvl1pPr>
          </a:lstStyle>
          <a:p>
            <a:r>
              <a:rPr lang="cs-CZ" sz="4800" dirty="0"/>
              <a:t>Rekapitulace projektu </a:t>
            </a:r>
          </a:p>
        </p:txBody>
      </p:sp>
      <p:sp>
        <p:nvSpPr>
          <p:cNvPr id="146" name="Rozhodli jsme se realizovat projekt, který se jmenuje Aktivizační čtení seniorům (název spolku: ČteSe).…"/>
          <p:cNvSpPr txBox="1">
            <a:spLocks noGrp="1"/>
          </p:cNvSpPr>
          <p:nvPr>
            <p:ph type="body" sz="quarter" idx="1"/>
          </p:nvPr>
        </p:nvSpPr>
        <p:spPr>
          <a:xfrm>
            <a:off x="823540" y="1233054"/>
            <a:ext cx="11357720" cy="7301345"/>
          </a:xfrm>
          <a:prstGeom prst="rect">
            <a:avLst/>
          </a:prstGeom>
        </p:spPr>
        <p:txBody>
          <a:bodyPr>
            <a:normAutofit lnSpcReduction="10000"/>
          </a:bodyPr>
          <a:lstStyle/>
          <a:p>
            <a:pPr marL="91121" indent="0" defTabSz="640079">
              <a:lnSpc>
                <a:spcPct val="115000"/>
              </a:lnSpc>
              <a:spcBef>
                <a:spcPts val="0"/>
              </a:spcBef>
              <a:buClr>
                <a:srgbClr val="000000"/>
              </a:buClr>
              <a:buSzPts val="1000"/>
              <a:buNone/>
              <a:defRPr sz="1000">
                <a:latin typeface="Arial"/>
                <a:ea typeface="Arial"/>
                <a:cs typeface="Arial"/>
                <a:sym typeface="Arial"/>
              </a:defRPr>
            </a:pPr>
            <a:endParaRPr dirty="0"/>
          </a:p>
          <a:p>
            <a:pPr marL="194468" indent="-194468" algn="l" defTabSz="640079">
              <a:lnSpc>
                <a:spcPct val="115000"/>
              </a:lnSpc>
              <a:spcBef>
                <a:spcPts val="0"/>
              </a:spcBef>
              <a:defRPr sz="2200">
                <a:latin typeface="Arial"/>
                <a:ea typeface="Arial"/>
                <a:cs typeface="Arial"/>
                <a:sym typeface="Arial"/>
              </a:defRPr>
            </a:pPr>
            <a:r>
              <a:rPr sz="2600" dirty="0" err="1">
                <a:solidFill>
                  <a:schemeClr val="tx1"/>
                </a:solidFill>
              </a:rPr>
              <a:t>Rozhodli</a:t>
            </a:r>
            <a:r>
              <a:rPr sz="2600" dirty="0">
                <a:solidFill>
                  <a:schemeClr val="tx1"/>
                </a:solidFill>
              </a:rPr>
              <a:t> </a:t>
            </a:r>
            <a:r>
              <a:rPr sz="2600" dirty="0" err="1">
                <a:solidFill>
                  <a:schemeClr val="tx1"/>
                </a:solidFill>
              </a:rPr>
              <a:t>jsme</a:t>
            </a:r>
            <a:r>
              <a:rPr sz="2600" dirty="0">
                <a:solidFill>
                  <a:schemeClr val="tx1"/>
                </a:solidFill>
              </a:rPr>
              <a:t> se </a:t>
            </a:r>
            <a:r>
              <a:rPr sz="2600" dirty="0" err="1">
                <a:solidFill>
                  <a:schemeClr val="tx1"/>
                </a:solidFill>
              </a:rPr>
              <a:t>realizovat</a:t>
            </a:r>
            <a:r>
              <a:rPr sz="2600" dirty="0">
                <a:solidFill>
                  <a:schemeClr val="tx1"/>
                </a:solidFill>
              </a:rPr>
              <a:t> </a:t>
            </a:r>
            <a:r>
              <a:rPr sz="2600" dirty="0" err="1">
                <a:solidFill>
                  <a:schemeClr val="tx1"/>
                </a:solidFill>
              </a:rPr>
              <a:t>projekt</a:t>
            </a:r>
            <a:r>
              <a:rPr sz="2600" dirty="0">
                <a:solidFill>
                  <a:schemeClr val="tx1"/>
                </a:solidFill>
              </a:rPr>
              <a:t>, </a:t>
            </a:r>
            <a:r>
              <a:rPr sz="2600" dirty="0" err="1">
                <a:solidFill>
                  <a:schemeClr val="tx1"/>
                </a:solidFill>
              </a:rPr>
              <a:t>který</a:t>
            </a:r>
            <a:r>
              <a:rPr sz="2600" dirty="0">
                <a:solidFill>
                  <a:schemeClr val="tx1"/>
                </a:solidFill>
              </a:rPr>
              <a:t> se </a:t>
            </a:r>
            <a:r>
              <a:rPr sz="2600" dirty="0" err="1">
                <a:solidFill>
                  <a:schemeClr val="tx1"/>
                </a:solidFill>
              </a:rPr>
              <a:t>jmenuje</a:t>
            </a:r>
            <a:r>
              <a:rPr sz="2600" dirty="0">
                <a:solidFill>
                  <a:schemeClr val="tx1"/>
                </a:solidFill>
              </a:rPr>
              <a:t> </a:t>
            </a:r>
            <a:r>
              <a:rPr sz="2600" b="1" dirty="0" err="1">
                <a:solidFill>
                  <a:schemeClr val="tx1"/>
                </a:solidFill>
              </a:rPr>
              <a:t>Aktivizační</a:t>
            </a:r>
            <a:r>
              <a:rPr sz="2600" b="1" dirty="0">
                <a:solidFill>
                  <a:schemeClr val="tx1"/>
                </a:solidFill>
              </a:rPr>
              <a:t> </a:t>
            </a:r>
            <a:r>
              <a:rPr sz="2600" b="1" dirty="0" err="1">
                <a:solidFill>
                  <a:schemeClr val="tx1"/>
                </a:solidFill>
              </a:rPr>
              <a:t>čtení</a:t>
            </a:r>
            <a:r>
              <a:rPr sz="2600" b="1" dirty="0">
                <a:solidFill>
                  <a:schemeClr val="tx1"/>
                </a:solidFill>
              </a:rPr>
              <a:t> </a:t>
            </a:r>
            <a:r>
              <a:rPr sz="2600" b="1" dirty="0" err="1">
                <a:solidFill>
                  <a:schemeClr val="tx1"/>
                </a:solidFill>
              </a:rPr>
              <a:t>seniorům</a:t>
            </a:r>
            <a:r>
              <a:rPr sz="2600" b="1" dirty="0">
                <a:solidFill>
                  <a:schemeClr val="tx1"/>
                </a:solidFill>
              </a:rPr>
              <a:t> (</a:t>
            </a:r>
            <a:r>
              <a:rPr sz="2600" b="1" dirty="0" err="1">
                <a:solidFill>
                  <a:schemeClr val="tx1"/>
                </a:solidFill>
              </a:rPr>
              <a:t>název</a:t>
            </a:r>
            <a:r>
              <a:rPr sz="2600" b="1" dirty="0">
                <a:solidFill>
                  <a:schemeClr val="tx1"/>
                </a:solidFill>
              </a:rPr>
              <a:t> </a:t>
            </a:r>
            <a:r>
              <a:rPr sz="2600" b="1" dirty="0" err="1">
                <a:solidFill>
                  <a:schemeClr val="tx1"/>
                </a:solidFill>
              </a:rPr>
              <a:t>spolku</a:t>
            </a:r>
            <a:r>
              <a:rPr sz="2600" b="1" dirty="0">
                <a:solidFill>
                  <a:schemeClr val="tx1"/>
                </a:solidFill>
              </a:rPr>
              <a:t>: </a:t>
            </a:r>
            <a:r>
              <a:rPr sz="2600" b="1" dirty="0" err="1">
                <a:solidFill>
                  <a:schemeClr val="tx1"/>
                </a:solidFill>
              </a:rPr>
              <a:t>ČteSe</a:t>
            </a:r>
            <a:r>
              <a:rPr sz="2600" b="1" dirty="0">
                <a:solidFill>
                  <a:schemeClr val="tx1"/>
                </a:solidFill>
              </a:rPr>
              <a:t>)</a:t>
            </a:r>
            <a:r>
              <a:rPr sz="2600" dirty="0">
                <a:solidFill>
                  <a:schemeClr val="tx1"/>
                </a:solidFill>
              </a:rPr>
              <a:t>. </a:t>
            </a:r>
          </a:p>
          <a:p>
            <a:pPr marL="0" indent="0" algn="l" defTabSz="640079">
              <a:lnSpc>
                <a:spcPct val="115000"/>
              </a:lnSpc>
              <a:spcBef>
                <a:spcPts val="0"/>
              </a:spcBef>
              <a:buSzTx/>
              <a:buNone/>
              <a:defRPr sz="2200">
                <a:latin typeface="Arial"/>
                <a:ea typeface="Arial"/>
                <a:cs typeface="Arial"/>
                <a:sym typeface="Arial"/>
              </a:defRPr>
            </a:pPr>
            <a:endParaRPr sz="2600" dirty="0">
              <a:solidFill>
                <a:schemeClr val="tx1"/>
              </a:solidFill>
            </a:endParaRPr>
          </a:p>
          <a:p>
            <a:pPr marL="194468" indent="-194468" algn="l" defTabSz="640079">
              <a:lnSpc>
                <a:spcPct val="115000"/>
              </a:lnSpc>
              <a:spcBef>
                <a:spcPts val="0"/>
              </a:spcBef>
              <a:defRPr sz="2200">
                <a:latin typeface="Arial"/>
                <a:ea typeface="Arial"/>
                <a:cs typeface="Arial"/>
                <a:sym typeface="Arial"/>
              </a:defRPr>
            </a:pPr>
            <a:r>
              <a:rPr sz="2600" dirty="0" err="1">
                <a:solidFill>
                  <a:schemeClr val="tx1"/>
                </a:solidFill>
              </a:rPr>
              <a:t>Projekt</a:t>
            </a:r>
            <a:r>
              <a:rPr sz="2600" dirty="0">
                <a:solidFill>
                  <a:schemeClr val="tx1"/>
                </a:solidFill>
              </a:rPr>
              <a:t> se </a:t>
            </a:r>
            <a:r>
              <a:rPr sz="2600" dirty="0" err="1">
                <a:solidFill>
                  <a:schemeClr val="tx1"/>
                </a:solidFill>
              </a:rPr>
              <a:t>zaměřuje</a:t>
            </a:r>
            <a:r>
              <a:rPr sz="2600" dirty="0">
                <a:solidFill>
                  <a:schemeClr val="tx1"/>
                </a:solidFill>
              </a:rPr>
              <a:t> </a:t>
            </a:r>
            <a:r>
              <a:rPr sz="2600" dirty="0" err="1">
                <a:solidFill>
                  <a:schemeClr val="tx1"/>
                </a:solidFill>
              </a:rPr>
              <a:t>na</a:t>
            </a:r>
            <a:r>
              <a:rPr sz="2600" dirty="0">
                <a:solidFill>
                  <a:schemeClr val="tx1"/>
                </a:solidFill>
              </a:rPr>
              <a:t> </a:t>
            </a:r>
            <a:r>
              <a:rPr lang="cs-CZ" sz="2600" dirty="0">
                <a:solidFill>
                  <a:schemeClr val="tx1"/>
                </a:solidFill>
              </a:rPr>
              <a:t>cílovou </a:t>
            </a:r>
            <a:r>
              <a:rPr sz="2600" dirty="0" err="1">
                <a:solidFill>
                  <a:schemeClr val="tx1"/>
                </a:solidFill>
              </a:rPr>
              <a:t>skupinu</a:t>
            </a:r>
            <a:r>
              <a:rPr sz="2600" dirty="0">
                <a:solidFill>
                  <a:schemeClr val="tx1"/>
                </a:solidFill>
              </a:rPr>
              <a:t> </a:t>
            </a:r>
            <a:r>
              <a:rPr sz="2600" dirty="0" err="1">
                <a:solidFill>
                  <a:schemeClr val="tx1"/>
                </a:solidFill>
              </a:rPr>
              <a:t>seniorů</a:t>
            </a:r>
            <a:r>
              <a:rPr sz="2600" dirty="0">
                <a:solidFill>
                  <a:schemeClr val="tx1"/>
                </a:solidFill>
              </a:rPr>
              <a:t>. </a:t>
            </a:r>
          </a:p>
          <a:p>
            <a:pPr marL="0" indent="0" algn="l" defTabSz="640079">
              <a:lnSpc>
                <a:spcPct val="115000"/>
              </a:lnSpc>
              <a:spcBef>
                <a:spcPts val="0"/>
              </a:spcBef>
              <a:buSzTx/>
              <a:buNone/>
              <a:defRPr sz="2200">
                <a:latin typeface="Arial"/>
                <a:ea typeface="Arial"/>
                <a:cs typeface="Arial"/>
                <a:sym typeface="Arial"/>
              </a:defRPr>
            </a:pPr>
            <a:endParaRPr sz="2600" dirty="0">
              <a:solidFill>
                <a:schemeClr val="tx1"/>
              </a:solidFill>
            </a:endParaRPr>
          </a:p>
          <a:p>
            <a:pPr marL="194468" indent="-194468" algn="l" defTabSz="640079">
              <a:lnSpc>
                <a:spcPct val="115000"/>
              </a:lnSpc>
              <a:spcBef>
                <a:spcPts val="0"/>
              </a:spcBef>
              <a:defRPr sz="2200">
                <a:latin typeface="Arial"/>
                <a:ea typeface="Arial"/>
                <a:cs typeface="Arial"/>
                <a:sym typeface="Arial"/>
              </a:defRPr>
            </a:pPr>
            <a:r>
              <a:rPr sz="2600" dirty="0" err="1">
                <a:solidFill>
                  <a:schemeClr val="tx1"/>
                </a:solidFill>
              </a:rPr>
              <a:t>Vytvoření</a:t>
            </a:r>
            <a:r>
              <a:rPr sz="2600" dirty="0">
                <a:solidFill>
                  <a:schemeClr val="tx1"/>
                </a:solidFill>
              </a:rPr>
              <a:t> </a:t>
            </a:r>
            <a:r>
              <a:rPr sz="2600" dirty="0" err="1">
                <a:solidFill>
                  <a:schemeClr val="tx1"/>
                </a:solidFill>
              </a:rPr>
              <a:t>audionahrávek</a:t>
            </a:r>
            <a:r>
              <a:rPr sz="2600" dirty="0">
                <a:solidFill>
                  <a:schemeClr val="tx1"/>
                </a:solidFill>
              </a:rPr>
              <a:t> a k </a:t>
            </a:r>
            <a:r>
              <a:rPr sz="2600" dirty="0" err="1">
                <a:solidFill>
                  <a:schemeClr val="tx1"/>
                </a:solidFill>
              </a:rPr>
              <a:t>nim</a:t>
            </a:r>
            <a:r>
              <a:rPr sz="2600" dirty="0">
                <a:solidFill>
                  <a:schemeClr val="tx1"/>
                </a:solidFill>
              </a:rPr>
              <a:t> </a:t>
            </a:r>
            <a:r>
              <a:rPr sz="2600" dirty="0" err="1">
                <a:solidFill>
                  <a:schemeClr val="tx1"/>
                </a:solidFill>
              </a:rPr>
              <a:t>přidružen</a:t>
            </a:r>
            <a:r>
              <a:rPr lang="cs-CZ" sz="2600" dirty="0" err="1">
                <a:solidFill>
                  <a:schemeClr val="tx1"/>
                </a:solidFill>
              </a:rPr>
              <a:t>ých</a:t>
            </a:r>
            <a:r>
              <a:rPr sz="2600" dirty="0">
                <a:solidFill>
                  <a:schemeClr val="tx1"/>
                </a:solidFill>
              </a:rPr>
              <a:t> </a:t>
            </a:r>
            <a:r>
              <a:rPr sz="2600" dirty="0" err="1">
                <a:solidFill>
                  <a:schemeClr val="tx1"/>
                </a:solidFill>
              </a:rPr>
              <a:t>aktivizační</a:t>
            </a:r>
            <a:r>
              <a:rPr lang="cs-CZ" sz="2600" dirty="0">
                <a:solidFill>
                  <a:schemeClr val="tx1"/>
                </a:solidFill>
              </a:rPr>
              <a:t>ch</a:t>
            </a:r>
            <a:r>
              <a:rPr sz="2600" dirty="0">
                <a:solidFill>
                  <a:schemeClr val="tx1"/>
                </a:solidFill>
              </a:rPr>
              <a:t> program</a:t>
            </a:r>
            <a:r>
              <a:rPr lang="cs-CZ" sz="2600" dirty="0">
                <a:solidFill>
                  <a:schemeClr val="tx1"/>
                </a:solidFill>
              </a:rPr>
              <a:t>ů</a:t>
            </a:r>
            <a:r>
              <a:rPr sz="2600" dirty="0">
                <a:solidFill>
                  <a:schemeClr val="tx1"/>
                </a:solidFill>
              </a:rPr>
              <a:t> pro </a:t>
            </a:r>
            <a:r>
              <a:rPr sz="2600" dirty="0" err="1">
                <a:solidFill>
                  <a:schemeClr val="tx1"/>
                </a:solidFill>
              </a:rPr>
              <a:t>seniory</a:t>
            </a:r>
            <a:r>
              <a:rPr sz="2600" dirty="0">
                <a:solidFill>
                  <a:schemeClr val="tx1"/>
                </a:solidFill>
              </a:rPr>
              <a:t>.</a:t>
            </a:r>
          </a:p>
          <a:p>
            <a:pPr marL="0" indent="0" algn="l" defTabSz="640079">
              <a:lnSpc>
                <a:spcPct val="115000"/>
              </a:lnSpc>
              <a:spcBef>
                <a:spcPts val="0"/>
              </a:spcBef>
              <a:buSzTx/>
              <a:buNone/>
              <a:defRPr sz="2200">
                <a:latin typeface="Arial"/>
                <a:ea typeface="Arial"/>
                <a:cs typeface="Arial"/>
                <a:sym typeface="Arial"/>
              </a:defRPr>
            </a:pPr>
            <a:r>
              <a:rPr sz="2600" dirty="0">
                <a:solidFill>
                  <a:schemeClr val="tx1"/>
                </a:solidFill>
              </a:rPr>
              <a:t> </a:t>
            </a:r>
          </a:p>
          <a:p>
            <a:pPr marL="194468" indent="-194468" algn="l" defTabSz="640079">
              <a:lnSpc>
                <a:spcPct val="115000"/>
              </a:lnSpc>
              <a:spcBef>
                <a:spcPts val="0"/>
              </a:spcBef>
              <a:defRPr sz="2200">
                <a:latin typeface="Arial"/>
                <a:ea typeface="Arial"/>
                <a:cs typeface="Arial"/>
                <a:sym typeface="Arial"/>
              </a:defRPr>
            </a:pPr>
            <a:r>
              <a:rPr sz="2600" dirty="0" err="1">
                <a:solidFill>
                  <a:schemeClr val="tx1"/>
                </a:solidFill>
              </a:rPr>
              <a:t>Realizace</a:t>
            </a:r>
            <a:r>
              <a:rPr sz="2600" dirty="0">
                <a:solidFill>
                  <a:schemeClr val="tx1"/>
                </a:solidFill>
              </a:rPr>
              <a:t> </a:t>
            </a:r>
            <a:r>
              <a:rPr sz="2600" dirty="0" err="1">
                <a:solidFill>
                  <a:schemeClr val="tx1"/>
                </a:solidFill>
              </a:rPr>
              <a:t>aktivizačních</a:t>
            </a:r>
            <a:r>
              <a:rPr sz="2600" dirty="0">
                <a:solidFill>
                  <a:schemeClr val="tx1"/>
                </a:solidFill>
              </a:rPr>
              <a:t> </a:t>
            </a:r>
            <a:r>
              <a:rPr sz="2600" dirty="0" err="1">
                <a:solidFill>
                  <a:schemeClr val="tx1"/>
                </a:solidFill>
              </a:rPr>
              <a:t>programů</a:t>
            </a:r>
            <a:r>
              <a:rPr sz="2600" dirty="0">
                <a:solidFill>
                  <a:schemeClr val="tx1"/>
                </a:solidFill>
              </a:rPr>
              <a:t> v </a:t>
            </a:r>
            <a:r>
              <a:rPr sz="2600" dirty="0" err="1">
                <a:solidFill>
                  <a:schemeClr val="tx1"/>
                </a:solidFill>
              </a:rPr>
              <a:t>domovech</a:t>
            </a:r>
            <a:r>
              <a:rPr sz="2600" dirty="0">
                <a:solidFill>
                  <a:schemeClr val="tx1"/>
                </a:solidFill>
              </a:rPr>
              <a:t> pro </a:t>
            </a:r>
            <a:r>
              <a:rPr sz="2600" dirty="0" err="1">
                <a:solidFill>
                  <a:schemeClr val="tx1"/>
                </a:solidFill>
              </a:rPr>
              <a:t>seniory</a:t>
            </a:r>
            <a:r>
              <a:rPr sz="2600" dirty="0">
                <a:solidFill>
                  <a:schemeClr val="tx1"/>
                </a:solidFill>
              </a:rPr>
              <a:t>.</a:t>
            </a:r>
          </a:p>
          <a:p>
            <a:pPr marL="0" indent="0" algn="l" defTabSz="640079">
              <a:lnSpc>
                <a:spcPct val="115000"/>
              </a:lnSpc>
              <a:spcBef>
                <a:spcPts val="0"/>
              </a:spcBef>
              <a:buSzTx/>
              <a:buNone/>
              <a:defRPr sz="2200">
                <a:latin typeface="Arial"/>
                <a:ea typeface="Arial"/>
                <a:cs typeface="Arial"/>
                <a:sym typeface="Arial"/>
              </a:defRPr>
            </a:pPr>
            <a:endParaRPr sz="2600" dirty="0">
              <a:solidFill>
                <a:schemeClr val="tx1"/>
              </a:solidFill>
            </a:endParaRPr>
          </a:p>
          <a:p>
            <a:pPr marL="0" indent="0" algn="l" defTabSz="640079">
              <a:lnSpc>
                <a:spcPct val="115000"/>
              </a:lnSpc>
              <a:spcBef>
                <a:spcPts val="0"/>
              </a:spcBef>
              <a:buSzTx/>
              <a:buNone/>
              <a:defRPr sz="2200">
                <a:latin typeface="Arial"/>
                <a:ea typeface="Arial"/>
                <a:cs typeface="Arial"/>
                <a:sym typeface="Arial"/>
              </a:defRPr>
            </a:pPr>
            <a:endParaRPr sz="2600" dirty="0">
              <a:solidFill>
                <a:schemeClr val="tx1"/>
              </a:solidFill>
            </a:endParaRPr>
          </a:p>
          <a:p>
            <a:pPr marL="0" indent="0" algn="l" defTabSz="640079">
              <a:lnSpc>
                <a:spcPct val="115000"/>
              </a:lnSpc>
              <a:spcBef>
                <a:spcPts val="0"/>
              </a:spcBef>
              <a:buSzPct val="50000"/>
              <a:defRPr sz="2200" u="sng">
                <a:latin typeface="Arial"/>
                <a:ea typeface="Arial"/>
                <a:cs typeface="Arial"/>
                <a:sym typeface="Arial"/>
              </a:defRPr>
            </a:pPr>
            <a:r>
              <a:rPr sz="3200" b="1" dirty="0" err="1">
                <a:solidFill>
                  <a:schemeClr val="tx1"/>
                </a:solidFill>
              </a:rPr>
              <a:t>Záměr</a:t>
            </a:r>
            <a:r>
              <a:rPr sz="3200" b="1" dirty="0">
                <a:solidFill>
                  <a:schemeClr val="tx1"/>
                </a:solidFill>
              </a:rPr>
              <a:t> a </a:t>
            </a:r>
            <a:r>
              <a:rPr sz="3200" b="1" dirty="0" err="1">
                <a:solidFill>
                  <a:schemeClr val="tx1"/>
                </a:solidFill>
              </a:rPr>
              <a:t>cíle</a:t>
            </a:r>
            <a:r>
              <a:rPr sz="3200" b="1" dirty="0">
                <a:solidFill>
                  <a:schemeClr val="tx1"/>
                </a:solidFill>
              </a:rPr>
              <a:t> </a:t>
            </a:r>
            <a:r>
              <a:rPr sz="3200" b="1" dirty="0" err="1">
                <a:solidFill>
                  <a:schemeClr val="tx1"/>
                </a:solidFill>
              </a:rPr>
              <a:t>projektu</a:t>
            </a:r>
            <a:r>
              <a:rPr sz="3200" b="1" dirty="0">
                <a:solidFill>
                  <a:schemeClr val="tx1"/>
                </a:solidFill>
              </a:rPr>
              <a:t>: </a:t>
            </a:r>
            <a:endParaRPr sz="2400" b="1" dirty="0">
              <a:solidFill>
                <a:schemeClr val="tx1"/>
              </a:solidFill>
            </a:endParaRPr>
          </a:p>
          <a:p>
            <a:pPr marL="559436" indent="-457200" algn="l" defTabSz="640079">
              <a:lnSpc>
                <a:spcPct val="150000"/>
              </a:lnSpc>
              <a:spcBef>
                <a:spcPts val="0"/>
              </a:spcBef>
              <a:buClr>
                <a:srgbClr val="000000"/>
              </a:buClr>
              <a:buSzPts val="2200"/>
              <a:buFont typeface="Arial" panose="020B0604020202020204" pitchFamily="34" charset="0"/>
              <a:buChar char="•"/>
              <a:defRPr sz="2200">
                <a:latin typeface="Arial"/>
                <a:ea typeface="Arial"/>
                <a:cs typeface="Arial"/>
                <a:sym typeface="Arial"/>
              </a:defRPr>
            </a:pPr>
            <a:r>
              <a:rPr sz="2600" dirty="0" err="1">
                <a:solidFill>
                  <a:schemeClr val="tx1"/>
                </a:solidFill>
              </a:rPr>
              <a:t>posílení</a:t>
            </a:r>
            <a:r>
              <a:rPr sz="2600" dirty="0">
                <a:solidFill>
                  <a:schemeClr val="tx1"/>
                </a:solidFill>
              </a:rPr>
              <a:t> </a:t>
            </a:r>
            <a:r>
              <a:rPr sz="2600" dirty="0" err="1">
                <a:solidFill>
                  <a:schemeClr val="tx1"/>
                </a:solidFill>
              </a:rPr>
              <a:t>kognitivních</a:t>
            </a:r>
            <a:r>
              <a:rPr sz="2600" dirty="0">
                <a:solidFill>
                  <a:schemeClr val="tx1"/>
                </a:solidFill>
              </a:rPr>
              <a:t> </a:t>
            </a:r>
            <a:r>
              <a:rPr sz="2600" dirty="0" err="1">
                <a:solidFill>
                  <a:schemeClr val="tx1"/>
                </a:solidFill>
              </a:rPr>
              <a:t>schopností</a:t>
            </a:r>
            <a:r>
              <a:rPr sz="2600" dirty="0">
                <a:solidFill>
                  <a:schemeClr val="tx1"/>
                </a:solidFill>
              </a:rPr>
              <a:t> </a:t>
            </a:r>
            <a:r>
              <a:rPr sz="2600" dirty="0" err="1">
                <a:solidFill>
                  <a:schemeClr val="tx1"/>
                </a:solidFill>
              </a:rPr>
              <a:t>seniorů</a:t>
            </a:r>
            <a:endParaRPr sz="2600" dirty="0">
              <a:solidFill>
                <a:schemeClr val="tx1"/>
              </a:solidFill>
            </a:endParaRPr>
          </a:p>
          <a:p>
            <a:pPr marL="559436" indent="-457200" algn="l" defTabSz="640079">
              <a:lnSpc>
                <a:spcPct val="150000"/>
              </a:lnSpc>
              <a:spcBef>
                <a:spcPts val="0"/>
              </a:spcBef>
              <a:buClr>
                <a:srgbClr val="000000"/>
              </a:buClr>
              <a:buSzPts val="2200"/>
              <a:buFont typeface="Arial" panose="020B0604020202020204" pitchFamily="34" charset="0"/>
              <a:buChar char="•"/>
              <a:defRPr sz="2200">
                <a:latin typeface="Arial"/>
                <a:ea typeface="Arial"/>
                <a:cs typeface="Arial"/>
                <a:sym typeface="Arial"/>
              </a:defRPr>
            </a:pPr>
            <a:r>
              <a:rPr sz="2600" dirty="0" err="1">
                <a:solidFill>
                  <a:schemeClr val="tx1"/>
                </a:solidFill>
              </a:rPr>
              <a:t>pomoc</a:t>
            </a:r>
            <a:r>
              <a:rPr sz="2600" dirty="0">
                <a:solidFill>
                  <a:schemeClr val="tx1"/>
                </a:solidFill>
              </a:rPr>
              <a:t> </a:t>
            </a:r>
            <a:r>
              <a:rPr sz="2600" dirty="0" err="1">
                <a:solidFill>
                  <a:schemeClr val="tx1"/>
                </a:solidFill>
              </a:rPr>
              <a:t>při</a:t>
            </a:r>
            <a:r>
              <a:rPr sz="2600" dirty="0">
                <a:solidFill>
                  <a:schemeClr val="tx1"/>
                </a:solidFill>
              </a:rPr>
              <a:t> </a:t>
            </a:r>
            <a:r>
              <a:rPr sz="2600" dirty="0" err="1">
                <a:solidFill>
                  <a:schemeClr val="tx1"/>
                </a:solidFill>
              </a:rPr>
              <a:t>zvýšení</a:t>
            </a:r>
            <a:r>
              <a:rPr sz="2600" dirty="0">
                <a:solidFill>
                  <a:schemeClr val="tx1"/>
                </a:solidFill>
              </a:rPr>
              <a:t> </a:t>
            </a:r>
            <a:r>
              <a:rPr sz="2600" dirty="0" err="1">
                <a:solidFill>
                  <a:schemeClr val="tx1"/>
                </a:solidFill>
              </a:rPr>
              <a:t>smyslové</a:t>
            </a:r>
            <a:r>
              <a:rPr sz="2600" dirty="0">
                <a:solidFill>
                  <a:schemeClr val="tx1"/>
                </a:solidFill>
              </a:rPr>
              <a:t> </a:t>
            </a:r>
            <a:r>
              <a:rPr sz="2600" dirty="0" err="1">
                <a:solidFill>
                  <a:schemeClr val="tx1"/>
                </a:solidFill>
              </a:rPr>
              <a:t>výkonnosti</a:t>
            </a:r>
            <a:endParaRPr sz="2600" dirty="0">
              <a:solidFill>
                <a:schemeClr val="tx1"/>
              </a:solidFill>
            </a:endParaRPr>
          </a:p>
          <a:p>
            <a:pPr marL="559436" indent="-457200" algn="l" defTabSz="640079">
              <a:lnSpc>
                <a:spcPct val="150000"/>
              </a:lnSpc>
              <a:spcBef>
                <a:spcPts val="0"/>
              </a:spcBef>
              <a:buClr>
                <a:srgbClr val="000000"/>
              </a:buClr>
              <a:buSzPts val="2200"/>
              <a:buFont typeface="Arial" panose="020B0604020202020204" pitchFamily="34" charset="0"/>
              <a:buChar char="•"/>
              <a:defRPr sz="2200">
                <a:latin typeface="Arial"/>
                <a:ea typeface="Arial"/>
                <a:cs typeface="Arial"/>
                <a:sym typeface="Arial"/>
              </a:defRPr>
            </a:pPr>
            <a:r>
              <a:rPr sz="2600" dirty="0" err="1">
                <a:solidFill>
                  <a:schemeClr val="tx1"/>
                </a:solidFill>
              </a:rPr>
              <a:t>přispění</a:t>
            </a:r>
            <a:r>
              <a:rPr sz="2600" dirty="0">
                <a:solidFill>
                  <a:schemeClr val="tx1"/>
                </a:solidFill>
              </a:rPr>
              <a:t> </a:t>
            </a:r>
            <a:r>
              <a:rPr sz="2600" dirty="0" err="1">
                <a:solidFill>
                  <a:schemeClr val="tx1"/>
                </a:solidFill>
              </a:rPr>
              <a:t>ke</a:t>
            </a:r>
            <a:r>
              <a:rPr sz="2600" dirty="0">
                <a:solidFill>
                  <a:schemeClr val="tx1"/>
                </a:solidFill>
              </a:rPr>
              <a:t> </a:t>
            </a:r>
            <a:r>
              <a:rPr sz="2600" dirty="0" err="1">
                <a:solidFill>
                  <a:schemeClr val="tx1"/>
                </a:solidFill>
              </a:rPr>
              <a:t>zrychlení</a:t>
            </a:r>
            <a:r>
              <a:rPr sz="2600" dirty="0">
                <a:solidFill>
                  <a:schemeClr val="tx1"/>
                </a:solidFill>
              </a:rPr>
              <a:t> </a:t>
            </a:r>
            <a:r>
              <a:rPr sz="2600" dirty="0" err="1">
                <a:solidFill>
                  <a:schemeClr val="tx1"/>
                </a:solidFill>
              </a:rPr>
              <a:t>celkového</a:t>
            </a:r>
            <a:r>
              <a:rPr sz="2600" dirty="0">
                <a:solidFill>
                  <a:schemeClr val="tx1"/>
                </a:solidFill>
              </a:rPr>
              <a:t> </a:t>
            </a:r>
            <a:r>
              <a:rPr sz="2600" dirty="0" err="1">
                <a:solidFill>
                  <a:schemeClr val="tx1"/>
                </a:solidFill>
              </a:rPr>
              <a:t>psychomotorického</a:t>
            </a:r>
            <a:r>
              <a:rPr sz="2600" dirty="0">
                <a:solidFill>
                  <a:schemeClr val="tx1"/>
                </a:solidFill>
              </a:rPr>
              <a:t> </a:t>
            </a:r>
            <a:r>
              <a:rPr sz="2600" dirty="0" err="1">
                <a:solidFill>
                  <a:schemeClr val="tx1"/>
                </a:solidFill>
              </a:rPr>
              <a:t>tempa</a:t>
            </a:r>
            <a:r>
              <a:rPr sz="2600" dirty="0">
                <a:solidFill>
                  <a:schemeClr val="tx1"/>
                </a:solidFill>
              </a:rPr>
              <a:t> </a:t>
            </a:r>
            <a:r>
              <a:rPr sz="2600" dirty="0" err="1">
                <a:solidFill>
                  <a:schemeClr val="tx1"/>
                </a:solidFill>
              </a:rPr>
              <a:t>seniorů</a:t>
            </a:r>
            <a:endParaRPr sz="2600"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4="http://schemas.microsoft.com/office/drawing/2010/main" xmlns:m="http://schemas.openxmlformats.org/officeDocument/2006/math"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Realizace projektu"/>
          <p:cNvSpPr txBox="1">
            <a:spLocks noGrp="1"/>
          </p:cNvSpPr>
          <p:nvPr>
            <p:ph type="title"/>
          </p:nvPr>
        </p:nvSpPr>
        <p:spPr>
          <a:xfrm>
            <a:off x="2199533" y="557694"/>
            <a:ext cx="12118201" cy="1127255"/>
          </a:xfrm>
          <a:prstGeom prst="rect">
            <a:avLst/>
          </a:prstGeom>
        </p:spPr>
        <p:txBody>
          <a:bodyPr>
            <a:normAutofit/>
          </a:bodyPr>
          <a:lstStyle>
            <a:lvl1pPr>
              <a:defRPr b="1">
                <a:latin typeface="Arial"/>
                <a:ea typeface="Arial"/>
                <a:cs typeface="Arial"/>
                <a:sym typeface="Arial"/>
              </a:defRPr>
            </a:lvl1pPr>
          </a:lstStyle>
          <a:p>
            <a:r>
              <a:rPr sz="5400" dirty="0" err="1"/>
              <a:t>Realizace</a:t>
            </a:r>
            <a:r>
              <a:rPr sz="5400" dirty="0"/>
              <a:t> </a:t>
            </a:r>
            <a:r>
              <a:rPr sz="5400" dirty="0" err="1"/>
              <a:t>projektu</a:t>
            </a:r>
            <a:endParaRPr sz="5400" dirty="0"/>
          </a:p>
        </p:txBody>
      </p:sp>
      <p:sp>
        <p:nvSpPr>
          <p:cNvPr id="149" name="Výběr knihy: Povídky z jedné a druhé kapsy - Karel Čapek.…"/>
          <p:cNvSpPr txBox="1">
            <a:spLocks noGrp="1"/>
          </p:cNvSpPr>
          <p:nvPr>
            <p:ph type="body" sz="quarter" idx="1"/>
          </p:nvPr>
        </p:nvSpPr>
        <p:spPr>
          <a:xfrm>
            <a:off x="657081" y="1960061"/>
            <a:ext cx="11690638" cy="6089430"/>
          </a:xfrm>
          <a:prstGeom prst="rect">
            <a:avLst/>
          </a:prstGeom>
        </p:spPr>
        <p:txBody>
          <a:bodyPr>
            <a:noAutofit/>
          </a:bodyPr>
          <a:lstStyle/>
          <a:p>
            <a:pPr marL="514350" indent="-514350" algn="l" defTabSz="560830">
              <a:spcBef>
                <a:spcPts val="4000"/>
              </a:spcBef>
              <a:buClrTx/>
              <a:buFont typeface="+mj-lt"/>
              <a:buAutoNum type="arabicPeriod"/>
              <a:defRPr sz="3000">
                <a:latin typeface="Arial"/>
                <a:ea typeface="Arial"/>
                <a:cs typeface="Arial"/>
                <a:sym typeface="Arial"/>
              </a:defRPr>
            </a:pPr>
            <a:r>
              <a:rPr sz="2800" dirty="0" err="1">
                <a:solidFill>
                  <a:schemeClr val="tx1"/>
                </a:solidFill>
              </a:rPr>
              <a:t>Výběr</a:t>
            </a:r>
            <a:r>
              <a:rPr sz="2800" dirty="0">
                <a:solidFill>
                  <a:schemeClr val="tx1"/>
                </a:solidFill>
              </a:rPr>
              <a:t> </a:t>
            </a:r>
            <a:r>
              <a:rPr sz="2800" dirty="0" err="1">
                <a:solidFill>
                  <a:schemeClr val="tx1"/>
                </a:solidFill>
              </a:rPr>
              <a:t>knihy</a:t>
            </a:r>
            <a:r>
              <a:rPr sz="2800" dirty="0">
                <a:solidFill>
                  <a:schemeClr val="tx1"/>
                </a:solidFill>
              </a:rPr>
              <a:t>: </a:t>
            </a:r>
            <a:r>
              <a:rPr sz="2800" b="1" dirty="0" err="1">
                <a:solidFill>
                  <a:schemeClr val="tx1"/>
                </a:solidFill>
              </a:rPr>
              <a:t>Povídky</a:t>
            </a:r>
            <a:r>
              <a:rPr sz="2800" b="1" dirty="0">
                <a:solidFill>
                  <a:schemeClr val="tx1"/>
                </a:solidFill>
              </a:rPr>
              <a:t> z </a:t>
            </a:r>
            <a:r>
              <a:rPr sz="2800" b="1" dirty="0" err="1">
                <a:solidFill>
                  <a:schemeClr val="tx1"/>
                </a:solidFill>
              </a:rPr>
              <a:t>jedné</a:t>
            </a:r>
            <a:r>
              <a:rPr sz="2800" b="1" dirty="0">
                <a:solidFill>
                  <a:schemeClr val="tx1"/>
                </a:solidFill>
              </a:rPr>
              <a:t> a </a:t>
            </a:r>
            <a:r>
              <a:rPr sz="2800" b="1" dirty="0" err="1">
                <a:solidFill>
                  <a:schemeClr val="tx1"/>
                </a:solidFill>
              </a:rPr>
              <a:t>druhé</a:t>
            </a:r>
            <a:r>
              <a:rPr sz="2800" b="1" dirty="0">
                <a:solidFill>
                  <a:schemeClr val="tx1"/>
                </a:solidFill>
              </a:rPr>
              <a:t> </a:t>
            </a:r>
            <a:r>
              <a:rPr sz="2800" b="1" dirty="0" err="1">
                <a:solidFill>
                  <a:schemeClr val="tx1"/>
                </a:solidFill>
              </a:rPr>
              <a:t>kapsy</a:t>
            </a:r>
            <a:r>
              <a:rPr sz="2800" b="1" dirty="0">
                <a:solidFill>
                  <a:schemeClr val="tx1"/>
                </a:solidFill>
              </a:rPr>
              <a:t> - Karel </a:t>
            </a:r>
            <a:r>
              <a:rPr sz="2800" b="1" dirty="0" err="1">
                <a:solidFill>
                  <a:schemeClr val="tx1"/>
                </a:solidFill>
              </a:rPr>
              <a:t>Čapek</a:t>
            </a:r>
            <a:r>
              <a:rPr sz="2800" dirty="0">
                <a:solidFill>
                  <a:schemeClr val="tx1"/>
                </a:solidFill>
              </a:rPr>
              <a:t>.</a:t>
            </a:r>
            <a:r>
              <a:rPr sz="2800" b="1" dirty="0">
                <a:solidFill>
                  <a:schemeClr val="tx1"/>
                </a:solidFill>
              </a:rPr>
              <a:t> </a:t>
            </a:r>
          </a:p>
          <a:p>
            <a:pPr marL="514350" indent="-514350" algn="l" defTabSz="560830">
              <a:spcBef>
                <a:spcPts val="4000"/>
              </a:spcBef>
              <a:buClrTx/>
              <a:buFont typeface="+mj-lt"/>
              <a:buAutoNum type="arabicPeriod"/>
              <a:defRPr sz="3000">
                <a:latin typeface="Arial"/>
                <a:ea typeface="Arial"/>
                <a:cs typeface="Arial"/>
                <a:sym typeface="Arial"/>
              </a:defRPr>
            </a:pPr>
            <a:r>
              <a:rPr sz="2800" b="1" dirty="0" err="1">
                <a:solidFill>
                  <a:schemeClr val="tx1"/>
                </a:solidFill>
              </a:rPr>
              <a:t>Příprava</a:t>
            </a:r>
            <a:r>
              <a:rPr sz="2800" b="1" dirty="0">
                <a:solidFill>
                  <a:schemeClr val="tx1"/>
                </a:solidFill>
              </a:rPr>
              <a:t> </a:t>
            </a:r>
            <a:r>
              <a:rPr lang="cs-CZ" sz="2800" b="1" dirty="0">
                <a:solidFill>
                  <a:schemeClr val="tx1"/>
                </a:solidFill>
              </a:rPr>
              <a:t>pracovních</a:t>
            </a:r>
            <a:r>
              <a:rPr sz="2800" b="1" dirty="0">
                <a:solidFill>
                  <a:schemeClr val="tx1"/>
                </a:solidFill>
              </a:rPr>
              <a:t> </a:t>
            </a:r>
            <a:r>
              <a:rPr sz="2800" b="1" dirty="0" err="1">
                <a:solidFill>
                  <a:schemeClr val="tx1"/>
                </a:solidFill>
              </a:rPr>
              <a:t>listů</a:t>
            </a:r>
            <a:r>
              <a:rPr sz="2800" b="1" dirty="0">
                <a:solidFill>
                  <a:schemeClr val="tx1"/>
                </a:solidFill>
              </a:rPr>
              <a:t> </a:t>
            </a:r>
            <a:r>
              <a:rPr sz="2800" dirty="0">
                <a:solidFill>
                  <a:schemeClr val="tx1"/>
                </a:solidFill>
              </a:rPr>
              <a:t>a </a:t>
            </a:r>
            <a:r>
              <a:rPr sz="2800" dirty="0" err="1">
                <a:solidFill>
                  <a:schemeClr val="tx1"/>
                </a:solidFill>
              </a:rPr>
              <a:t>pokynů</a:t>
            </a:r>
            <a:r>
              <a:rPr sz="2800" dirty="0">
                <a:solidFill>
                  <a:schemeClr val="tx1"/>
                </a:solidFill>
              </a:rPr>
              <a:t> pro </a:t>
            </a:r>
            <a:r>
              <a:rPr sz="2800" dirty="0" err="1">
                <a:solidFill>
                  <a:schemeClr val="tx1"/>
                </a:solidFill>
              </a:rPr>
              <a:t>práci</a:t>
            </a:r>
            <a:r>
              <a:rPr sz="2800" dirty="0">
                <a:solidFill>
                  <a:schemeClr val="tx1"/>
                </a:solidFill>
              </a:rPr>
              <a:t> s </a:t>
            </a:r>
            <a:r>
              <a:rPr sz="2800" dirty="0" err="1">
                <a:solidFill>
                  <a:schemeClr val="tx1"/>
                </a:solidFill>
              </a:rPr>
              <a:t>listy</a:t>
            </a:r>
            <a:r>
              <a:rPr sz="2800" dirty="0">
                <a:solidFill>
                  <a:schemeClr val="tx1"/>
                </a:solidFill>
              </a:rPr>
              <a:t>.</a:t>
            </a:r>
          </a:p>
          <a:p>
            <a:pPr marL="514350" indent="-514350" algn="l" defTabSz="560830">
              <a:spcBef>
                <a:spcPts val="4000"/>
              </a:spcBef>
              <a:buClrTx/>
              <a:buFont typeface="+mj-lt"/>
              <a:buAutoNum type="arabicPeriod"/>
              <a:defRPr sz="3000">
                <a:latin typeface="Arial"/>
                <a:ea typeface="Arial"/>
                <a:cs typeface="Arial"/>
                <a:sym typeface="Arial"/>
              </a:defRPr>
            </a:pPr>
            <a:r>
              <a:rPr sz="2800" dirty="0" err="1">
                <a:solidFill>
                  <a:schemeClr val="tx1"/>
                </a:solidFill>
              </a:rPr>
              <a:t>Nahrání</a:t>
            </a:r>
            <a:r>
              <a:rPr sz="2800" dirty="0">
                <a:solidFill>
                  <a:schemeClr val="tx1"/>
                </a:solidFill>
              </a:rPr>
              <a:t> </a:t>
            </a:r>
            <a:r>
              <a:rPr sz="2800" dirty="0" err="1">
                <a:solidFill>
                  <a:schemeClr val="tx1"/>
                </a:solidFill>
              </a:rPr>
              <a:t>celkem</a:t>
            </a:r>
            <a:r>
              <a:rPr sz="2800" dirty="0">
                <a:solidFill>
                  <a:schemeClr val="tx1"/>
                </a:solidFill>
              </a:rPr>
              <a:t> </a:t>
            </a:r>
            <a:r>
              <a:rPr sz="2800" b="1" dirty="0">
                <a:solidFill>
                  <a:schemeClr val="tx1"/>
                </a:solidFill>
              </a:rPr>
              <a:t>4 </a:t>
            </a:r>
            <a:r>
              <a:rPr sz="2800" b="1" dirty="0" err="1">
                <a:solidFill>
                  <a:schemeClr val="tx1"/>
                </a:solidFill>
              </a:rPr>
              <a:t>audionahrávek</a:t>
            </a:r>
            <a:r>
              <a:rPr sz="2800" b="1" dirty="0">
                <a:solidFill>
                  <a:schemeClr val="tx1"/>
                </a:solidFill>
              </a:rPr>
              <a:t>. </a:t>
            </a:r>
          </a:p>
          <a:p>
            <a:pPr marL="514350" indent="-514350" algn="l" defTabSz="560830">
              <a:spcBef>
                <a:spcPts val="4000"/>
              </a:spcBef>
              <a:buClrTx/>
              <a:buFont typeface="+mj-lt"/>
              <a:buAutoNum type="arabicPeriod"/>
              <a:defRPr sz="3000">
                <a:latin typeface="Arial"/>
                <a:ea typeface="Arial"/>
                <a:cs typeface="Arial"/>
                <a:sym typeface="Arial"/>
              </a:defRPr>
            </a:pPr>
            <a:r>
              <a:rPr sz="2800" dirty="0" err="1">
                <a:solidFill>
                  <a:schemeClr val="tx1"/>
                </a:solidFill>
              </a:rPr>
              <a:t>Vytvoření</a:t>
            </a:r>
            <a:r>
              <a:rPr sz="2800" dirty="0">
                <a:solidFill>
                  <a:schemeClr val="tx1"/>
                </a:solidFill>
              </a:rPr>
              <a:t> </a:t>
            </a:r>
            <a:r>
              <a:rPr sz="2800" b="1" dirty="0" err="1">
                <a:solidFill>
                  <a:schemeClr val="tx1"/>
                </a:solidFill>
              </a:rPr>
              <a:t>webové</a:t>
            </a:r>
            <a:r>
              <a:rPr sz="2800" b="1" dirty="0">
                <a:solidFill>
                  <a:schemeClr val="tx1"/>
                </a:solidFill>
              </a:rPr>
              <a:t> </a:t>
            </a:r>
            <a:r>
              <a:rPr sz="2800" b="1" dirty="0" err="1">
                <a:solidFill>
                  <a:schemeClr val="tx1"/>
                </a:solidFill>
              </a:rPr>
              <a:t>stránky</a:t>
            </a:r>
            <a:r>
              <a:rPr sz="2800" b="1" dirty="0">
                <a:solidFill>
                  <a:schemeClr val="tx1"/>
                </a:solidFill>
              </a:rPr>
              <a:t> </a:t>
            </a:r>
            <a:r>
              <a:rPr sz="2800" dirty="0">
                <a:solidFill>
                  <a:schemeClr val="tx1"/>
                </a:solidFill>
              </a:rPr>
              <a:t>a </a:t>
            </a:r>
            <a:r>
              <a:rPr sz="2800" dirty="0" err="1">
                <a:solidFill>
                  <a:schemeClr val="tx1"/>
                </a:solidFill>
              </a:rPr>
              <a:t>propagačních</a:t>
            </a:r>
            <a:r>
              <a:rPr sz="2800" dirty="0">
                <a:solidFill>
                  <a:schemeClr val="tx1"/>
                </a:solidFill>
              </a:rPr>
              <a:t> </a:t>
            </a:r>
            <a:r>
              <a:rPr sz="2800" dirty="0" err="1">
                <a:solidFill>
                  <a:schemeClr val="tx1"/>
                </a:solidFill>
              </a:rPr>
              <a:t>materiálů</a:t>
            </a:r>
            <a:r>
              <a:rPr sz="2800" dirty="0">
                <a:solidFill>
                  <a:schemeClr val="tx1"/>
                </a:solidFill>
              </a:rPr>
              <a:t>. </a:t>
            </a:r>
          </a:p>
          <a:p>
            <a:pPr marL="514350" indent="-514350" algn="l" defTabSz="560830">
              <a:spcBef>
                <a:spcPts val="4000"/>
              </a:spcBef>
              <a:buClrTx/>
              <a:buFont typeface="+mj-lt"/>
              <a:buAutoNum type="arabicPeriod"/>
              <a:defRPr sz="3000">
                <a:latin typeface="Arial"/>
                <a:ea typeface="Arial"/>
                <a:cs typeface="Arial"/>
                <a:sym typeface="Arial"/>
              </a:defRPr>
            </a:pPr>
            <a:r>
              <a:rPr sz="2800" b="1" dirty="0" err="1">
                <a:solidFill>
                  <a:schemeClr val="tx1"/>
                </a:solidFill>
              </a:rPr>
              <a:t>Kontaktování</a:t>
            </a:r>
            <a:r>
              <a:rPr sz="2800" b="1" dirty="0">
                <a:solidFill>
                  <a:schemeClr val="tx1"/>
                </a:solidFill>
              </a:rPr>
              <a:t> </a:t>
            </a:r>
            <a:r>
              <a:rPr sz="2800" dirty="0">
                <a:solidFill>
                  <a:schemeClr val="tx1"/>
                </a:solidFill>
              </a:rPr>
              <a:t>se s </a:t>
            </a:r>
            <a:r>
              <a:rPr sz="2800" dirty="0" err="1">
                <a:solidFill>
                  <a:schemeClr val="tx1"/>
                </a:solidFill>
              </a:rPr>
              <a:t>domovy</a:t>
            </a:r>
            <a:r>
              <a:rPr sz="2800" dirty="0">
                <a:solidFill>
                  <a:schemeClr val="tx1"/>
                </a:solidFill>
              </a:rPr>
              <a:t> pro </a:t>
            </a:r>
            <a:r>
              <a:rPr sz="2800" dirty="0" err="1">
                <a:solidFill>
                  <a:schemeClr val="tx1"/>
                </a:solidFill>
              </a:rPr>
              <a:t>seniory</a:t>
            </a:r>
            <a:r>
              <a:rPr sz="2800" dirty="0">
                <a:solidFill>
                  <a:schemeClr val="tx1"/>
                </a:solidFill>
              </a:rPr>
              <a:t> s </a:t>
            </a:r>
            <a:r>
              <a:rPr sz="2800" dirty="0" err="1">
                <a:solidFill>
                  <a:schemeClr val="tx1"/>
                </a:solidFill>
              </a:rPr>
              <a:t>nabídkou</a:t>
            </a:r>
            <a:r>
              <a:rPr sz="2800" dirty="0">
                <a:solidFill>
                  <a:schemeClr val="tx1"/>
                </a:solidFill>
              </a:rPr>
              <a:t> </a:t>
            </a:r>
            <a:r>
              <a:rPr sz="2800" dirty="0" err="1">
                <a:solidFill>
                  <a:schemeClr val="tx1"/>
                </a:solidFill>
              </a:rPr>
              <a:t>programu</a:t>
            </a:r>
            <a:r>
              <a:rPr sz="2800" dirty="0">
                <a:solidFill>
                  <a:schemeClr val="tx1"/>
                </a:solidFill>
              </a:rPr>
              <a:t>.</a:t>
            </a:r>
          </a:p>
          <a:p>
            <a:pPr marL="514350" indent="-514350" algn="l" defTabSz="560830">
              <a:spcBef>
                <a:spcPts val="4000"/>
              </a:spcBef>
              <a:buClrTx/>
              <a:buFont typeface="+mj-lt"/>
              <a:buAutoNum type="arabicPeriod"/>
              <a:defRPr sz="3000">
                <a:latin typeface="Arial"/>
                <a:ea typeface="Arial"/>
                <a:cs typeface="Arial"/>
                <a:sym typeface="Arial"/>
              </a:defRPr>
            </a:pPr>
            <a:r>
              <a:rPr sz="2800" dirty="0" err="1">
                <a:solidFill>
                  <a:schemeClr val="tx1"/>
                </a:solidFill>
              </a:rPr>
              <a:t>Zpětná</a:t>
            </a:r>
            <a:r>
              <a:rPr sz="2800" dirty="0">
                <a:solidFill>
                  <a:schemeClr val="tx1"/>
                </a:solidFill>
              </a:rPr>
              <a:t> </a:t>
            </a:r>
            <a:r>
              <a:rPr sz="2800" dirty="0" err="1">
                <a:solidFill>
                  <a:schemeClr val="tx1"/>
                </a:solidFill>
              </a:rPr>
              <a:t>vazba</a:t>
            </a:r>
            <a:r>
              <a:rPr sz="2800" dirty="0">
                <a:solidFill>
                  <a:schemeClr val="tx1"/>
                </a:solidFill>
              </a:rPr>
              <a:t>. </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4="http://schemas.microsoft.com/office/drawing/2010/main" xmlns:m="http://schemas.openxmlformats.org/officeDocument/2006/math"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Výběr povídek…"/>
          <p:cNvSpPr txBox="1">
            <a:spLocks noGrp="1"/>
          </p:cNvSpPr>
          <p:nvPr>
            <p:ph type="title"/>
          </p:nvPr>
        </p:nvSpPr>
        <p:spPr>
          <a:xfrm>
            <a:off x="563334" y="498764"/>
            <a:ext cx="11878129" cy="1581722"/>
          </a:xfrm>
          <a:prstGeom prst="rect">
            <a:avLst/>
          </a:prstGeom>
        </p:spPr>
        <p:txBody>
          <a:bodyPr anchor="t">
            <a:normAutofit/>
          </a:bodyPr>
          <a:lstStyle/>
          <a:p>
            <a:pPr algn="ctr">
              <a:defRPr sz="6000" b="1">
                <a:latin typeface="Arial"/>
                <a:ea typeface="Arial"/>
                <a:cs typeface="Arial"/>
                <a:sym typeface="Arial"/>
              </a:defRPr>
            </a:pPr>
            <a:r>
              <a:rPr sz="4400" dirty="0" err="1"/>
              <a:t>Výběr</a:t>
            </a:r>
            <a:r>
              <a:rPr sz="4400" dirty="0"/>
              <a:t> </a:t>
            </a:r>
            <a:r>
              <a:rPr sz="4400" dirty="0" err="1"/>
              <a:t>povídek</a:t>
            </a:r>
            <a:endParaRPr sz="4400" dirty="0"/>
          </a:p>
          <a:p>
            <a:pPr algn="ctr">
              <a:defRPr sz="6000" b="1">
                <a:latin typeface="Arial"/>
                <a:ea typeface="Arial"/>
                <a:cs typeface="Arial"/>
                <a:sym typeface="Arial"/>
              </a:defRPr>
            </a:pPr>
            <a:r>
              <a:rPr sz="4400" dirty="0"/>
              <a:t>a </a:t>
            </a:r>
            <a:r>
              <a:rPr sz="4400" dirty="0" err="1"/>
              <a:t>tvorba</a:t>
            </a:r>
            <a:r>
              <a:rPr sz="4400" dirty="0"/>
              <a:t> </a:t>
            </a:r>
            <a:r>
              <a:rPr sz="4400" dirty="0" err="1"/>
              <a:t>audionahrávek</a:t>
            </a:r>
            <a:endParaRPr sz="4400" dirty="0"/>
          </a:p>
        </p:txBody>
      </p:sp>
      <p:sp>
        <p:nvSpPr>
          <p:cNvPr id="152" name="Muž, který se nelíbil…"/>
          <p:cNvSpPr txBox="1">
            <a:spLocks noGrp="1"/>
          </p:cNvSpPr>
          <p:nvPr>
            <p:ph type="body" sz="quarter" idx="1"/>
          </p:nvPr>
        </p:nvSpPr>
        <p:spPr>
          <a:xfrm>
            <a:off x="775853" y="3508306"/>
            <a:ext cx="10816839" cy="6931125"/>
          </a:xfrm>
          <a:prstGeom prst="rect">
            <a:avLst/>
          </a:prstGeom>
        </p:spPr>
        <p:txBody>
          <a:bodyPr/>
          <a:lstStyle/>
          <a:p>
            <a:pPr marL="635000" indent="-635000" algn="l">
              <a:buSzPct val="100000"/>
              <a:buAutoNum type="arabicPeriod"/>
              <a:defRPr>
                <a:latin typeface="Arial"/>
                <a:ea typeface="Arial"/>
                <a:cs typeface="Arial"/>
                <a:sym typeface="Arial"/>
              </a:defRPr>
            </a:pPr>
            <a:r>
              <a:rPr sz="3600" dirty="0" err="1">
                <a:solidFill>
                  <a:schemeClr val="tx1"/>
                </a:solidFill>
              </a:rPr>
              <a:t>Muž</a:t>
            </a:r>
            <a:r>
              <a:rPr sz="3600" dirty="0">
                <a:solidFill>
                  <a:schemeClr val="tx1"/>
                </a:solidFill>
              </a:rPr>
              <a:t>, </a:t>
            </a:r>
            <a:r>
              <a:rPr sz="3600" dirty="0" err="1">
                <a:solidFill>
                  <a:schemeClr val="tx1"/>
                </a:solidFill>
              </a:rPr>
              <a:t>který</a:t>
            </a:r>
            <a:r>
              <a:rPr sz="3600" dirty="0">
                <a:solidFill>
                  <a:schemeClr val="tx1"/>
                </a:solidFill>
              </a:rPr>
              <a:t> se </a:t>
            </a:r>
            <a:r>
              <a:rPr sz="3600" dirty="0" err="1">
                <a:solidFill>
                  <a:schemeClr val="tx1"/>
                </a:solidFill>
              </a:rPr>
              <a:t>nelíbil</a:t>
            </a:r>
            <a:r>
              <a:rPr sz="3600" dirty="0">
                <a:solidFill>
                  <a:schemeClr val="tx1"/>
                </a:solidFill>
              </a:rPr>
              <a:t> </a:t>
            </a:r>
          </a:p>
          <a:p>
            <a:pPr marL="635000" indent="-635000" algn="l">
              <a:buSzPct val="100000"/>
              <a:buAutoNum type="arabicPeriod"/>
              <a:defRPr>
                <a:latin typeface="Arial"/>
                <a:ea typeface="Arial"/>
                <a:cs typeface="Arial"/>
                <a:sym typeface="Arial"/>
              </a:defRPr>
            </a:pPr>
            <a:r>
              <a:rPr sz="3600" dirty="0" err="1">
                <a:solidFill>
                  <a:schemeClr val="tx1"/>
                </a:solidFill>
              </a:rPr>
              <a:t>Jehla</a:t>
            </a:r>
            <a:r>
              <a:rPr sz="3600" dirty="0">
                <a:solidFill>
                  <a:schemeClr val="tx1"/>
                </a:solidFill>
              </a:rPr>
              <a:t> </a:t>
            </a:r>
          </a:p>
          <a:p>
            <a:pPr marL="635000" indent="-635000" algn="l">
              <a:buSzPct val="100000"/>
              <a:buAutoNum type="arabicPeriod"/>
              <a:defRPr>
                <a:latin typeface="Arial"/>
                <a:ea typeface="Arial"/>
                <a:cs typeface="Arial"/>
                <a:sym typeface="Arial"/>
              </a:defRPr>
            </a:pPr>
            <a:r>
              <a:rPr sz="3600" dirty="0" err="1">
                <a:solidFill>
                  <a:schemeClr val="tx1"/>
                </a:solidFill>
              </a:rPr>
              <a:t>Věštkyně</a:t>
            </a:r>
            <a:endParaRPr sz="3600" dirty="0">
              <a:solidFill>
                <a:schemeClr val="tx1"/>
              </a:solidFill>
            </a:endParaRPr>
          </a:p>
          <a:p>
            <a:pPr marL="635000" indent="-635000" algn="l">
              <a:buSzPct val="100000"/>
              <a:buAutoNum type="arabicPeriod"/>
              <a:defRPr>
                <a:latin typeface="Arial"/>
                <a:ea typeface="Arial"/>
                <a:cs typeface="Arial"/>
                <a:sym typeface="Arial"/>
              </a:defRPr>
            </a:pPr>
            <a:r>
              <a:rPr sz="3600" dirty="0" err="1">
                <a:solidFill>
                  <a:schemeClr val="tx1"/>
                </a:solidFill>
              </a:rPr>
              <a:t>Ukradená</a:t>
            </a:r>
            <a:r>
              <a:rPr sz="3600" dirty="0">
                <a:solidFill>
                  <a:schemeClr val="tx1"/>
                </a:solidFill>
              </a:rPr>
              <a:t> </a:t>
            </a:r>
            <a:r>
              <a:rPr sz="3600" dirty="0" err="1">
                <a:solidFill>
                  <a:schemeClr val="tx1"/>
                </a:solidFill>
              </a:rPr>
              <a:t>vražda</a:t>
            </a:r>
            <a:endParaRPr lang="cs-CZ" sz="3600" dirty="0">
              <a:solidFill>
                <a:schemeClr val="tx1"/>
              </a:solidFill>
            </a:endParaRPr>
          </a:p>
          <a:p>
            <a:pPr marL="0" indent="0" algn="l">
              <a:buSzPct val="100000"/>
              <a:defRPr>
                <a:latin typeface="Arial"/>
                <a:ea typeface="Arial"/>
                <a:cs typeface="Arial"/>
                <a:sym typeface="Arial"/>
              </a:defRPr>
            </a:pPr>
            <a:endParaRPr lang="cs-CZ" sz="2400" dirty="0"/>
          </a:p>
          <a:p>
            <a:pPr marL="0" indent="0" algn="l">
              <a:buSzPct val="100000"/>
              <a:defRPr>
                <a:latin typeface="Arial"/>
                <a:ea typeface="Arial"/>
                <a:cs typeface="Arial"/>
                <a:sym typeface="Arial"/>
              </a:defRPr>
            </a:pPr>
            <a:endParaRPr sz="3200" dirty="0"/>
          </a:p>
          <a:p>
            <a:pPr marL="0" indent="0" algn="l">
              <a:buSzTx/>
              <a:buNone/>
              <a:defRPr sz="2300" i="1">
                <a:latin typeface="Arial"/>
                <a:ea typeface="Arial"/>
                <a:cs typeface="Arial"/>
                <a:sym typeface="Arial"/>
              </a:defRPr>
            </a:pPr>
            <a:r>
              <a:rPr dirty="0" err="1">
                <a:solidFill>
                  <a:schemeClr val="tx1"/>
                </a:solidFill>
              </a:rPr>
              <a:t>Ukázka</a:t>
            </a:r>
            <a:r>
              <a:rPr dirty="0">
                <a:solidFill>
                  <a:schemeClr val="tx1"/>
                </a:solidFill>
              </a:rPr>
              <a:t> </a:t>
            </a:r>
            <a:r>
              <a:rPr dirty="0" err="1">
                <a:solidFill>
                  <a:schemeClr val="tx1"/>
                </a:solidFill>
              </a:rPr>
              <a:t>audionahrávky</a:t>
            </a:r>
            <a:r>
              <a:rPr dirty="0">
                <a:solidFill>
                  <a:schemeClr val="tx1"/>
                </a:solidFill>
              </a:rPr>
              <a:t>: </a:t>
            </a:r>
            <a:endParaRPr lang="cs-CZ" dirty="0">
              <a:solidFill>
                <a:schemeClr val="tx1"/>
              </a:solidFill>
            </a:endParaRPr>
          </a:p>
          <a:p>
            <a:pPr marL="0" indent="0" algn="l">
              <a:defRPr sz="2300" i="1">
                <a:latin typeface="Arial"/>
                <a:ea typeface="Arial"/>
                <a:cs typeface="Arial"/>
                <a:sym typeface="Arial"/>
              </a:defRPr>
            </a:pPr>
            <a:r>
              <a:rPr lang="cs-CZ" dirty="0">
                <a:solidFill>
                  <a:schemeClr val="tx1"/>
                </a:solidFill>
              </a:rPr>
              <a:t>https://drive.google.com/file/d/1GNa6ojyEfILsNFIwfonYRBpjE3yjzVm3/view</a:t>
            </a:r>
            <a:endParaRPr dirty="0">
              <a:solidFill>
                <a:schemeClr val="tx1"/>
              </a:solidFill>
            </a:endParaRPr>
          </a:p>
        </p:txBody>
      </p:sp>
      <p:sp>
        <p:nvSpPr>
          <p:cNvPr id="153" name="Povídky z jedné a druhé kapsy - Karel Čapek"/>
          <p:cNvSpPr txBox="1"/>
          <p:nvPr/>
        </p:nvSpPr>
        <p:spPr>
          <a:xfrm>
            <a:off x="775854" y="2184697"/>
            <a:ext cx="9227128" cy="5950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spcBef>
                <a:spcPts val="4200"/>
              </a:spcBef>
              <a:defRPr sz="3200" b="1" u="sng">
                <a:solidFill>
                  <a:srgbClr val="0096FF"/>
                </a:solidFill>
                <a:latin typeface="Arial"/>
                <a:ea typeface="Arial"/>
                <a:cs typeface="Arial"/>
                <a:sym typeface="Arial"/>
              </a:defRPr>
            </a:lvl1pPr>
          </a:lstStyle>
          <a:p>
            <a:r>
              <a:rPr dirty="0" err="1">
                <a:solidFill>
                  <a:schemeClr val="tx1"/>
                </a:solidFill>
              </a:rPr>
              <a:t>Povídky</a:t>
            </a:r>
            <a:r>
              <a:rPr dirty="0">
                <a:solidFill>
                  <a:schemeClr val="tx1"/>
                </a:solidFill>
              </a:rPr>
              <a:t> z </a:t>
            </a:r>
            <a:r>
              <a:rPr dirty="0" err="1">
                <a:solidFill>
                  <a:schemeClr val="tx1"/>
                </a:solidFill>
              </a:rPr>
              <a:t>jedné</a:t>
            </a:r>
            <a:r>
              <a:rPr dirty="0">
                <a:solidFill>
                  <a:schemeClr val="tx1"/>
                </a:solidFill>
              </a:rPr>
              <a:t> a </a:t>
            </a:r>
            <a:r>
              <a:rPr dirty="0" err="1">
                <a:solidFill>
                  <a:schemeClr val="tx1"/>
                </a:solidFill>
              </a:rPr>
              <a:t>druhé</a:t>
            </a:r>
            <a:r>
              <a:rPr dirty="0">
                <a:solidFill>
                  <a:schemeClr val="tx1"/>
                </a:solidFill>
              </a:rPr>
              <a:t> </a:t>
            </a:r>
            <a:r>
              <a:rPr dirty="0" err="1">
                <a:solidFill>
                  <a:schemeClr val="tx1"/>
                </a:solidFill>
              </a:rPr>
              <a:t>kapsy</a:t>
            </a:r>
            <a:r>
              <a:rPr dirty="0">
                <a:solidFill>
                  <a:schemeClr val="tx1"/>
                </a:solidFill>
              </a:rPr>
              <a:t> - Karel </a:t>
            </a:r>
            <a:r>
              <a:rPr dirty="0" err="1">
                <a:solidFill>
                  <a:schemeClr val="tx1"/>
                </a:solidFill>
              </a:rPr>
              <a:t>Čapek</a:t>
            </a:r>
            <a:endParaRPr dirty="0">
              <a:solidFill>
                <a:schemeClr val="tx1"/>
              </a:solidFill>
            </a:endParaRPr>
          </a:p>
        </p:txBody>
      </p:sp>
      <p:pic>
        <p:nvPicPr>
          <p:cNvPr id="154" name="Snímek obrazovky 2021-05-06 v 12.23.47.png" descr="Snímek obrazovky 2021-05-06 v 12.23.47.png"/>
          <p:cNvPicPr>
            <a:picLocks noChangeAspect="1"/>
          </p:cNvPicPr>
          <p:nvPr/>
        </p:nvPicPr>
        <p:blipFill>
          <a:blip r:embed="rId2"/>
          <a:stretch>
            <a:fillRect/>
          </a:stretch>
        </p:blipFill>
        <p:spPr>
          <a:xfrm>
            <a:off x="8858859" y="3136789"/>
            <a:ext cx="3014525" cy="4127999"/>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4="http://schemas.microsoft.com/office/drawing/2010/main" xmlns:m="http://schemas.openxmlformats.org/officeDocument/2006/math"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Vytvoření metodických podkladů projektu"/>
          <p:cNvSpPr txBox="1">
            <a:spLocks noGrp="1"/>
          </p:cNvSpPr>
          <p:nvPr>
            <p:ph type="title"/>
          </p:nvPr>
        </p:nvSpPr>
        <p:spPr>
          <a:xfrm>
            <a:off x="554369" y="-422085"/>
            <a:ext cx="12450431" cy="1987649"/>
          </a:xfrm>
          <a:prstGeom prst="rect">
            <a:avLst/>
          </a:prstGeom>
        </p:spPr>
        <p:txBody>
          <a:bodyPr>
            <a:normAutofit/>
          </a:bodyPr>
          <a:lstStyle>
            <a:lvl1pPr defTabSz="525779">
              <a:defRPr sz="7200" b="1">
                <a:latin typeface="Arial"/>
                <a:ea typeface="Arial"/>
                <a:cs typeface="Arial"/>
                <a:sym typeface="Arial"/>
              </a:defRPr>
            </a:lvl1pPr>
          </a:lstStyle>
          <a:p>
            <a:r>
              <a:rPr sz="3600" dirty="0" err="1"/>
              <a:t>Vytvoření</a:t>
            </a:r>
            <a:r>
              <a:rPr sz="3600" dirty="0"/>
              <a:t> </a:t>
            </a:r>
            <a:r>
              <a:rPr lang="cs-CZ" sz="3600" dirty="0"/>
              <a:t>pracovních listů</a:t>
            </a:r>
            <a:endParaRPr sz="3600" dirty="0"/>
          </a:p>
        </p:txBody>
      </p:sp>
      <p:sp>
        <p:nvSpPr>
          <p:cNvPr id="157" name="Co metodické listy obsahují:…"/>
          <p:cNvSpPr txBox="1">
            <a:spLocks noGrp="1"/>
          </p:cNvSpPr>
          <p:nvPr>
            <p:ph type="body" sz="quarter" idx="1"/>
          </p:nvPr>
        </p:nvSpPr>
        <p:spPr>
          <a:xfrm>
            <a:off x="568224" y="1704109"/>
            <a:ext cx="6262067" cy="6442363"/>
          </a:xfrm>
          <a:prstGeom prst="rect">
            <a:avLst/>
          </a:prstGeom>
        </p:spPr>
        <p:txBody>
          <a:bodyPr>
            <a:noAutofit/>
          </a:bodyPr>
          <a:lstStyle/>
          <a:p>
            <a:pPr marL="0" indent="0" algn="l" defTabSz="531622">
              <a:spcBef>
                <a:spcPts val="600"/>
              </a:spcBef>
              <a:buSzTx/>
              <a:defRPr sz="2900" b="1" u="sng">
                <a:solidFill>
                  <a:srgbClr val="0096FF"/>
                </a:solidFill>
                <a:latin typeface="Arial"/>
                <a:ea typeface="Arial"/>
                <a:cs typeface="Arial"/>
                <a:sym typeface="Arial"/>
              </a:defRPr>
            </a:pPr>
            <a:r>
              <a:rPr lang="cs-CZ" sz="2400" dirty="0">
                <a:solidFill>
                  <a:schemeClr val="tx1"/>
                </a:solidFill>
              </a:rPr>
              <a:t>Pracovní</a:t>
            </a:r>
            <a:r>
              <a:rPr sz="2400" dirty="0">
                <a:solidFill>
                  <a:schemeClr val="tx1"/>
                </a:solidFill>
              </a:rPr>
              <a:t> </a:t>
            </a:r>
            <a:r>
              <a:rPr sz="2400" dirty="0" err="1">
                <a:solidFill>
                  <a:schemeClr val="tx1"/>
                </a:solidFill>
              </a:rPr>
              <a:t>listy</a:t>
            </a:r>
            <a:r>
              <a:rPr sz="2400" dirty="0">
                <a:solidFill>
                  <a:schemeClr val="tx1"/>
                </a:solidFill>
              </a:rPr>
              <a:t>:</a:t>
            </a:r>
          </a:p>
          <a:p>
            <a:pPr marL="457200" lvl="4" indent="-457200" algn="l" defTabSz="531622">
              <a:spcBef>
                <a:spcPts val="600"/>
              </a:spcBef>
              <a:buFont typeface="Arial" panose="020B0604020202020204" pitchFamily="34" charset="0"/>
              <a:buChar char="•"/>
              <a:defRPr sz="2900">
                <a:latin typeface="Arial"/>
                <a:ea typeface="Arial"/>
                <a:cs typeface="Arial"/>
                <a:sym typeface="Arial"/>
              </a:defRPr>
            </a:pPr>
            <a:r>
              <a:rPr sz="2400" dirty="0" err="1">
                <a:solidFill>
                  <a:schemeClr val="tx1"/>
                </a:solidFill>
              </a:rPr>
              <a:t>Křížovky</a:t>
            </a:r>
            <a:r>
              <a:rPr sz="2400" dirty="0">
                <a:solidFill>
                  <a:schemeClr val="tx1"/>
                </a:solidFill>
              </a:rPr>
              <a:t>, </a:t>
            </a:r>
            <a:r>
              <a:rPr sz="2400" dirty="0" err="1">
                <a:solidFill>
                  <a:schemeClr val="tx1"/>
                </a:solidFill>
              </a:rPr>
              <a:t>osmisměrky</a:t>
            </a:r>
            <a:r>
              <a:rPr sz="2400" dirty="0">
                <a:solidFill>
                  <a:schemeClr val="tx1"/>
                </a:solidFill>
              </a:rPr>
              <a:t>, </a:t>
            </a:r>
            <a:endParaRPr lang="cs-CZ" sz="2400" dirty="0">
              <a:solidFill>
                <a:schemeClr val="tx1"/>
              </a:solidFill>
            </a:endParaRPr>
          </a:p>
          <a:p>
            <a:pPr marL="457200" lvl="4" indent="-457200" algn="l" defTabSz="531622">
              <a:spcBef>
                <a:spcPts val="600"/>
              </a:spcBef>
              <a:buFont typeface="Arial" panose="020B0604020202020204" pitchFamily="34" charset="0"/>
              <a:buChar char="•"/>
              <a:defRPr sz="2900">
                <a:latin typeface="Arial"/>
                <a:ea typeface="Arial"/>
                <a:cs typeface="Arial"/>
                <a:sym typeface="Arial"/>
              </a:defRPr>
            </a:pPr>
            <a:r>
              <a:rPr lang="cs-CZ" sz="2400" dirty="0">
                <a:solidFill>
                  <a:schemeClr val="tx1"/>
                </a:solidFill>
              </a:rPr>
              <a:t>O</a:t>
            </a:r>
            <a:r>
              <a:rPr sz="2400" dirty="0" err="1">
                <a:solidFill>
                  <a:schemeClr val="tx1"/>
                </a:solidFill>
              </a:rPr>
              <a:t>tázky</a:t>
            </a:r>
            <a:r>
              <a:rPr sz="2400" dirty="0">
                <a:solidFill>
                  <a:schemeClr val="tx1"/>
                </a:solidFill>
              </a:rPr>
              <a:t> a </a:t>
            </a:r>
            <a:r>
              <a:rPr sz="2400" dirty="0" err="1">
                <a:solidFill>
                  <a:schemeClr val="tx1"/>
                </a:solidFill>
              </a:rPr>
              <a:t>odpovědi</a:t>
            </a:r>
            <a:endParaRPr lang="cs-CZ" sz="2400" dirty="0">
              <a:solidFill>
                <a:schemeClr val="tx1"/>
              </a:solidFill>
            </a:endParaRPr>
          </a:p>
          <a:p>
            <a:pPr marL="457200" lvl="4" indent="-457200" algn="l" defTabSz="531622">
              <a:spcBef>
                <a:spcPts val="600"/>
              </a:spcBef>
              <a:buFont typeface="Arial" panose="020B0604020202020204" pitchFamily="34" charset="0"/>
              <a:buChar char="•"/>
              <a:defRPr sz="2900">
                <a:latin typeface="Arial"/>
                <a:ea typeface="Arial"/>
                <a:cs typeface="Arial"/>
                <a:sym typeface="Arial"/>
              </a:defRPr>
            </a:pPr>
            <a:r>
              <a:rPr lang="cs-CZ" sz="2400" dirty="0">
                <a:solidFill>
                  <a:schemeClr val="tx1"/>
                </a:solidFill>
              </a:rPr>
              <a:t>O</a:t>
            </a:r>
            <a:r>
              <a:rPr sz="2400" dirty="0" err="1">
                <a:solidFill>
                  <a:schemeClr val="tx1"/>
                </a:solidFill>
              </a:rPr>
              <a:t>tázky</a:t>
            </a:r>
            <a:r>
              <a:rPr sz="2400" dirty="0">
                <a:solidFill>
                  <a:schemeClr val="tx1"/>
                </a:solidFill>
              </a:rPr>
              <a:t> k</a:t>
            </a:r>
            <a:r>
              <a:rPr lang="cs-CZ" sz="2400" dirty="0">
                <a:solidFill>
                  <a:schemeClr val="tx1"/>
                </a:solidFill>
              </a:rPr>
              <a:t> </a:t>
            </a:r>
            <a:r>
              <a:rPr sz="2400" dirty="0" err="1">
                <a:solidFill>
                  <a:schemeClr val="tx1"/>
                </a:solidFill>
              </a:rPr>
              <a:t>zamyšlení</a:t>
            </a:r>
            <a:endParaRPr sz="2400" dirty="0">
              <a:solidFill>
                <a:schemeClr val="tx1"/>
              </a:solidFill>
            </a:endParaRPr>
          </a:p>
          <a:p>
            <a:pPr marL="457200" lvl="4" indent="-457200" algn="l" defTabSz="531622">
              <a:spcBef>
                <a:spcPts val="600"/>
              </a:spcBef>
              <a:buFont typeface="Arial" panose="020B0604020202020204" pitchFamily="34" charset="0"/>
              <a:buChar char="•"/>
              <a:defRPr sz="2900">
                <a:latin typeface="Arial"/>
                <a:ea typeface="Arial"/>
                <a:cs typeface="Arial"/>
                <a:sym typeface="Arial"/>
              </a:defRPr>
            </a:pPr>
            <a:r>
              <a:rPr sz="2400" dirty="0" err="1">
                <a:solidFill>
                  <a:schemeClr val="tx1"/>
                </a:solidFill>
              </a:rPr>
              <a:t>Řešení</a:t>
            </a:r>
            <a:endParaRPr sz="2400" dirty="0">
              <a:solidFill>
                <a:schemeClr val="tx1"/>
              </a:solidFill>
            </a:endParaRPr>
          </a:p>
          <a:p>
            <a:pPr marL="0" indent="0" algn="l" defTabSz="531622">
              <a:spcBef>
                <a:spcPts val="600"/>
              </a:spcBef>
              <a:buSzTx/>
              <a:buNone/>
              <a:defRPr sz="2000" i="1">
                <a:latin typeface="Arial"/>
                <a:ea typeface="Arial"/>
                <a:cs typeface="Arial"/>
                <a:sym typeface="Arial"/>
              </a:defRPr>
            </a:pPr>
            <a:r>
              <a:rPr sz="2400" dirty="0" err="1">
                <a:solidFill>
                  <a:schemeClr val="tx1"/>
                </a:solidFill>
              </a:rPr>
              <a:t>Ukázka</a:t>
            </a:r>
            <a:r>
              <a:rPr sz="2400" dirty="0">
                <a:solidFill>
                  <a:schemeClr val="tx1"/>
                </a:solidFill>
              </a:rPr>
              <a:t> </a:t>
            </a:r>
            <a:r>
              <a:rPr lang="cs-CZ" sz="2400" dirty="0">
                <a:solidFill>
                  <a:schemeClr val="tx1"/>
                </a:solidFill>
              </a:rPr>
              <a:t>pracovních</a:t>
            </a:r>
            <a:r>
              <a:rPr sz="2400" dirty="0">
                <a:solidFill>
                  <a:schemeClr val="tx1"/>
                </a:solidFill>
              </a:rPr>
              <a:t> </a:t>
            </a:r>
            <a:r>
              <a:rPr sz="2400" dirty="0" err="1">
                <a:solidFill>
                  <a:schemeClr val="tx1"/>
                </a:solidFill>
              </a:rPr>
              <a:t>listů</a:t>
            </a:r>
            <a:r>
              <a:rPr sz="2400" dirty="0">
                <a:solidFill>
                  <a:schemeClr val="tx1"/>
                </a:solidFill>
              </a:rPr>
              <a:t>:</a:t>
            </a:r>
            <a:endParaRPr lang="cs-CZ" sz="2400" dirty="0">
              <a:solidFill>
                <a:schemeClr val="tx1"/>
              </a:solidFill>
            </a:endParaRPr>
          </a:p>
          <a:p>
            <a:pPr marL="0" indent="0" algn="l" defTabSz="531622">
              <a:spcBef>
                <a:spcPts val="600"/>
              </a:spcBef>
              <a:defRPr sz="2000" i="1">
                <a:latin typeface="Arial"/>
                <a:ea typeface="Arial"/>
                <a:cs typeface="Arial"/>
                <a:sym typeface="Arial"/>
              </a:defRPr>
            </a:pPr>
            <a:r>
              <a:rPr lang="cs-CZ" sz="2400" dirty="0">
                <a:solidFill>
                  <a:schemeClr val="tx1"/>
                </a:solidFill>
              </a:rPr>
              <a:t>https://drive.google.com/file/d/1-znnqqNr68omREuo608VMhSDPjpb67GX/view</a:t>
            </a:r>
          </a:p>
          <a:p>
            <a:pPr marL="0" indent="0" algn="l" defTabSz="531622">
              <a:spcBef>
                <a:spcPts val="600"/>
              </a:spcBef>
              <a:defRPr sz="2000" i="1">
                <a:latin typeface="Arial"/>
                <a:ea typeface="Arial"/>
                <a:cs typeface="Arial"/>
                <a:sym typeface="Arial"/>
              </a:defRPr>
            </a:pPr>
            <a:endParaRPr lang="cs-CZ" sz="2400" dirty="0">
              <a:solidFill>
                <a:schemeClr val="tx1"/>
              </a:solidFill>
            </a:endParaRPr>
          </a:p>
          <a:p>
            <a:pPr marL="0" indent="0" algn="l" defTabSz="531622">
              <a:spcBef>
                <a:spcPts val="600"/>
              </a:spcBef>
              <a:defRPr sz="2000" i="1">
                <a:latin typeface="Arial"/>
                <a:ea typeface="Arial"/>
                <a:cs typeface="Arial"/>
                <a:sym typeface="Arial"/>
              </a:defRPr>
            </a:pPr>
            <a:r>
              <a:rPr lang="cs-CZ" sz="2400" b="1" u="sng" dirty="0">
                <a:solidFill>
                  <a:schemeClr val="tx1"/>
                </a:solidFill>
              </a:rPr>
              <a:t>Metodické pokyny:</a:t>
            </a:r>
          </a:p>
          <a:p>
            <a:pPr marL="0" indent="0" algn="l" defTabSz="531622">
              <a:spcBef>
                <a:spcPts val="600"/>
              </a:spcBef>
              <a:defRPr sz="2000" i="1">
                <a:latin typeface="Arial"/>
                <a:ea typeface="Arial"/>
                <a:cs typeface="Arial"/>
                <a:sym typeface="Arial"/>
              </a:defRPr>
            </a:pPr>
            <a:r>
              <a:rPr lang="cs-CZ" sz="2400" dirty="0">
                <a:solidFill>
                  <a:schemeClr val="tx1"/>
                </a:solidFill>
              </a:rPr>
              <a:t>https://drive.google.com/file/d/1jBVkBUagYbZS3iVcqm8OhcOBhkglHcJZ/view</a:t>
            </a:r>
          </a:p>
        </p:txBody>
      </p:sp>
      <p:pic>
        <p:nvPicPr>
          <p:cNvPr id="2" name="Obrázek 1"/>
          <p:cNvPicPr>
            <a:picLocks noChangeAspect="1"/>
          </p:cNvPicPr>
          <p:nvPr/>
        </p:nvPicPr>
        <p:blipFill>
          <a:blip r:embed="rId2"/>
          <a:stretch>
            <a:fillRect/>
          </a:stretch>
        </p:blipFill>
        <p:spPr>
          <a:xfrm>
            <a:off x="7163851" y="1884219"/>
            <a:ext cx="5371057" cy="626225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4="http://schemas.microsoft.com/office/drawing/2010/main" xmlns:m="http://schemas.openxmlformats.org/officeDocument/2006/math"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Webové stránky projektu"/>
          <p:cNvSpPr txBox="1">
            <a:spLocks noGrp="1"/>
          </p:cNvSpPr>
          <p:nvPr>
            <p:ph type="title"/>
          </p:nvPr>
        </p:nvSpPr>
        <p:spPr>
          <a:xfrm>
            <a:off x="1546391" y="238380"/>
            <a:ext cx="12118201" cy="1127255"/>
          </a:xfrm>
          <a:prstGeom prst="rect">
            <a:avLst/>
          </a:prstGeom>
        </p:spPr>
        <p:txBody>
          <a:bodyPr>
            <a:normAutofit/>
          </a:bodyPr>
          <a:lstStyle>
            <a:lvl1pPr defTabSz="531622">
              <a:defRPr sz="7200" b="1">
                <a:latin typeface="Arial"/>
                <a:ea typeface="Arial"/>
                <a:cs typeface="Arial"/>
                <a:sym typeface="Arial"/>
              </a:defRPr>
            </a:lvl1pPr>
          </a:lstStyle>
          <a:p>
            <a:r>
              <a:rPr lang="cs-CZ" sz="4800" dirty="0"/>
              <a:t>Webové stránky projektu</a:t>
            </a:r>
          </a:p>
        </p:txBody>
      </p:sp>
      <p:sp>
        <p:nvSpPr>
          <p:cNvPr id="161" name="Web obsahuje:…"/>
          <p:cNvSpPr txBox="1">
            <a:spLocks noGrp="1"/>
          </p:cNvSpPr>
          <p:nvPr>
            <p:ph type="body" sz="quarter" idx="1"/>
          </p:nvPr>
        </p:nvSpPr>
        <p:spPr>
          <a:xfrm>
            <a:off x="711200" y="1611087"/>
            <a:ext cx="5791200" cy="6618514"/>
          </a:xfrm>
          <a:prstGeom prst="rect">
            <a:avLst/>
          </a:prstGeom>
        </p:spPr>
        <p:txBody>
          <a:bodyPr>
            <a:normAutofit/>
          </a:bodyPr>
          <a:lstStyle/>
          <a:p>
            <a:pPr marL="457200" indent="-457200" algn="l" defTabSz="543305">
              <a:spcBef>
                <a:spcPts val="3900"/>
              </a:spcBef>
              <a:buFont typeface="Arial" panose="020B0604020202020204" pitchFamily="34" charset="0"/>
              <a:buChar char="•"/>
              <a:defRPr sz="2900">
                <a:latin typeface="Arial"/>
                <a:ea typeface="Arial"/>
                <a:cs typeface="Arial"/>
                <a:sym typeface="Arial"/>
              </a:defRPr>
            </a:pPr>
            <a:r>
              <a:rPr lang="cs-CZ" sz="3500" dirty="0">
                <a:solidFill>
                  <a:schemeClr val="tx1"/>
                </a:solidFill>
              </a:rPr>
              <a:t>úvod</a:t>
            </a:r>
          </a:p>
          <a:p>
            <a:pPr marL="457200" indent="-457200" algn="l" defTabSz="543305">
              <a:spcBef>
                <a:spcPts val="3900"/>
              </a:spcBef>
              <a:buFont typeface="Arial" panose="020B0604020202020204" pitchFamily="34" charset="0"/>
              <a:buChar char="•"/>
              <a:defRPr sz="2900">
                <a:latin typeface="Arial"/>
                <a:ea typeface="Arial"/>
                <a:cs typeface="Arial"/>
                <a:sym typeface="Arial"/>
              </a:defRPr>
            </a:pPr>
            <a:r>
              <a:rPr lang="cs-CZ" sz="3500" dirty="0">
                <a:solidFill>
                  <a:schemeClr val="tx1"/>
                </a:solidFill>
              </a:rPr>
              <a:t>informace o povídkách </a:t>
            </a:r>
          </a:p>
          <a:p>
            <a:pPr marL="457200" indent="-457200" algn="l" defTabSz="543305">
              <a:spcBef>
                <a:spcPts val="3900"/>
              </a:spcBef>
              <a:buFont typeface="Arial" panose="020B0604020202020204" pitchFamily="34" charset="0"/>
              <a:buChar char="•"/>
              <a:defRPr sz="2900">
                <a:latin typeface="Arial"/>
                <a:ea typeface="Arial"/>
                <a:cs typeface="Arial"/>
                <a:sym typeface="Arial"/>
              </a:defRPr>
            </a:pPr>
            <a:r>
              <a:rPr lang="cs-CZ" sz="3500" dirty="0">
                <a:solidFill>
                  <a:schemeClr val="tx1"/>
                </a:solidFill>
              </a:rPr>
              <a:t>instrukce </a:t>
            </a:r>
          </a:p>
          <a:p>
            <a:pPr marL="457200" indent="-457200" algn="l" defTabSz="543305">
              <a:spcBef>
                <a:spcPts val="3900"/>
              </a:spcBef>
              <a:buFont typeface="Arial" panose="020B0604020202020204" pitchFamily="34" charset="0"/>
              <a:buChar char="•"/>
              <a:defRPr sz="2900">
                <a:latin typeface="Arial"/>
                <a:ea typeface="Arial"/>
                <a:cs typeface="Arial"/>
                <a:sym typeface="Arial"/>
              </a:defRPr>
            </a:pPr>
            <a:r>
              <a:rPr lang="cs-CZ" sz="3500" dirty="0">
                <a:solidFill>
                  <a:schemeClr val="tx1"/>
                </a:solidFill>
              </a:rPr>
              <a:t>odkazy na nahrávky a aktivizační listy</a:t>
            </a:r>
          </a:p>
          <a:p>
            <a:pPr marL="0" indent="0" algn="l" defTabSz="543305">
              <a:spcBef>
                <a:spcPts val="3900"/>
              </a:spcBef>
              <a:buNone/>
              <a:defRPr sz="2900">
                <a:latin typeface="Arial"/>
                <a:ea typeface="Arial"/>
                <a:cs typeface="Arial"/>
                <a:sym typeface="Arial"/>
              </a:defRPr>
            </a:pPr>
            <a:r>
              <a:rPr lang="cs-CZ" i="1" dirty="0">
                <a:solidFill>
                  <a:schemeClr val="tx1"/>
                </a:solidFill>
              </a:rPr>
              <a:t>Odkaz na web: www.ctese.webnode.cz</a:t>
            </a:r>
          </a:p>
        </p:txBody>
      </p:sp>
      <p:pic>
        <p:nvPicPr>
          <p:cNvPr id="3" name="Obrázek 2">
            <a:extLst>
              <a:ext uri="{FF2B5EF4-FFF2-40B4-BE49-F238E27FC236}">
                <a16:creationId xmlns:a16="http://schemas.microsoft.com/office/drawing/2014/main" id="{67EA393F-8C16-4D4C-90D2-9B5263B4D0A1}"/>
              </a:ext>
            </a:extLst>
          </p:cNvPr>
          <p:cNvPicPr>
            <a:picLocks noChangeAspect="1"/>
          </p:cNvPicPr>
          <p:nvPr/>
        </p:nvPicPr>
        <p:blipFill>
          <a:blip r:embed="rId2"/>
          <a:stretch>
            <a:fillRect/>
          </a:stretch>
        </p:blipFill>
        <p:spPr>
          <a:xfrm>
            <a:off x="6717744" y="1721265"/>
            <a:ext cx="5474256" cy="6286500"/>
          </a:xfrm>
          <a:prstGeom prst="rect">
            <a:avLst/>
          </a:prstGeom>
          <a:ln>
            <a:solidFill>
              <a:schemeClr val="tx1">
                <a:alpha val="79000"/>
              </a:schemeClr>
            </a:solidFill>
          </a:ln>
        </p:spPr>
      </p:pic>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4="http://schemas.microsoft.com/office/drawing/2010/main" xmlns:m="http://schemas.openxmlformats.org/officeDocument/2006/math"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Spolupráce s domovy pro seniory"/>
          <p:cNvSpPr txBox="1">
            <a:spLocks noGrp="1"/>
          </p:cNvSpPr>
          <p:nvPr>
            <p:ph type="title"/>
          </p:nvPr>
        </p:nvSpPr>
        <p:spPr>
          <a:xfrm>
            <a:off x="951316" y="512530"/>
            <a:ext cx="11472913" cy="1017292"/>
          </a:xfrm>
          <a:prstGeom prst="rect">
            <a:avLst/>
          </a:prstGeom>
        </p:spPr>
        <p:txBody>
          <a:bodyPr>
            <a:normAutofit fontScale="90000"/>
          </a:bodyPr>
          <a:lstStyle>
            <a:lvl1pPr defTabSz="525779">
              <a:defRPr sz="7200" b="1">
                <a:latin typeface="Arial"/>
                <a:ea typeface="Arial"/>
                <a:cs typeface="Arial"/>
                <a:sym typeface="Arial"/>
              </a:defRPr>
            </a:lvl1pPr>
          </a:lstStyle>
          <a:p>
            <a:pPr algn="ctr"/>
            <a:r>
              <a:rPr sz="4800" dirty="0" err="1"/>
              <a:t>Spolupráce</a:t>
            </a:r>
            <a:r>
              <a:rPr lang="cs-CZ" sz="4800" dirty="0"/>
              <a:t> na realizaci projektu</a:t>
            </a:r>
            <a:endParaRPr sz="4800" dirty="0"/>
          </a:p>
        </p:txBody>
      </p:sp>
      <p:sp>
        <p:nvSpPr>
          <p:cNvPr id="165" name="Projektu se zúčastnili senioři z domovů pro seniory:…"/>
          <p:cNvSpPr txBox="1">
            <a:spLocks noGrp="1"/>
          </p:cNvSpPr>
          <p:nvPr>
            <p:ph type="body" sz="quarter" idx="1"/>
          </p:nvPr>
        </p:nvSpPr>
        <p:spPr>
          <a:xfrm>
            <a:off x="951316" y="1892679"/>
            <a:ext cx="11296311" cy="6970425"/>
          </a:xfrm>
          <a:prstGeom prst="rect">
            <a:avLst/>
          </a:prstGeom>
        </p:spPr>
        <p:txBody>
          <a:bodyPr anchor="t"/>
          <a:lstStyle/>
          <a:p>
            <a:pPr algn="l">
              <a:defRPr>
                <a:latin typeface="Arial"/>
                <a:ea typeface="Arial"/>
                <a:cs typeface="Arial"/>
                <a:sym typeface="Arial"/>
              </a:defRPr>
            </a:pPr>
            <a:r>
              <a:rPr lang="cs-CZ" sz="3600" b="1" u="sng" dirty="0">
                <a:solidFill>
                  <a:schemeClr val="tx1"/>
                </a:solidFill>
              </a:rPr>
              <a:t>S domovy pro seniory:</a:t>
            </a:r>
          </a:p>
          <a:p>
            <a:pPr marL="685800" indent="-571500" algn="l">
              <a:buFont typeface="Arial" panose="020B0604020202020204" pitchFamily="34" charset="0"/>
              <a:buChar char="•"/>
              <a:defRPr>
                <a:latin typeface="Arial"/>
                <a:ea typeface="Arial"/>
                <a:cs typeface="Arial"/>
                <a:sym typeface="Arial"/>
              </a:defRPr>
            </a:pPr>
            <a:r>
              <a:rPr sz="3600" dirty="0" err="1">
                <a:solidFill>
                  <a:schemeClr val="tx1"/>
                </a:solidFill>
              </a:rPr>
              <a:t>Domov</a:t>
            </a:r>
            <a:r>
              <a:rPr sz="3600" dirty="0">
                <a:solidFill>
                  <a:schemeClr val="tx1"/>
                </a:solidFill>
              </a:rPr>
              <a:t> pro </a:t>
            </a:r>
            <a:r>
              <a:rPr sz="3600" dirty="0" err="1">
                <a:solidFill>
                  <a:schemeClr val="tx1"/>
                </a:solidFill>
              </a:rPr>
              <a:t>seniory</a:t>
            </a:r>
            <a:r>
              <a:rPr lang="cs-CZ" sz="3600" dirty="0">
                <a:solidFill>
                  <a:schemeClr val="tx1"/>
                </a:solidFill>
              </a:rPr>
              <a:t> </a:t>
            </a:r>
            <a:r>
              <a:rPr sz="3600" dirty="0" err="1">
                <a:solidFill>
                  <a:schemeClr val="tx1"/>
                </a:solidFill>
              </a:rPr>
              <a:t>Holásecká</a:t>
            </a:r>
            <a:r>
              <a:rPr sz="3600" dirty="0">
                <a:solidFill>
                  <a:schemeClr val="tx1"/>
                </a:solidFill>
              </a:rPr>
              <a:t> Brno </a:t>
            </a:r>
            <a:endParaRPr lang="cs-CZ" sz="3600" dirty="0">
              <a:solidFill>
                <a:schemeClr val="tx1"/>
              </a:solidFill>
            </a:endParaRPr>
          </a:p>
          <a:p>
            <a:pPr marL="685800" indent="-571500" algn="l">
              <a:buFont typeface="Arial" panose="020B0604020202020204" pitchFamily="34" charset="0"/>
              <a:buChar char="•"/>
              <a:defRPr>
                <a:latin typeface="Arial"/>
                <a:ea typeface="Arial"/>
                <a:cs typeface="Arial"/>
                <a:sym typeface="Arial"/>
              </a:defRPr>
            </a:pPr>
            <a:r>
              <a:rPr lang="cs-CZ" sz="3600" dirty="0">
                <a:solidFill>
                  <a:schemeClr val="tx1"/>
                </a:solidFill>
              </a:rPr>
              <a:t>Dům klidného stáří  - Žďár nad Sázavou</a:t>
            </a:r>
          </a:p>
          <a:p>
            <a:pPr algn="l">
              <a:defRPr>
                <a:latin typeface="Arial"/>
                <a:ea typeface="Arial"/>
                <a:cs typeface="Arial"/>
                <a:sym typeface="Arial"/>
              </a:defRPr>
            </a:pPr>
            <a:endParaRPr lang="cs-CZ" sz="3600" u="sng" dirty="0">
              <a:solidFill>
                <a:schemeClr val="tx1"/>
              </a:solidFill>
            </a:endParaRPr>
          </a:p>
          <a:p>
            <a:pPr algn="l">
              <a:defRPr>
                <a:latin typeface="Arial"/>
                <a:ea typeface="Arial"/>
                <a:cs typeface="Arial"/>
                <a:sym typeface="Arial"/>
              </a:defRPr>
            </a:pPr>
            <a:r>
              <a:rPr sz="3600" b="1" u="sng" dirty="0" err="1">
                <a:solidFill>
                  <a:schemeClr val="tx1"/>
                </a:solidFill>
              </a:rPr>
              <a:t>Spolupráce</a:t>
            </a:r>
            <a:r>
              <a:rPr sz="3600" b="1" u="sng" dirty="0">
                <a:solidFill>
                  <a:schemeClr val="tx1"/>
                </a:solidFill>
              </a:rPr>
              <a:t> s </a:t>
            </a:r>
            <a:r>
              <a:rPr sz="3600" b="1" u="sng" dirty="0" err="1">
                <a:solidFill>
                  <a:schemeClr val="tx1"/>
                </a:solidFill>
              </a:rPr>
              <a:t>webem</a:t>
            </a:r>
            <a:r>
              <a:rPr sz="3600" b="1" u="sng" dirty="0">
                <a:solidFill>
                  <a:schemeClr val="tx1"/>
                </a:solidFill>
              </a:rPr>
              <a:t>: </a:t>
            </a:r>
            <a:endParaRPr lang="cs-CZ" sz="3600" b="1" u="sng" dirty="0">
              <a:solidFill>
                <a:schemeClr val="tx1"/>
              </a:solidFill>
            </a:endParaRPr>
          </a:p>
          <a:p>
            <a:pPr marL="685800" indent="-571500" algn="l">
              <a:buFont typeface="Arial" panose="020B0604020202020204" pitchFamily="34" charset="0"/>
              <a:buChar char="•"/>
              <a:defRPr>
                <a:latin typeface="Arial"/>
                <a:ea typeface="Arial"/>
                <a:cs typeface="Arial"/>
                <a:sym typeface="Arial"/>
              </a:defRPr>
            </a:pPr>
            <a:r>
              <a:rPr sz="3600" dirty="0" err="1">
                <a:solidFill>
                  <a:schemeClr val="tx1"/>
                </a:solidFill>
              </a:rPr>
              <a:t>Nápadník</a:t>
            </a:r>
            <a:r>
              <a:rPr sz="3600" dirty="0">
                <a:solidFill>
                  <a:schemeClr val="tx1"/>
                </a:solidFill>
              </a:rPr>
              <a:t> </a:t>
            </a:r>
            <a:r>
              <a:rPr lang="cs-CZ" sz="3600" dirty="0">
                <a:solidFill>
                  <a:schemeClr val="tx1"/>
                </a:solidFill>
              </a:rPr>
              <a:t>–</a:t>
            </a:r>
            <a:r>
              <a:rPr sz="3600" dirty="0">
                <a:solidFill>
                  <a:schemeClr val="tx1"/>
                </a:solidFill>
              </a:rPr>
              <a:t> </a:t>
            </a:r>
            <a:r>
              <a:rPr sz="3600" dirty="0" err="1">
                <a:solidFill>
                  <a:schemeClr val="tx1"/>
                </a:solidFill>
              </a:rPr>
              <a:t>akvitivizace</a:t>
            </a:r>
            <a:endParaRPr lang="cs-CZ" sz="3600" dirty="0">
              <a:solidFill>
                <a:schemeClr val="tx1"/>
              </a:solidFill>
            </a:endParaRPr>
          </a:p>
          <a:p>
            <a:pPr algn="l">
              <a:defRPr>
                <a:latin typeface="Arial"/>
                <a:ea typeface="Arial"/>
                <a:cs typeface="Arial"/>
                <a:sym typeface="Arial"/>
              </a:defRPr>
            </a:pPr>
            <a:r>
              <a:rPr lang="cs-CZ" sz="3600" dirty="0">
                <a:solidFill>
                  <a:schemeClr val="tx1"/>
                </a:solidFill>
              </a:rPr>
              <a:t>	 https://www.napadnik-aktivizace.cz/</a:t>
            </a:r>
            <a:endParaRPr sz="3600"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4="http://schemas.microsoft.com/office/drawing/2010/main" xmlns:m="http://schemas.openxmlformats.org/officeDocument/2006/math"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Zpětná vazba k projektu"/>
          <p:cNvSpPr txBox="1">
            <a:spLocks noGrp="1"/>
          </p:cNvSpPr>
          <p:nvPr>
            <p:ph type="title"/>
          </p:nvPr>
        </p:nvSpPr>
        <p:spPr>
          <a:xfrm>
            <a:off x="1962256" y="275771"/>
            <a:ext cx="11567886" cy="1088571"/>
          </a:xfrm>
          <a:prstGeom prst="rect">
            <a:avLst/>
          </a:prstGeom>
        </p:spPr>
        <p:txBody>
          <a:bodyPr>
            <a:normAutofit/>
          </a:bodyPr>
          <a:lstStyle>
            <a:lvl1pPr defTabSz="554990">
              <a:defRPr sz="7600" b="1">
                <a:latin typeface="Arial"/>
                <a:ea typeface="Arial"/>
                <a:cs typeface="Arial"/>
                <a:sym typeface="Arial"/>
              </a:defRPr>
            </a:lvl1pPr>
          </a:lstStyle>
          <a:p>
            <a:r>
              <a:rPr lang="cs-CZ" sz="4400" dirty="0"/>
              <a:t>Zpětná vazba k projektu</a:t>
            </a:r>
          </a:p>
        </p:txBody>
      </p:sp>
      <p:sp>
        <p:nvSpPr>
          <p:cNvPr id="169" name="Ukázka e-mailu: ???"/>
          <p:cNvSpPr txBox="1">
            <a:spLocks noGrp="1"/>
          </p:cNvSpPr>
          <p:nvPr>
            <p:ph type="body" sz="quarter" idx="1"/>
          </p:nvPr>
        </p:nvSpPr>
        <p:spPr>
          <a:xfrm>
            <a:off x="554182" y="1759526"/>
            <a:ext cx="6660431" cy="6600701"/>
          </a:xfrm>
          <a:prstGeom prst="rect">
            <a:avLst/>
          </a:prstGeom>
        </p:spPr>
        <p:txBody>
          <a:bodyPr anchor="t">
            <a:normAutofit/>
          </a:bodyPr>
          <a:lstStyle/>
          <a:p>
            <a:pPr marL="0" indent="0">
              <a:lnSpc>
                <a:spcPct val="107000"/>
              </a:lnSpc>
              <a:spcAft>
                <a:spcPts val="800"/>
              </a:spcAft>
              <a:buNone/>
            </a:pPr>
            <a:r>
              <a:rPr lang="cs-CZ"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cs-CZ"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Byli jsme studenty Masarykovy univerzity osloveni, abychom vyzkoušeli projekt </a:t>
            </a:r>
            <a:r>
              <a:rPr lang="cs-CZ" sz="24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ČteSe</a:t>
            </a:r>
            <a:r>
              <a:rPr lang="cs-CZ"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 Tento projekt jsme rádi se seniory vyzkoušeli. Projekt jsme pojali jako skupinovou práci. Co se týče nahrávek, byly nahrány skvěle.  Oceňujeme připravené pracovní listy, které však byly pro seniory poněkud náročné. Naši senioři bohužel nejsou dlouho schopni udržet myšlenku, proto některé otázky na ně byly hodně složité. Proto jsme některé otázky pojaly jako skupinové povídání. Možná kdybychom měli prostor nahrávky pustit vícekrát, byli by schopni na všechny otázky odpovědět samostatně.</a:t>
            </a:r>
          </a:p>
          <a:p>
            <a:pPr marL="0" indent="0">
              <a:lnSpc>
                <a:spcPct val="107000"/>
              </a:lnSpc>
              <a:spcAft>
                <a:spcPts val="800"/>
              </a:spcAft>
              <a:buNone/>
            </a:pPr>
            <a:r>
              <a:rPr lang="cs-CZ"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 Domov pro seniory Holásecká Brno. </a:t>
            </a:r>
          </a:p>
          <a:p>
            <a:pPr marL="0" indent="0">
              <a:buSzTx/>
              <a:buNone/>
              <a:defRPr b="1" u="sng">
                <a:solidFill>
                  <a:srgbClr val="0096FF"/>
                </a:solidFill>
              </a:defRPr>
            </a:pPr>
            <a:endParaRPr lang="cs-CZ" u="none" dirty="0">
              <a:solidFill>
                <a:srgbClr val="000000"/>
              </a:solidFill>
            </a:endParaRPr>
          </a:p>
        </p:txBody>
      </p:sp>
      <p:pic>
        <p:nvPicPr>
          <p:cNvPr id="3" name="Obrázek 2">
            <a:extLst>
              <a:ext uri="{FF2B5EF4-FFF2-40B4-BE49-F238E27FC236}">
                <a16:creationId xmlns:a16="http://schemas.microsoft.com/office/drawing/2014/main" id="{185F4E53-E018-4D23-BD9E-E7EEEAB1C050}"/>
              </a:ext>
            </a:extLst>
          </p:cNvPr>
          <p:cNvPicPr>
            <a:picLocks noChangeAspect="1"/>
          </p:cNvPicPr>
          <p:nvPr/>
        </p:nvPicPr>
        <p:blipFill rotWithShape="1">
          <a:blip r:embed="rId2"/>
          <a:srcRect b="6346"/>
          <a:stretch/>
        </p:blipFill>
        <p:spPr>
          <a:xfrm>
            <a:off x="7746199" y="1759526"/>
            <a:ext cx="4429088" cy="62220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4="http://schemas.microsoft.com/office/drawing/2010/main" xmlns:m="http://schemas.openxmlformats.org/officeDocument/2006/math" xmlns="">
      <p:transition spd="slow">
        <p:fade/>
      </p:transition>
    </mc:Fallback>
  </mc:AlternateContent>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White">
  <a:themeElements>
    <a:clrScheme name="White">
      <a:dk1>
        <a:srgbClr val="000000"/>
      </a:dk1>
      <a:lt1>
        <a:srgbClr val="FFFFFF"/>
      </a:lt1>
      <a:dk2>
        <a:srgbClr val="A7A7A7"/>
      </a:dk2>
      <a:lt2>
        <a:srgbClr val="535353"/>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Gallery</Template>
  <TotalTime>143</TotalTime>
  <Words>540</Words>
  <Application>Microsoft Office PowerPoint</Application>
  <PresentationFormat>Vlastní</PresentationFormat>
  <Paragraphs>83</Paragraphs>
  <Slides>12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vt:i4>
      </vt:variant>
    </vt:vector>
  </HeadingPairs>
  <TitlesOfParts>
    <vt:vector size="17" baseType="lpstr">
      <vt:lpstr>Arial</vt:lpstr>
      <vt:lpstr>Calibri</vt:lpstr>
      <vt:lpstr>Gill Sans MT</vt:lpstr>
      <vt:lpstr>Helvetica Neue</vt:lpstr>
      <vt:lpstr>Galerie</vt:lpstr>
      <vt:lpstr>Aktivizační čtení seniorům  </vt:lpstr>
      <vt:lpstr>Představení týmu</vt:lpstr>
      <vt:lpstr>Rekapitulace projektu </vt:lpstr>
      <vt:lpstr>Realizace projektu</vt:lpstr>
      <vt:lpstr>Výběr povídek a tvorba audionahrávek</vt:lpstr>
      <vt:lpstr>Vytvoření pracovních listů</vt:lpstr>
      <vt:lpstr>Webové stránky projektu</vt:lpstr>
      <vt:lpstr>Spolupráce na realizaci projektu</vt:lpstr>
      <vt:lpstr>Zpětná vazba k projektu</vt:lpstr>
      <vt:lpstr>Zpětná vazba k projektu</vt:lpstr>
      <vt:lpstr>Naše zhodnocení projektu</vt:lpstr>
      <vt:lpstr>Muž, který se nelíbil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Aktivizační čtení seniorům</dc:title>
  <dc:creator>Sabina Němcová</dc:creator>
  <cp:lastModifiedBy>Lenka Gulová</cp:lastModifiedBy>
  <cp:revision>17</cp:revision>
  <dcterms:modified xsi:type="dcterms:W3CDTF">2021-09-20T19:52:34Z</dcterms:modified>
</cp:coreProperties>
</file>