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rozvojového projektu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2022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Vybrat si organizaci, která projektu vypisuje (viz. další slide)</a:t>
            </a:r>
          </a:p>
          <a:p>
            <a:pPr algn="ctr"/>
            <a:r>
              <a:rPr lang="cs-CZ" b="1" dirty="0"/>
              <a:t>Seznámit se s projektovou dokumentací/pracovat s jejich dokumentací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– podle projektové dokumentace zvolené organizace</a:t>
            </a:r>
          </a:p>
          <a:p>
            <a:pPr algn="ctr"/>
            <a:r>
              <a:rPr lang="cs-CZ" b="1" dirty="0"/>
              <a:t>Připravit projekt k realizaci/reálně ho podat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C740B-08FC-408F-88F4-63DEF485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je důležité zrealizovat – prezenčně, online…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FD5839-2B49-467D-B30D-7F3921621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Vytvoříte zadání projektu, který můžete i reálně podat</a:t>
            </a:r>
          </a:p>
        </p:txBody>
      </p:sp>
    </p:spTree>
    <p:extLst>
      <p:ext uri="{BB962C8B-B14F-4D97-AF65-F5344CB8AC3E}">
        <p14:creationId xmlns:p14="http://schemas.microsoft.com/office/powerpoint/2010/main" val="22411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sociálně-pedagogické realitě,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sociálně-pedagogické realitě.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68CD1-7EC0-4AEB-B06B-9278C964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Organizace, které poskytují zdroje</a:t>
            </a:r>
            <a:br>
              <a:rPr lang="cs-CZ" sz="1600" dirty="0"/>
            </a:br>
            <a:br>
              <a:rPr lang="cs-CZ" sz="16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6D4AA-DE1D-4819-9F2D-5EFA1F6C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1800" u="sng" dirty="0">
              <a:solidFill>
                <a:srgbClr val="002776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Cambria" panose="02040503050406030204" pitchFamily="18" charset="0"/>
              <a:hlinkClick r:id="rId2"/>
            </a:endParaRPr>
          </a:p>
          <a:p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– zapsání kolokvia</a:t>
            </a:r>
          </a:p>
          <a:p>
            <a:r>
              <a:rPr lang="cs-CZ" dirty="0"/>
              <a:t>Projekty připravené k realizaci – jaro 2023</a:t>
            </a:r>
          </a:p>
          <a:p>
            <a:r>
              <a:rPr lang="cs-CZ" dirty="0"/>
              <a:t>V průběhu února jsou možné dílčí změny</a:t>
            </a:r>
          </a:p>
          <a:p>
            <a:endParaRPr lang="cs-CZ" dirty="0"/>
          </a:p>
          <a:p>
            <a:r>
              <a:rPr lang="cs-CZ" dirty="0"/>
              <a:t>Přejeme tvůrčí práci na projektech a zajímavé nápady</a:t>
            </a:r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</a:t>
            </a:r>
            <a:r>
              <a:rPr lang="cs-CZ"/>
              <a:t>podzim 2022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20.9. Zadání úkolů, diskuse k předmětu, k sylabu aj.  /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4.10. Motivace k výběru tématu/</a:t>
            </a:r>
            <a:r>
              <a:rPr lang="cs-CZ" dirty="0" err="1"/>
              <a:t>Postl</a:t>
            </a:r>
            <a:endParaRPr lang="cs-CZ" dirty="0"/>
          </a:p>
          <a:p>
            <a:r>
              <a:rPr lang="cs-CZ" dirty="0"/>
              <a:t>18.10. Práce s týmy, diskuse k tématům, jak psát projekt/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1.11.  Průběžná finalizace témat a týmů/ </a:t>
            </a:r>
            <a:r>
              <a:rPr lang="cs-CZ" dirty="0" err="1"/>
              <a:t>Postl</a:t>
            </a:r>
            <a:endParaRPr lang="cs-CZ" dirty="0"/>
          </a:p>
          <a:p>
            <a:r>
              <a:rPr lang="cs-CZ" dirty="0"/>
              <a:t>15 11. Individuální konzultace týmů/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29.11.  Příprava prezentace a finalizace projektů/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13.12 Prezentace finálních verzí projektů (spolu s </a:t>
            </a:r>
            <a:r>
              <a:rPr lang="cs-CZ" dirty="0" err="1"/>
              <a:t>NMgr</a:t>
            </a:r>
            <a:r>
              <a:rPr lang="cs-CZ" dirty="0"/>
              <a:t>. komb. Forma)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132</TotalTime>
  <Words>436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Příprava rozvojového projektu</vt:lpstr>
      <vt:lpstr>Vítám Vás do nového předmětu</vt:lpstr>
      <vt:lpstr>Zadání předmětu</vt:lpstr>
      <vt:lpstr>Projekt je důležité zrealizovat – prezenčně, online…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</vt:lpstr>
      <vt:lpstr>Harmonogram podzim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8</cp:revision>
  <dcterms:created xsi:type="dcterms:W3CDTF">2020-10-07T12:50:38Z</dcterms:created>
  <dcterms:modified xsi:type="dcterms:W3CDTF">2022-09-20T13:51:24Z</dcterms:modified>
</cp:coreProperties>
</file>