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  <p:sldId id="275" r:id="rId18"/>
    <p:sldId id="276" r:id="rId19"/>
    <p:sldId id="278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50DBD-11A1-42BE-93FB-C957200D2F7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D4F6C5-70B5-403C-98E3-0D7E1979A749}">
      <dgm:prSet/>
      <dgm:spPr/>
      <dgm:t>
        <a:bodyPr/>
        <a:lstStyle/>
        <a:p>
          <a:r>
            <a:rPr lang="cs-CZ"/>
            <a:t>Pojem demence pochází z latinského slova „mens“, které v doslovném překladu znamená „mysl“. Předpona „de“ znamená „od“, takže termín „demens“ vyjadřuje stav mysli odchýlené od rozumového jednání, tedy něco, co pozbylo mysl. </a:t>
          </a:r>
          <a:endParaRPr lang="en-US"/>
        </a:p>
      </dgm:t>
    </dgm:pt>
    <dgm:pt modelId="{4D8F8194-3F5E-41DD-8A43-2F7B47B11C19}" type="parTrans" cxnId="{3D929DF8-FF5E-482C-BCA7-479B17B24457}">
      <dgm:prSet/>
      <dgm:spPr/>
      <dgm:t>
        <a:bodyPr/>
        <a:lstStyle/>
        <a:p>
          <a:endParaRPr lang="en-US"/>
        </a:p>
      </dgm:t>
    </dgm:pt>
    <dgm:pt modelId="{74D1D122-D2BB-4899-BBF7-CA65694EB493}" type="sibTrans" cxnId="{3D929DF8-FF5E-482C-BCA7-479B17B24457}">
      <dgm:prSet/>
      <dgm:spPr/>
      <dgm:t>
        <a:bodyPr/>
        <a:lstStyle/>
        <a:p>
          <a:endParaRPr lang="en-US"/>
        </a:p>
      </dgm:t>
    </dgm:pt>
    <dgm:pt modelId="{99B9BEA6-877C-4470-8970-488F3983DC89}">
      <dgm:prSet/>
      <dgm:spPr/>
      <dgm:t>
        <a:bodyPr/>
        <a:lstStyle/>
        <a:p>
          <a:r>
            <a:rPr lang="cs-CZ"/>
            <a:t>Tento termín použil poprvé v prvním století našeho letopočtu Aurelius Cornelius Celsus v medicíně. (Loucká, Raboch in Kučerová, 2006</a:t>
          </a:r>
          <a:endParaRPr lang="en-US"/>
        </a:p>
      </dgm:t>
    </dgm:pt>
    <dgm:pt modelId="{B35DDF10-3E98-4267-805E-5BA06204B495}" type="parTrans" cxnId="{E36020E7-1F08-4F87-85DA-1326F9F620D4}">
      <dgm:prSet/>
      <dgm:spPr/>
      <dgm:t>
        <a:bodyPr/>
        <a:lstStyle/>
        <a:p>
          <a:endParaRPr lang="en-US"/>
        </a:p>
      </dgm:t>
    </dgm:pt>
    <dgm:pt modelId="{21CF17F6-57ED-4F59-AA74-C70A51042884}" type="sibTrans" cxnId="{E36020E7-1F08-4F87-85DA-1326F9F620D4}">
      <dgm:prSet/>
      <dgm:spPr/>
      <dgm:t>
        <a:bodyPr/>
        <a:lstStyle/>
        <a:p>
          <a:endParaRPr lang="en-US"/>
        </a:p>
      </dgm:t>
    </dgm:pt>
    <dgm:pt modelId="{FA68B0C6-9EF2-467E-878F-C770D189CF4C}" type="pres">
      <dgm:prSet presAssocID="{7C950DBD-11A1-42BE-93FB-C957200D2F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832BC-777F-4612-BB09-1542D90FB746}" type="pres">
      <dgm:prSet presAssocID="{A4D4F6C5-70B5-403C-98E3-0D7E1979A749}" presName="hierRoot1" presStyleCnt="0"/>
      <dgm:spPr/>
    </dgm:pt>
    <dgm:pt modelId="{74A09B5B-8714-4CF9-A992-AEB3387611F1}" type="pres">
      <dgm:prSet presAssocID="{A4D4F6C5-70B5-403C-98E3-0D7E1979A749}" presName="composite" presStyleCnt="0"/>
      <dgm:spPr/>
    </dgm:pt>
    <dgm:pt modelId="{0B1ED223-590A-4CD5-83F6-39C6B8CD0A6A}" type="pres">
      <dgm:prSet presAssocID="{A4D4F6C5-70B5-403C-98E3-0D7E1979A749}" presName="background" presStyleLbl="node0" presStyleIdx="0" presStyleCnt="2"/>
      <dgm:spPr/>
    </dgm:pt>
    <dgm:pt modelId="{2B7C7764-E360-456C-8EF4-55DE0A95ABE1}" type="pres">
      <dgm:prSet presAssocID="{A4D4F6C5-70B5-403C-98E3-0D7E1979A749}" presName="text" presStyleLbl="fgAcc0" presStyleIdx="0" presStyleCnt="2">
        <dgm:presLayoutVars>
          <dgm:chPref val="3"/>
        </dgm:presLayoutVars>
      </dgm:prSet>
      <dgm:spPr/>
    </dgm:pt>
    <dgm:pt modelId="{ADB42694-62B1-46E7-BFB9-005661566FAE}" type="pres">
      <dgm:prSet presAssocID="{A4D4F6C5-70B5-403C-98E3-0D7E1979A749}" presName="hierChild2" presStyleCnt="0"/>
      <dgm:spPr/>
    </dgm:pt>
    <dgm:pt modelId="{CC446655-3141-4C41-8045-A168BFFDB0C1}" type="pres">
      <dgm:prSet presAssocID="{99B9BEA6-877C-4470-8970-488F3983DC89}" presName="hierRoot1" presStyleCnt="0"/>
      <dgm:spPr/>
    </dgm:pt>
    <dgm:pt modelId="{04A69859-EFD5-4B71-98C1-C2681795BD22}" type="pres">
      <dgm:prSet presAssocID="{99B9BEA6-877C-4470-8970-488F3983DC89}" presName="composite" presStyleCnt="0"/>
      <dgm:spPr/>
    </dgm:pt>
    <dgm:pt modelId="{34BB3F94-B8EF-4ABA-B937-AAA1046DB9E4}" type="pres">
      <dgm:prSet presAssocID="{99B9BEA6-877C-4470-8970-488F3983DC89}" presName="background" presStyleLbl="node0" presStyleIdx="1" presStyleCnt="2"/>
      <dgm:spPr/>
    </dgm:pt>
    <dgm:pt modelId="{96A9B1AF-77CF-4CCC-8969-5CE1FAC7C7BE}" type="pres">
      <dgm:prSet presAssocID="{99B9BEA6-877C-4470-8970-488F3983DC89}" presName="text" presStyleLbl="fgAcc0" presStyleIdx="1" presStyleCnt="2">
        <dgm:presLayoutVars>
          <dgm:chPref val="3"/>
        </dgm:presLayoutVars>
      </dgm:prSet>
      <dgm:spPr/>
    </dgm:pt>
    <dgm:pt modelId="{BC64240E-25A1-4606-BA89-25491BE2F19C}" type="pres">
      <dgm:prSet presAssocID="{99B9BEA6-877C-4470-8970-488F3983DC89}" presName="hierChild2" presStyleCnt="0"/>
      <dgm:spPr/>
    </dgm:pt>
  </dgm:ptLst>
  <dgm:cxnLst>
    <dgm:cxn modelId="{E1CC5938-E951-4E75-A0DC-7E3DA1342155}" type="presOf" srcId="{99B9BEA6-877C-4470-8970-488F3983DC89}" destId="{96A9B1AF-77CF-4CCC-8969-5CE1FAC7C7BE}" srcOrd="0" destOrd="0" presId="urn:microsoft.com/office/officeart/2005/8/layout/hierarchy1"/>
    <dgm:cxn modelId="{E0BE9A86-EB1A-4983-BCA4-C15AEDD74C71}" type="presOf" srcId="{7C950DBD-11A1-42BE-93FB-C957200D2F75}" destId="{FA68B0C6-9EF2-467E-878F-C770D189CF4C}" srcOrd="0" destOrd="0" presId="urn:microsoft.com/office/officeart/2005/8/layout/hierarchy1"/>
    <dgm:cxn modelId="{788102E3-0B19-4717-A8D4-17B012F42439}" type="presOf" srcId="{A4D4F6C5-70B5-403C-98E3-0D7E1979A749}" destId="{2B7C7764-E360-456C-8EF4-55DE0A95ABE1}" srcOrd="0" destOrd="0" presId="urn:microsoft.com/office/officeart/2005/8/layout/hierarchy1"/>
    <dgm:cxn modelId="{E36020E7-1F08-4F87-85DA-1326F9F620D4}" srcId="{7C950DBD-11A1-42BE-93FB-C957200D2F75}" destId="{99B9BEA6-877C-4470-8970-488F3983DC89}" srcOrd="1" destOrd="0" parTransId="{B35DDF10-3E98-4267-805E-5BA06204B495}" sibTransId="{21CF17F6-57ED-4F59-AA74-C70A51042884}"/>
    <dgm:cxn modelId="{3D929DF8-FF5E-482C-BCA7-479B17B24457}" srcId="{7C950DBD-11A1-42BE-93FB-C957200D2F75}" destId="{A4D4F6C5-70B5-403C-98E3-0D7E1979A749}" srcOrd="0" destOrd="0" parTransId="{4D8F8194-3F5E-41DD-8A43-2F7B47B11C19}" sibTransId="{74D1D122-D2BB-4899-BBF7-CA65694EB493}"/>
    <dgm:cxn modelId="{B048F53C-7F14-4A8A-B6C7-6DFEE8CB9F15}" type="presParOf" srcId="{FA68B0C6-9EF2-467E-878F-C770D189CF4C}" destId="{F0E832BC-777F-4612-BB09-1542D90FB746}" srcOrd="0" destOrd="0" presId="urn:microsoft.com/office/officeart/2005/8/layout/hierarchy1"/>
    <dgm:cxn modelId="{EB25A515-070C-48B3-80AF-E8018CDC7AE9}" type="presParOf" srcId="{F0E832BC-777F-4612-BB09-1542D90FB746}" destId="{74A09B5B-8714-4CF9-A992-AEB3387611F1}" srcOrd="0" destOrd="0" presId="urn:microsoft.com/office/officeart/2005/8/layout/hierarchy1"/>
    <dgm:cxn modelId="{667F3D94-4385-4614-88E4-BD0B3F176045}" type="presParOf" srcId="{74A09B5B-8714-4CF9-A992-AEB3387611F1}" destId="{0B1ED223-590A-4CD5-83F6-39C6B8CD0A6A}" srcOrd="0" destOrd="0" presId="urn:microsoft.com/office/officeart/2005/8/layout/hierarchy1"/>
    <dgm:cxn modelId="{410AEDD3-1BFA-4E94-8AF9-58DBD5B576E8}" type="presParOf" srcId="{74A09B5B-8714-4CF9-A992-AEB3387611F1}" destId="{2B7C7764-E360-456C-8EF4-55DE0A95ABE1}" srcOrd="1" destOrd="0" presId="urn:microsoft.com/office/officeart/2005/8/layout/hierarchy1"/>
    <dgm:cxn modelId="{DC48DD05-A0F6-4EA0-8DC2-860B612955A7}" type="presParOf" srcId="{F0E832BC-777F-4612-BB09-1542D90FB746}" destId="{ADB42694-62B1-46E7-BFB9-005661566FAE}" srcOrd="1" destOrd="0" presId="urn:microsoft.com/office/officeart/2005/8/layout/hierarchy1"/>
    <dgm:cxn modelId="{5CBB8F6D-03B3-4DA5-8F6A-9536E40E3292}" type="presParOf" srcId="{FA68B0C6-9EF2-467E-878F-C770D189CF4C}" destId="{CC446655-3141-4C41-8045-A168BFFDB0C1}" srcOrd="1" destOrd="0" presId="urn:microsoft.com/office/officeart/2005/8/layout/hierarchy1"/>
    <dgm:cxn modelId="{A6ABBEBC-7D7D-4BD9-8E1C-C4984DB89339}" type="presParOf" srcId="{CC446655-3141-4C41-8045-A168BFFDB0C1}" destId="{04A69859-EFD5-4B71-98C1-C2681795BD22}" srcOrd="0" destOrd="0" presId="urn:microsoft.com/office/officeart/2005/8/layout/hierarchy1"/>
    <dgm:cxn modelId="{3DE690C0-7AD5-41FD-8FCE-AFD602644702}" type="presParOf" srcId="{04A69859-EFD5-4B71-98C1-C2681795BD22}" destId="{34BB3F94-B8EF-4ABA-B937-AAA1046DB9E4}" srcOrd="0" destOrd="0" presId="urn:microsoft.com/office/officeart/2005/8/layout/hierarchy1"/>
    <dgm:cxn modelId="{C6D0B1B3-4988-4F54-BBE0-6CAACB88A05D}" type="presParOf" srcId="{04A69859-EFD5-4B71-98C1-C2681795BD22}" destId="{96A9B1AF-77CF-4CCC-8969-5CE1FAC7C7BE}" srcOrd="1" destOrd="0" presId="urn:microsoft.com/office/officeart/2005/8/layout/hierarchy1"/>
    <dgm:cxn modelId="{B7A60CB5-15BC-4135-A778-84C66876E73A}" type="presParOf" srcId="{CC446655-3141-4C41-8045-A168BFFDB0C1}" destId="{BC64240E-25A1-4606-BA89-25491BE2F1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0860A-80AE-4B2E-8F82-BB14478EC16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33AB1E-FD1E-4F9A-BE36-A1D736C35573}">
      <dgm:prSet/>
      <dgm:spPr/>
      <dgm:t>
        <a:bodyPr/>
        <a:lstStyle/>
        <a:p>
          <a:r>
            <a:rPr lang="cs-CZ"/>
            <a:t>„Demence (F 00 – F 003) je syndrom způsobený chorobou mozku, obvykle chronické nebo progresivní povahy, kde dochází k porušení mnoha vyšších nervových kortikálních funkcí, k nimž patří paměť, myšlení, orientace, chápání, počítání, schopnost učení, jazyk, úsudek. </a:t>
          </a:r>
          <a:endParaRPr lang="en-US"/>
        </a:p>
      </dgm:t>
    </dgm:pt>
    <dgm:pt modelId="{763198B8-BD4F-4C74-9AE5-8C5E81AAC904}" type="parTrans" cxnId="{00AF817E-49F9-4E1D-8FCE-0D040E6B29B3}">
      <dgm:prSet/>
      <dgm:spPr/>
      <dgm:t>
        <a:bodyPr/>
        <a:lstStyle/>
        <a:p>
          <a:endParaRPr lang="en-US"/>
        </a:p>
      </dgm:t>
    </dgm:pt>
    <dgm:pt modelId="{ED19278F-F7CF-41EE-8426-23E2A1AB782E}" type="sibTrans" cxnId="{00AF817E-49F9-4E1D-8FCE-0D040E6B29B3}">
      <dgm:prSet/>
      <dgm:spPr/>
      <dgm:t>
        <a:bodyPr/>
        <a:lstStyle/>
        <a:p>
          <a:endParaRPr lang="en-US"/>
        </a:p>
      </dgm:t>
    </dgm:pt>
    <dgm:pt modelId="{9A43A0F0-F9A3-404B-AC9C-E6C8BBA11288}">
      <dgm:prSet/>
      <dgm:spPr/>
      <dgm:t>
        <a:bodyPr/>
        <a:lstStyle/>
        <a:p>
          <a:r>
            <a:rPr lang="cs-CZ"/>
            <a:t>Vědomí není zastřeno.</a:t>
          </a:r>
          <a:endParaRPr lang="en-US"/>
        </a:p>
      </dgm:t>
    </dgm:pt>
    <dgm:pt modelId="{A6629A08-2C03-4CCE-BBED-88A5C43FD4C8}" type="parTrans" cxnId="{C8C80CF1-7FD5-42DE-BE86-19F48FB135D1}">
      <dgm:prSet/>
      <dgm:spPr/>
      <dgm:t>
        <a:bodyPr/>
        <a:lstStyle/>
        <a:p>
          <a:endParaRPr lang="en-US"/>
        </a:p>
      </dgm:t>
    </dgm:pt>
    <dgm:pt modelId="{B82FE337-E37B-48FC-9C9D-D2C2FAEE48A6}" type="sibTrans" cxnId="{C8C80CF1-7FD5-42DE-BE86-19F48FB135D1}">
      <dgm:prSet/>
      <dgm:spPr/>
      <dgm:t>
        <a:bodyPr/>
        <a:lstStyle/>
        <a:p>
          <a:endParaRPr lang="en-US"/>
        </a:p>
      </dgm:t>
    </dgm:pt>
    <dgm:pt modelId="{B81FABE8-299D-4F35-B1F0-F4BFC474A966}">
      <dgm:prSet/>
      <dgm:spPr/>
      <dgm:t>
        <a:bodyPr/>
        <a:lstStyle/>
        <a:p>
          <a:r>
            <a:rPr lang="cs-CZ"/>
            <a:t>Obvykle je přidruženo porušené chápání a příležitostně mu předchází i zhoršení emoční kontroly, sociálního chování nebo motivace. </a:t>
          </a:r>
          <a:endParaRPr lang="en-US"/>
        </a:p>
      </dgm:t>
    </dgm:pt>
    <dgm:pt modelId="{DF2CD768-4023-47FB-8657-8E503B24D78E}" type="parTrans" cxnId="{E8E72FD7-071C-466D-B294-52A1B8FFD394}">
      <dgm:prSet/>
      <dgm:spPr/>
      <dgm:t>
        <a:bodyPr/>
        <a:lstStyle/>
        <a:p>
          <a:endParaRPr lang="en-US"/>
        </a:p>
      </dgm:t>
    </dgm:pt>
    <dgm:pt modelId="{F101361D-061B-4A1E-9974-63514E23B191}" type="sibTrans" cxnId="{E8E72FD7-071C-466D-B294-52A1B8FFD394}">
      <dgm:prSet/>
      <dgm:spPr/>
      <dgm:t>
        <a:bodyPr/>
        <a:lstStyle/>
        <a:p>
          <a:endParaRPr lang="en-US"/>
        </a:p>
      </dgm:t>
    </dgm:pt>
    <dgm:pt modelId="{BB47330B-1E30-4478-A9ED-49AF5297BEB2}">
      <dgm:prSet/>
      <dgm:spPr/>
      <dgm:t>
        <a:bodyPr/>
        <a:lstStyle/>
        <a:p>
          <a:r>
            <a:rPr lang="cs-CZ"/>
            <a:t>Tento syndrom se vyskytuje u Alzheimerovy nemoci, cerebrovaskulárního onemocnění a u jiných stavů, které primárně postihují mozek.“ (Kučerová, 2006, s. 9)</a:t>
          </a:r>
          <a:endParaRPr lang="en-US"/>
        </a:p>
      </dgm:t>
    </dgm:pt>
    <dgm:pt modelId="{D11B3F4C-440A-41C5-9F51-910CD400F518}" type="parTrans" cxnId="{93290156-C352-4115-AFE6-23EAB8692360}">
      <dgm:prSet/>
      <dgm:spPr/>
      <dgm:t>
        <a:bodyPr/>
        <a:lstStyle/>
        <a:p>
          <a:endParaRPr lang="en-US"/>
        </a:p>
      </dgm:t>
    </dgm:pt>
    <dgm:pt modelId="{3F45B30D-4E43-41B4-9656-7897F8C2ABA5}" type="sibTrans" cxnId="{93290156-C352-4115-AFE6-23EAB8692360}">
      <dgm:prSet/>
      <dgm:spPr/>
      <dgm:t>
        <a:bodyPr/>
        <a:lstStyle/>
        <a:p>
          <a:endParaRPr lang="en-US"/>
        </a:p>
      </dgm:t>
    </dgm:pt>
    <dgm:pt modelId="{F72F8219-EBB5-4F69-86EB-C11531073289}" type="pres">
      <dgm:prSet presAssocID="{C070860A-80AE-4B2E-8F82-BB14478EC167}" presName="linear" presStyleCnt="0">
        <dgm:presLayoutVars>
          <dgm:animLvl val="lvl"/>
          <dgm:resizeHandles val="exact"/>
        </dgm:presLayoutVars>
      </dgm:prSet>
      <dgm:spPr/>
    </dgm:pt>
    <dgm:pt modelId="{BE5475A6-4A25-43DE-B6CF-806E1C9DE606}" type="pres">
      <dgm:prSet presAssocID="{A333AB1E-FD1E-4F9A-BE36-A1D736C355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2AAF82-3CC1-4508-80E5-80D76A8B6390}" type="pres">
      <dgm:prSet presAssocID="{ED19278F-F7CF-41EE-8426-23E2A1AB782E}" presName="spacer" presStyleCnt="0"/>
      <dgm:spPr/>
    </dgm:pt>
    <dgm:pt modelId="{4BD7DFC3-0D92-462C-93F0-CE307D505B75}" type="pres">
      <dgm:prSet presAssocID="{9A43A0F0-F9A3-404B-AC9C-E6C8BBA1128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A850CB2-F383-44E0-B612-B3D1BA2BE80C}" type="pres">
      <dgm:prSet presAssocID="{B82FE337-E37B-48FC-9C9D-D2C2FAEE48A6}" presName="spacer" presStyleCnt="0"/>
      <dgm:spPr/>
    </dgm:pt>
    <dgm:pt modelId="{1A06680C-0B39-49EC-8C4B-B9805BA887DF}" type="pres">
      <dgm:prSet presAssocID="{B81FABE8-299D-4F35-B1F0-F4BFC474A9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C9C8E53-4E83-4B61-8910-5CC85AC58AB8}" type="pres">
      <dgm:prSet presAssocID="{F101361D-061B-4A1E-9974-63514E23B191}" presName="spacer" presStyleCnt="0"/>
      <dgm:spPr/>
    </dgm:pt>
    <dgm:pt modelId="{6C8989BB-E2E3-45F5-A9E8-4A2832C447E5}" type="pres">
      <dgm:prSet presAssocID="{BB47330B-1E30-4478-A9ED-49AF5297BEB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385D671-19B8-4A2C-B46F-5A845BA75FAF}" type="presOf" srcId="{9A43A0F0-F9A3-404B-AC9C-E6C8BBA11288}" destId="{4BD7DFC3-0D92-462C-93F0-CE307D505B75}" srcOrd="0" destOrd="0" presId="urn:microsoft.com/office/officeart/2005/8/layout/vList2"/>
    <dgm:cxn modelId="{93290156-C352-4115-AFE6-23EAB8692360}" srcId="{C070860A-80AE-4B2E-8F82-BB14478EC167}" destId="{BB47330B-1E30-4478-A9ED-49AF5297BEB2}" srcOrd="3" destOrd="0" parTransId="{D11B3F4C-440A-41C5-9F51-910CD400F518}" sibTransId="{3F45B30D-4E43-41B4-9656-7897F8C2ABA5}"/>
    <dgm:cxn modelId="{00AF817E-49F9-4E1D-8FCE-0D040E6B29B3}" srcId="{C070860A-80AE-4B2E-8F82-BB14478EC167}" destId="{A333AB1E-FD1E-4F9A-BE36-A1D736C35573}" srcOrd="0" destOrd="0" parTransId="{763198B8-BD4F-4C74-9AE5-8C5E81AAC904}" sibTransId="{ED19278F-F7CF-41EE-8426-23E2A1AB782E}"/>
    <dgm:cxn modelId="{A1F27792-3497-4590-BB17-EEAD3BAE844E}" type="presOf" srcId="{BB47330B-1E30-4478-A9ED-49AF5297BEB2}" destId="{6C8989BB-E2E3-45F5-A9E8-4A2832C447E5}" srcOrd="0" destOrd="0" presId="urn:microsoft.com/office/officeart/2005/8/layout/vList2"/>
    <dgm:cxn modelId="{2D8162B5-C51E-4FBB-B297-5A3D36C89F55}" type="presOf" srcId="{A333AB1E-FD1E-4F9A-BE36-A1D736C35573}" destId="{BE5475A6-4A25-43DE-B6CF-806E1C9DE606}" srcOrd="0" destOrd="0" presId="urn:microsoft.com/office/officeart/2005/8/layout/vList2"/>
    <dgm:cxn modelId="{E8E72FD7-071C-466D-B294-52A1B8FFD394}" srcId="{C070860A-80AE-4B2E-8F82-BB14478EC167}" destId="{B81FABE8-299D-4F35-B1F0-F4BFC474A966}" srcOrd="2" destOrd="0" parTransId="{DF2CD768-4023-47FB-8657-8E503B24D78E}" sibTransId="{F101361D-061B-4A1E-9974-63514E23B191}"/>
    <dgm:cxn modelId="{608A64DC-AEE1-439A-8540-2CAD2958A66B}" type="presOf" srcId="{C070860A-80AE-4B2E-8F82-BB14478EC167}" destId="{F72F8219-EBB5-4F69-86EB-C11531073289}" srcOrd="0" destOrd="0" presId="urn:microsoft.com/office/officeart/2005/8/layout/vList2"/>
    <dgm:cxn modelId="{A250C1ED-7891-4EEC-81AC-44B87D2651C6}" type="presOf" srcId="{B81FABE8-299D-4F35-B1F0-F4BFC474A966}" destId="{1A06680C-0B39-49EC-8C4B-B9805BA887DF}" srcOrd="0" destOrd="0" presId="urn:microsoft.com/office/officeart/2005/8/layout/vList2"/>
    <dgm:cxn modelId="{C8C80CF1-7FD5-42DE-BE86-19F48FB135D1}" srcId="{C070860A-80AE-4B2E-8F82-BB14478EC167}" destId="{9A43A0F0-F9A3-404B-AC9C-E6C8BBA11288}" srcOrd="1" destOrd="0" parTransId="{A6629A08-2C03-4CCE-BBED-88A5C43FD4C8}" sibTransId="{B82FE337-E37B-48FC-9C9D-D2C2FAEE48A6}"/>
    <dgm:cxn modelId="{EBB6227B-A855-4FEB-9CA1-D2E03908ECA2}" type="presParOf" srcId="{F72F8219-EBB5-4F69-86EB-C11531073289}" destId="{BE5475A6-4A25-43DE-B6CF-806E1C9DE606}" srcOrd="0" destOrd="0" presId="urn:microsoft.com/office/officeart/2005/8/layout/vList2"/>
    <dgm:cxn modelId="{0D8EBC9D-64F2-4405-BB10-51BCED656EE4}" type="presParOf" srcId="{F72F8219-EBB5-4F69-86EB-C11531073289}" destId="{932AAF82-3CC1-4508-80E5-80D76A8B6390}" srcOrd="1" destOrd="0" presId="urn:microsoft.com/office/officeart/2005/8/layout/vList2"/>
    <dgm:cxn modelId="{7BF80996-B7D6-4037-9502-E2C79FE3A105}" type="presParOf" srcId="{F72F8219-EBB5-4F69-86EB-C11531073289}" destId="{4BD7DFC3-0D92-462C-93F0-CE307D505B75}" srcOrd="2" destOrd="0" presId="urn:microsoft.com/office/officeart/2005/8/layout/vList2"/>
    <dgm:cxn modelId="{0971D46A-CD86-4CDF-9072-73D8E2E04B60}" type="presParOf" srcId="{F72F8219-EBB5-4F69-86EB-C11531073289}" destId="{CA850CB2-F383-44E0-B612-B3D1BA2BE80C}" srcOrd="3" destOrd="0" presId="urn:microsoft.com/office/officeart/2005/8/layout/vList2"/>
    <dgm:cxn modelId="{30E73D2F-85D0-40A1-A7CB-8401A94E0A0E}" type="presParOf" srcId="{F72F8219-EBB5-4F69-86EB-C11531073289}" destId="{1A06680C-0B39-49EC-8C4B-B9805BA887DF}" srcOrd="4" destOrd="0" presId="urn:microsoft.com/office/officeart/2005/8/layout/vList2"/>
    <dgm:cxn modelId="{81E8987E-1174-4C94-A7BF-CBA74A4BAFB5}" type="presParOf" srcId="{F72F8219-EBB5-4F69-86EB-C11531073289}" destId="{CC9C8E53-4E83-4B61-8910-5CC85AC58AB8}" srcOrd="5" destOrd="0" presId="urn:microsoft.com/office/officeart/2005/8/layout/vList2"/>
    <dgm:cxn modelId="{DA08ADC4-1D8C-4CA2-BA75-0F3B07224E1A}" type="presParOf" srcId="{F72F8219-EBB5-4F69-86EB-C11531073289}" destId="{6C8989BB-E2E3-45F5-A9E8-4A2832C447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BD7C3-547E-4AE1-BC11-B8354EFA063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CDD44F-47A0-4612-A778-F047114383E2}">
      <dgm:prSet/>
      <dgm:spPr/>
      <dgm:t>
        <a:bodyPr/>
        <a:lstStyle/>
        <a:p>
          <a:r>
            <a:rPr lang="cs-CZ" dirty="0"/>
            <a:t>Podle statistiky, kterou vydala Česká </a:t>
          </a:r>
          <a:r>
            <a:rPr lang="cs-CZ" dirty="0" err="1"/>
            <a:t>alzheimerovská</a:t>
          </a:r>
          <a:r>
            <a:rPr lang="cs-CZ" dirty="0"/>
            <a:t> společnost v roce 2014, je dokázáno, že počty lidí trpících demencí jsou vyšší, než se předpokládalo. </a:t>
          </a:r>
          <a:endParaRPr lang="en-US" dirty="0"/>
        </a:p>
      </dgm:t>
    </dgm:pt>
    <dgm:pt modelId="{3B948492-7B4D-4605-BD40-E91E03699E43}" type="parTrans" cxnId="{1B6E9B27-1847-4463-99FD-2FEC781C342B}">
      <dgm:prSet/>
      <dgm:spPr/>
      <dgm:t>
        <a:bodyPr/>
        <a:lstStyle/>
        <a:p>
          <a:endParaRPr lang="en-US"/>
        </a:p>
      </dgm:t>
    </dgm:pt>
    <dgm:pt modelId="{2371118B-840E-4C13-A87A-D4F1007BA950}" type="sibTrans" cxnId="{1B6E9B27-1847-4463-99FD-2FEC781C342B}">
      <dgm:prSet/>
      <dgm:spPr/>
      <dgm:t>
        <a:bodyPr/>
        <a:lstStyle/>
        <a:p>
          <a:endParaRPr lang="en-US"/>
        </a:p>
      </dgm:t>
    </dgm:pt>
    <dgm:pt modelId="{EE256B01-7FEC-4F0F-BD90-7A3D76308BA0}">
      <dgm:prSet/>
      <dgm:spPr/>
      <dgm:t>
        <a:bodyPr/>
        <a:lstStyle/>
        <a:p>
          <a:r>
            <a:rPr lang="cs-CZ"/>
            <a:t>Zatímco v 60. letech bylo v České republice 49 tisíc lidí s demencí, tak v roce 1989 při změně režimu bylo nemocných už 73 tisíc lidí.</a:t>
          </a:r>
          <a:endParaRPr lang="en-US"/>
        </a:p>
      </dgm:t>
    </dgm:pt>
    <dgm:pt modelId="{93B07AAE-A52A-4ECA-9AFE-1B7B5BA425FD}" type="parTrans" cxnId="{E7488501-3AE7-4C4A-8DEA-B6C2BF3F0D53}">
      <dgm:prSet/>
      <dgm:spPr/>
      <dgm:t>
        <a:bodyPr/>
        <a:lstStyle/>
        <a:p>
          <a:endParaRPr lang="en-US"/>
        </a:p>
      </dgm:t>
    </dgm:pt>
    <dgm:pt modelId="{D1716571-BD2F-4385-8538-5594946DD913}" type="sibTrans" cxnId="{E7488501-3AE7-4C4A-8DEA-B6C2BF3F0D53}">
      <dgm:prSet/>
      <dgm:spPr/>
      <dgm:t>
        <a:bodyPr/>
        <a:lstStyle/>
        <a:p>
          <a:endParaRPr lang="en-US"/>
        </a:p>
      </dgm:t>
    </dgm:pt>
    <dgm:pt modelId="{79C7B3B3-9C13-40E6-A518-775B571D1972}">
      <dgm:prSet/>
      <dgm:spPr/>
      <dgm:t>
        <a:bodyPr/>
        <a:lstStyle/>
        <a:p>
          <a:r>
            <a:rPr lang="cs-CZ"/>
            <a:t>V roce 2005 se zvýšil počet nemocných na 105 tisíc a v roce 2013 dosáhl počet lidí s demencí 143 tisíc. Podle odhadů v České republice mělo dojít k překonání hranice 200 tisíc lidí s demencí v roce 2023 a 300 tisíc v roce 2036.</a:t>
          </a:r>
          <a:endParaRPr lang="en-US"/>
        </a:p>
      </dgm:t>
    </dgm:pt>
    <dgm:pt modelId="{68A5ADAD-7B8D-4F3E-861A-9CAB3D8FD27F}" type="parTrans" cxnId="{F0ACACE1-715F-43FD-A3F2-BDF05D9FE03C}">
      <dgm:prSet/>
      <dgm:spPr/>
      <dgm:t>
        <a:bodyPr/>
        <a:lstStyle/>
        <a:p>
          <a:endParaRPr lang="en-US"/>
        </a:p>
      </dgm:t>
    </dgm:pt>
    <dgm:pt modelId="{7FEAB530-8F8B-4221-B417-3579A5066C08}" type="sibTrans" cxnId="{F0ACACE1-715F-43FD-A3F2-BDF05D9FE03C}">
      <dgm:prSet/>
      <dgm:spPr/>
      <dgm:t>
        <a:bodyPr/>
        <a:lstStyle/>
        <a:p>
          <a:endParaRPr lang="en-US"/>
        </a:p>
      </dgm:t>
    </dgm:pt>
    <dgm:pt modelId="{EABA8D8C-C749-40FE-8DA7-52C036441CB8}">
      <dgm:prSet custT="1"/>
      <dgm:spPr/>
      <dgm:t>
        <a:bodyPr/>
        <a:lstStyle/>
        <a:p>
          <a:pPr algn="just"/>
          <a:r>
            <a:rPr lang="cs-CZ" sz="2800" dirty="0"/>
            <a:t>V roce 2050 je odhadováno, že bude na našem území žít 383 tisíc lidí s demencí.</a:t>
          </a:r>
          <a:endParaRPr lang="en-US" sz="2800" dirty="0"/>
        </a:p>
      </dgm:t>
    </dgm:pt>
    <dgm:pt modelId="{182693E6-DFDE-4128-9F19-15E41CBEEAFA}" type="parTrans" cxnId="{B891864E-B3E2-4E7E-B760-0A054DCD7750}">
      <dgm:prSet/>
      <dgm:spPr/>
      <dgm:t>
        <a:bodyPr/>
        <a:lstStyle/>
        <a:p>
          <a:endParaRPr lang="en-US"/>
        </a:p>
      </dgm:t>
    </dgm:pt>
    <dgm:pt modelId="{F383F87A-07E1-4066-AA09-A18C35DCF743}" type="sibTrans" cxnId="{B891864E-B3E2-4E7E-B760-0A054DCD7750}">
      <dgm:prSet/>
      <dgm:spPr/>
      <dgm:t>
        <a:bodyPr/>
        <a:lstStyle/>
        <a:p>
          <a:endParaRPr lang="en-US"/>
        </a:p>
      </dgm:t>
    </dgm:pt>
    <dgm:pt modelId="{350571CB-7D6F-43A7-B767-47E05A34FA32}" type="pres">
      <dgm:prSet presAssocID="{1C3BD7C3-547E-4AE1-BC11-B8354EFA0631}" presName="vert0" presStyleCnt="0">
        <dgm:presLayoutVars>
          <dgm:dir/>
          <dgm:animOne val="branch"/>
          <dgm:animLvl val="lvl"/>
        </dgm:presLayoutVars>
      </dgm:prSet>
      <dgm:spPr/>
    </dgm:pt>
    <dgm:pt modelId="{B8F4A7DF-2EA4-4C79-8913-1E1D54E28076}" type="pres">
      <dgm:prSet presAssocID="{EFCDD44F-47A0-4612-A778-F047114383E2}" presName="thickLine" presStyleLbl="alignNode1" presStyleIdx="0" presStyleCnt="4"/>
      <dgm:spPr/>
    </dgm:pt>
    <dgm:pt modelId="{540094F5-4A7E-4523-BB2D-E4EE8BD83AD5}" type="pres">
      <dgm:prSet presAssocID="{EFCDD44F-47A0-4612-A778-F047114383E2}" presName="horz1" presStyleCnt="0"/>
      <dgm:spPr/>
    </dgm:pt>
    <dgm:pt modelId="{7AD84509-93C9-4620-84F2-606C66BA72A3}" type="pres">
      <dgm:prSet presAssocID="{EFCDD44F-47A0-4612-A778-F047114383E2}" presName="tx1" presStyleLbl="revTx" presStyleIdx="0" presStyleCnt="4"/>
      <dgm:spPr/>
    </dgm:pt>
    <dgm:pt modelId="{92AB777E-D51A-4C9E-8605-961024C89A9B}" type="pres">
      <dgm:prSet presAssocID="{EFCDD44F-47A0-4612-A778-F047114383E2}" presName="vert1" presStyleCnt="0"/>
      <dgm:spPr/>
    </dgm:pt>
    <dgm:pt modelId="{CF244A56-8691-46FC-BE2A-CF6BCF4B6810}" type="pres">
      <dgm:prSet presAssocID="{EE256B01-7FEC-4F0F-BD90-7A3D76308BA0}" presName="thickLine" presStyleLbl="alignNode1" presStyleIdx="1" presStyleCnt="4"/>
      <dgm:spPr/>
    </dgm:pt>
    <dgm:pt modelId="{576D0859-7DDC-4F8D-96C9-28919C7C7398}" type="pres">
      <dgm:prSet presAssocID="{EE256B01-7FEC-4F0F-BD90-7A3D76308BA0}" presName="horz1" presStyleCnt="0"/>
      <dgm:spPr/>
    </dgm:pt>
    <dgm:pt modelId="{4DCCFEA4-60F7-416D-A35C-2272D9EEE997}" type="pres">
      <dgm:prSet presAssocID="{EE256B01-7FEC-4F0F-BD90-7A3D76308BA0}" presName="tx1" presStyleLbl="revTx" presStyleIdx="1" presStyleCnt="4"/>
      <dgm:spPr/>
    </dgm:pt>
    <dgm:pt modelId="{B80C3EC8-E93A-4C49-ADAF-1964F9DB99B9}" type="pres">
      <dgm:prSet presAssocID="{EE256B01-7FEC-4F0F-BD90-7A3D76308BA0}" presName="vert1" presStyleCnt="0"/>
      <dgm:spPr/>
    </dgm:pt>
    <dgm:pt modelId="{D5998986-5955-45FD-A82D-7F7AEA935E8A}" type="pres">
      <dgm:prSet presAssocID="{79C7B3B3-9C13-40E6-A518-775B571D1972}" presName="thickLine" presStyleLbl="alignNode1" presStyleIdx="2" presStyleCnt="4"/>
      <dgm:spPr/>
    </dgm:pt>
    <dgm:pt modelId="{1D8184C6-12AF-493A-B09D-3512724412F6}" type="pres">
      <dgm:prSet presAssocID="{79C7B3B3-9C13-40E6-A518-775B571D1972}" presName="horz1" presStyleCnt="0"/>
      <dgm:spPr/>
    </dgm:pt>
    <dgm:pt modelId="{AD9EBD54-18CE-48C2-8994-CABE181CEC53}" type="pres">
      <dgm:prSet presAssocID="{79C7B3B3-9C13-40E6-A518-775B571D1972}" presName="tx1" presStyleLbl="revTx" presStyleIdx="2" presStyleCnt="4"/>
      <dgm:spPr/>
    </dgm:pt>
    <dgm:pt modelId="{C91A133E-66E9-4777-AD39-9D1954090B17}" type="pres">
      <dgm:prSet presAssocID="{79C7B3B3-9C13-40E6-A518-775B571D1972}" presName="vert1" presStyleCnt="0"/>
      <dgm:spPr/>
    </dgm:pt>
    <dgm:pt modelId="{42E3B0B4-7929-4C29-B920-5304B1FF2F57}" type="pres">
      <dgm:prSet presAssocID="{EABA8D8C-C749-40FE-8DA7-52C036441CB8}" presName="thickLine" presStyleLbl="alignNode1" presStyleIdx="3" presStyleCnt="4"/>
      <dgm:spPr/>
    </dgm:pt>
    <dgm:pt modelId="{37DFCD69-F877-4C09-AFCD-B0799C5AB4B5}" type="pres">
      <dgm:prSet presAssocID="{EABA8D8C-C749-40FE-8DA7-52C036441CB8}" presName="horz1" presStyleCnt="0"/>
      <dgm:spPr/>
    </dgm:pt>
    <dgm:pt modelId="{FE454B72-7C4C-4F05-8A91-7A359901B8C6}" type="pres">
      <dgm:prSet presAssocID="{EABA8D8C-C749-40FE-8DA7-52C036441CB8}" presName="tx1" presStyleLbl="revTx" presStyleIdx="3" presStyleCnt="4"/>
      <dgm:spPr/>
    </dgm:pt>
    <dgm:pt modelId="{D453BEB2-C76D-4530-BDE8-E14C20A5DE81}" type="pres">
      <dgm:prSet presAssocID="{EABA8D8C-C749-40FE-8DA7-52C036441CB8}" presName="vert1" presStyleCnt="0"/>
      <dgm:spPr/>
    </dgm:pt>
  </dgm:ptLst>
  <dgm:cxnLst>
    <dgm:cxn modelId="{E7488501-3AE7-4C4A-8DEA-B6C2BF3F0D53}" srcId="{1C3BD7C3-547E-4AE1-BC11-B8354EFA0631}" destId="{EE256B01-7FEC-4F0F-BD90-7A3D76308BA0}" srcOrd="1" destOrd="0" parTransId="{93B07AAE-A52A-4ECA-9AFE-1B7B5BA425FD}" sibTransId="{D1716571-BD2F-4385-8538-5594946DD913}"/>
    <dgm:cxn modelId="{C8AE5903-88B5-4F59-94A6-38EA7C0D22E7}" type="presOf" srcId="{1C3BD7C3-547E-4AE1-BC11-B8354EFA0631}" destId="{350571CB-7D6F-43A7-B767-47E05A34FA32}" srcOrd="0" destOrd="0" presId="urn:microsoft.com/office/officeart/2008/layout/LinedList"/>
    <dgm:cxn modelId="{11CCDE15-E269-4CF7-801D-0E021C41DAF3}" type="presOf" srcId="{EFCDD44F-47A0-4612-A778-F047114383E2}" destId="{7AD84509-93C9-4620-84F2-606C66BA72A3}" srcOrd="0" destOrd="0" presId="urn:microsoft.com/office/officeart/2008/layout/LinedList"/>
    <dgm:cxn modelId="{1B6E9B27-1847-4463-99FD-2FEC781C342B}" srcId="{1C3BD7C3-547E-4AE1-BC11-B8354EFA0631}" destId="{EFCDD44F-47A0-4612-A778-F047114383E2}" srcOrd="0" destOrd="0" parTransId="{3B948492-7B4D-4605-BD40-E91E03699E43}" sibTransId="{2371118B-840E-4C13-A87A-D4F1007BA950}"/>
    <dgm:cxn modelId="{B891864E-B3E2-4E7E-B760-0A054DCD7750}" srcId="{1C3BD7C3-547E-4AE1-BC11-B8354EFA0631}" destId="{EABA8D8C-C749-40FE-8DA7-52C036441CB8}" srcOrd="3" destOrd="0" parTransId="{182693E6-DFDE-4128-9F19-15E41CBEEAFA}" sibTransId="{F383F87A-07E1-4066-AA09-A18C35DCF743}"/>
    <dgm:cxn modelId="{B690B555-A152-4E87-A819-AED7E6FFE9F0}" type="presOf" srcId="{79C7B3B3-9C13-40E6-A518-775B571D1972}" destId="{AD9EBD54-18CE-48C2-8994-CABE181CEC53}" srcOrd="0" destOrd="0" presId="urn:microsoft.com/office/officeart/2008/layout/LinedList"/>
    <dgm:cxn modelId="{BD3E34B1-E3D4-4575-9207-BBEC18254895}" type="presOf" srcId="{EABA8D8C-C749-40FE-8DA7-52C036441CB8}" destId="{FE454B72-7C4C-4F05-8A91-7A359901B8C6}" srcOrd="0" destOrd="0" presId="urn:microsoft.com/office/officeart/2008/layout/LinedList"/>
    <dgm:cxn modelId="{F0ACACE1-715F-43FD-A3F2-BDF05D9FE03C}" srcId="{1C3BD7C3-547E-4AE1-BC11-B8354EFA0631}" destId="{79C7B3B3-9C13-40E6-A518-775B571D1972}" srcOrd="2" destOrd="0" parTransId="{68A5ADAD-7B8D-4F3E-861A-9CAB3D8FD27F}" sibTransId="{7FEAB530-8F8B-4221-B417-3579A5066C08}"/>
    <dgm:cxn modelId="{F7E38FE8-154D-4D4B-922C-1F7EF37A9BC3}" type="presOf" srcId="{EE256B01-7FEC-4F0F-BD90-7A3D76308BA0}" destId="{4DCCFEA4-60F7-416D-A35C-2272D9EEE997}" srcOrd="0" destOrd="0" presId="urn:microsoft.com/office/officeart/2008/layout/LinedList"/>
    <dgm:cxn modelId="{2F5CB87E-1B5F-477E-BFD0-31238CE3DA31}" type="presParOf" srcId="{350571CB-7D6F-43A7-B767-47E05A34FA32}" destId="{B8F4A7DF-2EA4-4C79-8913-1E1D54E28076}" srcOrd="0" destOrd="0" presId="urn:microsoft.com/office/officeart/2008/layout/LinedList"/>
    <dgm:cxn modelId="{57B0358E-0787-4E50-96BC-523A99856111}" type="presParOf" srcId="{350571CB-7D6F-43A7-B767-47E05A34FA32}" destId="{540094F5-4A7E-4523-BB2D-E4EE8BD83AD5}" srcOrd="1" destOrd="0" presId="urn:microsoft.com/office/officeart/2008/layout/LinedList"/>
    <dgm:cxn modelId="{E5100007-002E-4604-90AC-8F8E75C3C886}" type="presParOf" srcId="{540094F5-4A7E-4523-BB2D-E4EE8BD83AD5}" destId="{7AD84509-93C9-4620-84F2-606C66BA72A3}" srcOrd="0" destOrd="0" presId="urn:microsoft.com/office/officeart/2008/layout/LinedList"/>
    <dgm:cxn modelId="{3FF2E5D0-10AE-4A76-8AE9-6BB4E2CCA632}" type="presParOf" srcId="{540094F5-4A7E-4523-BB2D-E4EE8BD83AD5}" destId="{92AB777E-D51A-4C9E-8605-961024C89A9B}" srcOrd="1" destOrd="0" presId="urn:microsoft.com/office/officeart/2008/layout/LinedList"/>
    <dgm:cxn modelId="{CEB8A01F-2ACB-417F-9B21-BC85675890FF}" type="presParOf" srcId="{350571CB-7D6F-43A7-B767-47E05A34FA32}" destId="{CF244A56-8691-46FC-BE2A-CF6BCF4B6810}" srcOrd="2" destOrd="0" presId="urn:microsoft.com/office/officeart/2008/layout/LinedList"/>
    <dgm:cxn modelId="{CD2C70B3-EC55-40BE-8E8F-4237B95F2E79}" type="presParOf" srcId="{350571CB-7D6F-43A7-B767-47E05A34FA32}" destId="{576D0859-7DDC-4F8D-96C9-28919C7C7398}" srcOrd="3" destOrd="0" presId="urn:microsoft.com/office/officeart/2008/layout/LinedList"/>
    <dgm:cxn modelId="{2855F293-3D39-4DD9-BDEF-300788F2A64B}" type="presParOf" srcId="{576D0859-7DDC-4F8D-96C9-28919C7C7398}" destId="{4DCCFEA4-60F7-416D-A35C-2272D9EEE997}" srcOrd="0" destOrd="0" presId="urn:microsoft.com/office/officeart/2008/layout/LinedList"/>
    <dgm:cxn modelId="{CC6607FE-5438-4B98-9B18-179CEA93102E}" type="presParOf" srcId="{576D0859-7DDC-4F8D-96C9-28919C7C7398}" destId="{B80C3EC8-E93A-4C49-ADAF-1964F9DB99B9}" srcOrd="1" destOrd="0" presId="urn:microsoft.com/office/officeart/2008/layout/LinedList"/>
    <dgm:cxn modelId="{78801201-268D-4133-9B9D-DDD016538E21}" type="presParOf" srcId="{350571CB-7D6F-43A7-B767-47E05A34FA32}" destId="{D5998986-5955-45FD-A82D-7F7AEA935E8A}" srcOrd="4" destOrd="0" presId="urn:microsoft.com/office/officeart/2008/layout/LinedList"/>
    <dgm:cxn modelId="{69FE139E-C4FC-45D4-9351-1722EB994F63}" type="presParOf" srcId="{350571CB-7D6F-43A7-B767-47E05A34FA32}" destId="{1D8184C6-12AF-493A-B09D-3512724412F6}" srcOrd="5" destOrd="0" presId="urn:microsoft.com/office/officeart/2008/layout/LinedList"/>
    <dgm:cxn modelId="{3692C203-06D4-401B-9544-C881D10ABDE1}" type="presParOf" srcId="{1D8184C6-12AF-493A-B09D-3512724412F6}" destId="{AD9EBD54-18CE-48C2-8994-CABE181CEC53}" srcOrd="0" destOrd="0" presId="urn:microsoft.com/office/officeart/2008/layout/LinedList"/>
    <dgm:cxn modelId="{63811D4B-6252-4314-BB81-359F5019047D}" type="presParOf" srcId="{1D8184C6-12AF-493A-B09D-3512724412F6}" destId="{C91A133E-66E9-4777-AD39-9D1954090B17}" srcOrd="1" destOrd="0" presId="urn:microsoft.com/office/officeart/2008/layout/LinedList"/>
    <dgm:cxn modelId="{7534DC50-1E9B-42AE-A26A-4E341E8524DD}" type="presParOf" srcId="{350571CB-7D6F-43A7-B767-47E05A34FA32}" destId="{42E3B0B4-7929-4C29-B920-5304B1FF2F57}" srcOrd="6" destOrd="0" presId="urn:microsoft.com/office/officeart/2008/layout/LinedList"/>
    <dgm:cxn modelId="{882FD7D9-C49B-4D1D-82F2-253A909BDAC8}" type="presParOf" srcId="{350571CB-7D6F-43A7-B767-47E05A34FA32}" destId="{37DFCD69-F877-4C09-AFCD-B0799C5AB4B5}" srcOrd="7" destOrd="0" presId="urn:microsoft.com/office/officeart/2008/layout/LinedList"/>
    <dgm:cxn modelId="{ECF514A5-66B1-4965-8CF9-4F30BAC9DD68}" type="presParOf" srcId="{37DFCD69-F877-4C09-AFCD-B0799C5AB4B5}" destId="{FE454B72-7C4C-4F05-8A91-7A359901B8C6}" srcOrd="0" destOrd="0" presId="urn:microsoft.com/office/officeart/2008/layout/LinedList"/>
    <dgm:cxn modelId="{BAF7D249-1DDA-4D06-9A94-54FF83DAF794}" type="presParOf" srcId="{37DFCD69-F877-4C09-AFCD-B0799C5AB4B5}" destId="{D453BEB2-C76D-4530-BDE8-E14C20A5DE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B97334-C012-4EAD-9FF5-2B5D0FEEAB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5AB4EC-94CA-4E94-8DB2-1C815DEC6DA6}">
      <dgm:prSet/>
      <dgm:spPr/>
      <dgm:t>
        <a:bodyPr/>
        <a:lstStyle/>
        <a:p>
          <a:r>
            <a:rPr lang="cs-CZ"/>
            <a:t>1. Zhoršování paměti, které narušuje schopnost plnit běžné pracovní úkoly </a:t>
          </a:r>
          <a:endParaRPr lang="en-US"/>
        </a:p>
      </dgm:t>
    </dgm:pt>
    <dgm:pt modelId="{0486C70F-A86D-40C2-9450-E34345FD1120}" type="parTrans" cxnId="{5D130409-AF6F-481D-9124-2708745A5D1F}">
      <dgm:prSet/>
      <dgm:spPr/>
      <dgm:t>
        <a:bodyPr/>
        <a:lstStyle/>
        <a:p>
          <a:endParaRPr lang="en-US"/>
        </a:p>
      </dgm:t>
    </dgm:pt>
    <dgm:pt modelId="{A2265F62-FEBA-4B6E-9DB4-9857C38C0AFA}" type="sibTrans" cxnId="{5D130409-AF6F-481D-9124-2708745A5D1F}">
      <dgm:prSet/>
      <dgm:spPr/>
      <dgm:t>
        <a:bodyPr/>
        <a:lstStyle/>
        <a:p>
          <a:endParaRPr lang="en-US"/>
        </a:p>
      </dgm:t>
    </dgm:pt>
    <dgm:pt modelId="{3FE563A2-6B31-4660-A0A6-11A291EA1DC4}">
      <dgm:prSet/>
      <dgm:spPr/>
      <dgm:t>
        <a:bodyPr/>
        <a:lstStyle/>
        <a:p>
          <a:r>
            <a:rPr lang="cs-CZ"/>
            <a:t>2. Problémy s vykonáváním běžných činností.</a:t>
          </a:r>
          <a:endParaRPr lang="en-US"/>
        </a:p>
      </dgm:t>
    </dgm:pt>
    <dgm:pt modelId="{99C0E42E-4308-4ED7-835A-764B8B2C98B7}" type="parTrans" cxnId="{5BAC69C1-3EFD-4FDD-A0A8-73C1697183C0}">
      <dgm:prSet/>
      <dgm:spPr/>
      <dgm:t>
        <a:bodyPr/>
        <a:lstStyle/>
        <a:p>
          <a:endParaRPr lang="en-US"/>
        </a:p>
      </dgm:t>
    </dgm:pt>
    <dgm:pt modelId="{8938AA8C-1433-4F7F-8BBA-389D6BF825E2}" type="sibTrans" cxnId="{5BAC69C1-3EFD-4FDD-A0A8-73C1697183C0}">
      <dgm:prSet/>
      <dgm:spPr/>
      <dgm:t>
        <a:bodyPr/>
        <a:lstStyle/>
        <a:p>
          <a:endParaRPr lang="en-US"/>
        </a:p>
      </dgm:t>
    </dgm:pt>
    <dgm:pt modelId="{8F54466B-6D32-4C99-9CFF-68A789542C42}">
      <dgm:prSet/>
      <dgm:spPr/>
      <dgm:t>
        <a:bodyPr/>
        <a:lstStyle/>
        <a:p>
          <a:r>
            <a:rPr lang="cs-CZ"/>
            <a:t>3. Zapomínání slov a nesrozumitelné vyjadřování </a:t>
          </a:r>
          <a:endParaRPr lang="en-US"/>
        </a:p>
      </dgm:t>
    </dgm:pt>
    <dgm:pt modelId="{3C31C478-26CA-4036-BFFE-8B10BEA0999F}" type="parTrans" cxnId="{CA6876BD-79FD-4AF9-8DFD-85E294D09381}">
      <dgm:prSet/>
      <dgm:spPr/>
      <dgm:t>
        <a:bodyPr/>
        <a:lstStyle/>
        <a:p>
          <a:endParaRPr lang="en-US"/>
        </a:p>
      </dgm:t>
    </dgm:pt>
    <dgm:pt modelId="{2CDBC6A1-83BC-455E-84B9-CC0C55000EF3}" type="sibTrans" cxnId="{CA6876BD-79FD-4AF9-8DFD-85E294D09381}">
      <dgm:prSet/>
      <dgm:spPr/>
      <dgm:t>
        <a:bodyPr/>
        <a:lstStyle/>
        <a:p>
          <a:endParaRPr lang="en-US"/>
        </a:p>
      </dgm:t>
    </dgm:pt>
    <dgm:pt modelId="{63E32AD1-35C0-491B-9FFF-2816E352B475}">
      <dgm:prSet/>
      <dgm:spPr/>
      <dgm:t>
        <a:bodyPr/>
        <a:lstStyle/>
        <a:p>
          <a:r>
            <a:rPr lang="cs-CZ"/>
            <a:t>4. Časová a místní dezorientace Lidé s ACH se často nedovedou orientovat v čase, nevědí, jaký je den, měsíc nebo rok.</a:t>
          </a:r>
          <a:endParaRPr lang="en-US"/>
        </a:p>
      </dgm:t>
    </dgm:pt>
    <dgm:pt modelId="{05268B41-F05A-43C9-8B9B-DD9FEC577CFA}" type="parTrans" cxnId="{23B72719-3D25-486E-A250-927EAE3538A1}">
      <dgm:prSet/>
      <dgm:spPr/>
      <dgm:t>
        <a:bodyPr/>
        <a:lstStyle/>
        <a:p>
          <a:endParaRPr lang="en-US"/>
        </a:p>
      </dgm:t>
    </dgm:pt>
    <dgm:pt modelId="{471EBC20-7F54-41CC-8940-63BCA05AF4F7}" type="sibTrans" cxnId="{23B72719-3D25-486E-A250-927EAE3538A1}">
      <dgm:prSet/>
      <dgm:spPr/>
      <dgm:t>
        <a:bodyPr/>
        <a:lstStyle/>
        <a:p>
          <a:endParaRPr lang="en-US"/>
        </a:p>
      </dgm:t>
    </dgm:pt>
    <dgm:pt modelId="{AC0C927D-9527-4E1F-AB9A-B41CDAE7EB8E}">
      <dgm:prSet/>
      <dgm:spPr/>
      <dgm:t>
        <a:bodyPr/>
        <a:lstStyle/>
        <a:p>
          <a:r>
            <a:rPr lang="cs-CZ"/>
            <a:t>5. Neschopnost racionálního uvažování, úbytek úsudku Lidé s ACH se často mohou chovat zcela nesmyslně. </a:t>
          </a:r>
          <a:endParaRPr lang="en-US"/>
        </a:p>
      </dgm:t>
    </dgm:pt>
    <dgm:pt modelId="{3DA5C350-15AD-4A24-95EB-675D50202CF2}" type="parTrans" cxnId="{0C443685-80C5-4C52-BA65-178576A812BE}">
      <dgm:prSet/>
      <dgm:spPr/>
      <dgm:t>
        <a:bodyPr/>
        <a:lstStyle/>
        <a:p>
          <a:endParaRPr lang="en-US"/>
        </a:p>
      </dgm:t>
    </dgm:pt>
    <dgm:pt modelId="{0DE9EAA9-EF81-4075-B6F1-19060876E706}" type="sibTrans" cxnId="{0C443685-80C5-4C52-BA65-178576A812BE}">
      <dgm:prSet/>
      <dgm:spPr/>
      <dgm:t>
        <a:bodyPr/>
        <a:lstStyle/>
        <a:p>
          <a:endParaRPr lang="en-US"/>
        </a:p>
      </dgm:t>
    </dgm:pt>
    <dgm:pt modelId="{80FDC523-228D-46F1-B0F2-0995B953C0B6}">
      <dgm:prSet/>
      <dgm:spPr/>
      <dgm:t>
        <a:bodyPr/>
        <a:lstStyle/>
        <a:p>
          <a:r>
            <a:rPr lang="cs-CZ"/>
            <a:t>6. Problémy s abstraktním myšlením Čísla kolikrát mohou zdravému člověku pěkně zavařit v hlavě, ale člověk s ACH může úplně zapomenout, co ta čísla znamenají, a co s nimi má dělat.</a:t>
          </a:r>
          <a:endParaRPr lang="en-US"/>
        </a:p>
      </dgm:t>
    </dgm:pt>
    <dgm:pt modelId="{5EEA8B69-F1FB-4BBA-8DBD-3121294F221F}" type="parTrans" cxnId="{69E2DD18-1943-4906-A423-DA13F15990D5}">
      <dgm:prSet/>
      <dgm:spPr/>
      <dgm:t>
        <a:bodyPr/>
        <a:lstStyle/>
        <a:p>
          <a:endParaRPr lang="en-US"/>
        </a:p>
      </dgm:t>
    </dgm:pt>
    <dgm:pt modelId="{52453A43-26E4-4A89-80E3-176AD932EFA8}" type="sibTrans" cxnId="{69E2DD18-1943-4906-A423-DA13F15990D5}">
      <dgm:prSet/>
      <dgm:spPr/>
      <dgm:t>
        <a:bodyPr/>
        <a:lstStyle/>
        <a:p>
          <a:endParaRPr lang="en-US"/>
        </a:p>
      </dgm:t>
    </dgm:pt>
    <dgm:pt modelId="{156BF9EF-E601-415A-9E87-9C78429ADD98}">
      <dgm:prSet/>
      <dgm:spPr/>
      <dgm:t>
        <a:bodyPr/>
        <a:lstStyle/>
        <a:p>
          <a:r>
            <a:rPr lang="cs-CZ"/>
            <a:t>7. Ukládání věcí na nesprávná místa a neschopnost je potom najít</a:t>
          </a:r>
          <a:endParaRPr lang="en-US"/>
        </a:p>
      </dgm:t>
    </dgm:pt>
    <dgm:pt modelId="{5C982671-AED1-4F7B-91E6-74AA6C336191}" type="parTrans" cxnId="{F64DFE94-635D-4F19-93FF-38312698C394}">
      <dgm:prSet/>
      <dgm:spPr/>
      <dgm:t>
        <a:bodyPr/>
        <a:lstStyle/>
        <a:p>
          <a:endParaRPr lang="en-US"/>
        </a:p>
      </dgm:t>
    </dgm:pt>
    <dgm:pt modelId="{3DCCDBA4-6CF5-4992-B37C-022A794AFC03}" type="sibTrans" cxnId="{F64DFE94-635D-4F19-93FF-38312698C394}">
      <dgm:prSet/>
      <dgm:spPr/>
      <dgm:t>
        <a:bodyPr/>
        <a:lstStyle/>
        <a:p>
          <a:endParaRPr lang="en-US"/>
        </a:p>
      </dgm:t>
    </dgm:pt>
    <dgm:pt modelId="{7EB89753-CF21-486B-BDCC-C933A52DADAB}">
      <dgm:prSet/>
      <dgm:spPr/>
      <dgm:t>
        <a:bodyPr/>
        <a:lstStyle/>
        <a:p>
          <a:r>
            <a:rPr lang="cs-CZ"/>
            <a:t>8. Změny nálad a chování </a:t>
          </a:r>
          <a:endParaRPr lang="en-US"/>
        </a:p>
      </dgm:t>
    </dgm:pt>
    <dgm:pt modelId="{84891A10-3B30-4CAB-9C49-2577B32A5EE2}" type="parTrans" cxnId="{B3C0065B-4F49-41C5-876B-BD17A98E9623}">
      <dgm:prSet/>
      <dgm:spPr/>
      <dgm:t>
        <a:bodyPr/>
        <a:lstStyle/>
        <a:p>
          <a:endParaRPr lang="en-US"/>
        </a:p>
      </dgm:t>
    </dgm:pt>
    <dgm:pt modelId="{A8F3C32A-EFE9-4E30-A813-5B607F26E6C1}" type="sibTrans" cxnId="{B3C0065B-4F49-41C5-876B-BD17A98E9623}">
      <dgm:prSet/>
      <dgm:spPr/>
      <dgm:t>
        <a:bodyPr/>
        <a:lstStyle/>
        <a:p>
          <a:endParaRPr lang="en-US"/>
        </a:p>
      </dgm:t>
    </dgm:pt>
    <dgm:pt modelId="{D0F69062-3DE8-4CBF-9C2B-3C4FD75D2B4C}">
      <dgm:prSet/>
      <dgm:spPr/>
      <dgm:t>
        <a:bodyPr/>
        <a:lstStyle/>
        <a:p>
          <a:r>
            <a:rPr lang="cs-CZ"/>
            <a:t>9. Změny osobnosti Každý člověk se s přibývajícím věkem mění. Lidé s ACH se mohou změnit mnohem výrazněji. Jsou zmatenější, podezřívavější a ustrašenější.</a:t>
          </a:r>
          <a:endParaRPr lang="en-US"/>
        </a:p>
      </dgm:t>
    </dgm:pt>
    <dgm:pt modelId="{630FF464-54E7-4B7C-B716-A6ED043B803A}" type="parTrans" cxnId="{7708E46F-4881-4A5F-9FD9-1B228B781B25}">
      <dgm:prSet/>
      <dgm:spPr/>
      <dgm:t>
        <a:bodyPr/>
        <a:lstStyle/>
        <a:p>
          <a:endParaRPr lang="en-US"/>
        </a:p>
      </dgm:t>
    </dgm:pt>
    <dgm:pt modelId="{692E6334-2F05-406E-AC5C-B99ED982940F}" type="sibTrans" cxnId="{7708E46F-4881-4A5F-9FD9-1B228B781B25}">
      <dgm:prSet/>
      <dgm:spPr/>
      <dgm:t>
        <a:bodyPr/>
        <a:lstStyle/>
        <a:p>
          <a:endParaRPr lang="en-US"/>
        </a:p>
      </dgm:t>
    </dgm:pt>
    <dgm:pt modelId="{83824E55-CF0B-46D0-9C58-1873B72183C3}">
      <dgm:prSet/>
      <dgm:spPr/>
      <dgm:t>
        <a:bodyPr/>
        <a:lstStyle/>
        <a:p>
          <a:r>
            <a:rPr lang="cs-CZ"/>
            <a:t>10. Ztráta iniciativy a chuti do života Člověk s ACH může propadnout naprosté pasivitě vůči jakékoliv činnosti. Aby se nemocný zapojil do práce, je třeba ho neustále pobízet a motivovat.</a:t>
          </a:r>
          <a:endParaRPr lang="en-US"/>
        </a:p>
      </dgm:t>
    </dgm:pt>
    <dgm:pt modelId="{6357E599-AF43-4051-B8CE-74CC094108E6}" type="parTrans" cxnId="{20E18587-6240-4630-84ED-A73A67E29429}">
      <dgm:prSet/>
      <dgm:spPr/>
      <dgm:t>
        <a:bodyPr/>
        <a:lstStyle/>
        <a:p>
          <a:endParaRPr lang="en-US"/>
        </a:p>
      </dgm:t>
    </dgm:pt>
    <dgm:pt modelId="{D8E97932-CA48-4045-B59B-1639EA8FE38B}" type="sibTrans" cxnId="{20E18587-6240-4630-84ED-A73A67E29429}">
      <dgm:prSet/>
      <dgm:spPr/>
      <dgm:t>
        <a:bodyPr/>
        <a:lstStyle/>
        <a:p>
          <a:endParaRPr lang="en-US"/>
        </a:p>
      </dgm:t>
    </dgm:pt>
    <dgm:pt modelId="{A06C2A88-589F-4A1F-A56F-D7818019E255}" type="pres">
      <dgm:prSet presAssocID="{52B97334-C012-4EAD-9FF5-2B5D0FEEAB7C}" presName="vert0" presStyleCnt="0">
        <dgm:presLayoutVars>
          <dgm:dir/>
          <dgm:animOne val="branch"/>
          <dgm:animLvl val="lvl"/>
        </dgm:presLayoutVars>
      </dgm:prSet>
      <dgm:spPr/>
    </dgm:pt>
    <dgm:pt modelId="{CAE878A9-C7DE-42EC-B670-CF2A56BB213D}" type="pres">
      <dgm:prSet presAssocID="{B75AB4EC-94CA-4E94-8DB2-1C815DEC6DA6}" presName="thickLine" presStyleLbl="alignNode1" presStyleIdx="0" presStyleCnt="10"/>
      <dgm:spPr/>
    </dgm:pt>
    <dgm:pt modelId="{F4C50DD1-BBDA-4690-97AD-E561E2F835E2}" type="pres">
      <dgm:prSet presAssocID="{B75AB4EC-94CA-4E94-8DB2-1C815DEC6DA6}" presName="horz1" presStyleCnt="0"/>
      <dgm:spPr/>
    </dgm:pt>
    <dgm:pt modelId="{062B4DEA-FB3F-42F9-AF11-7D99F66DF651}" type="pres">
      <dgm:prSet presAssocID="{B75AB4EC-94CA-4E94-8DB2-1C815DEC6DA6}" presName="tx1" presStyleLbl="revTx" presStyleIdx="0" presStyleCnt="10"/>
      <dgm:spPr/>
    </dgm:pt>
    <dgm:pt modelId="{9B1598C1-3B31-48EC-A32D-08202CD86979}" type="pres">
      <dgm:prSet presAssocID="{B75AB4EC-94CA-4E94-8DB2-1C815DEC6DA6}" presName="vert1" presStyleCnt="0"/>
      <dgm:spPr/>
    </dgm:pt>
    <dgm:pt modelId="{53A6D346-FA72-4D52-94D6-4B80D7C95720}" type="pres">
      <dgm:prSet presAssocID="{3FE563A2-6B31-4660-A0A6-11A291EA1DC4}" presName="thickLine" presStyleLbl="alignNode1" presStyleIdx="1" presStyleCnt="10"/>
      <dgm:spPr/>
    </dgm:pt>
    <dgm:pt modelId="{98A0520D-C16E-42B8-8600-BA33581472B7}" type="pres">
      <dgm:prSet presAssocID="{3FE563A2-6B31-4660-A0A6-11A291EA1DC4}" presName="horz1" presStyleCnt="0"/>
      <dgm:spPr/>
    </dgm:pt>
    <dgm:pt modelId="{EB891EF2-776F-4361-8653-FC8D462AD2A0}" type="pres">
      <dgm:prSet presAssocID="{3FE563A2-6B31-4660-A0A6-11A291EA1DC4}" presName="tx1" presStyleLbl="revTx" presStyleIdx="1" presStyleCnt="10"/>
      <dgm:spPr/>
    </dgm:pt>
    <dgm:pt modelId="{4C9558FD-2570-444F-85F4-E841FC2AE955}" type="pres">
      <dgm:prSet presAssocID="{3FE563A2-6B31-4660-A0A6-11A291EA1DC4}" presName="vert1" presStyleCnt="0"/>
      <dgm:spPr/>
    </dgm:pt>
    <dgm:pt modelId="{1F7DCF5D-6EF2-456C-A031-76249C69F62F}" type="pres">
      <dgm:prSet presAssocID="{8F54466B-6D32-4C99-9CFF-68A789542C42}" presName="thickLine" presStyleLbl="alignNode1" presStyleIdx="2" presStyleCnt="10"/>
      <dgm:spPr/>
    </dgm:pt>
    <dgm:pt modelId="{5B2FC945-ED35-41C5-8289-73E948D69FCF}" type="pres">
      <dgm:prSet presAssocID="{8F54466B-6D32-4C99-9CFF-68A789542C42}" presName="horz1" presStyleCnt="0"/>
      <dgm:spPr/>
    </dgm:pt>
    <dgm:pt modelId="{04F46D0E-6ACC-4BC0-BEC6-162F9D016ACE}" type="pres">
      <dgm:prSet presAssocID="{8F54466B-6D32-4C99-9CFF-68A789542C42}" presName="tx1" presStyleLbl="revTx" presStyleIdx="2" presStyleCnt="10"/>
      <dgm:spPr/>
    </dgm:pt>
    <dgm:pt modelId="{4B366373-3B31-4AFB-87C6-E288D9774A74}" type="pres">
      <dgm:prSet presAssocID="{8F54466B-6D32-4C99-9CFF-68A789542C42}" presName="vert1" presStyleCnt="0"/>
      <dgm:spPr/>
    </dgm:pt>
    <dgm:pt modelId="{FA1F9037-BE7A-4BAB-9A4E-401DB747641B}" type="pres">
      <dgm:prSet presAssocID="{63E32AD1-35C0-491B-9FFF-2816E352B475}" presName="thickLine" presStyleLbl="alignNode1" presStyleIdx="3" presStyleCnt="10"/>
      <dgm:spPr/>
    </dgm:pt>
    <dgm:pt modelId="{21F90B8C-54E2-4AE4-B76F-A79B0E6093A4}" type="pres">
      <dgm:prSet presAssocID="{63E32AD1-35C0-491B-9FFF-2816E352B475}" presName="horz1" presStyleCnt="0"/>
      <dgm:spPr/>
    </dgm:pt>
    <dgm:pt modelId="{87E09C3D-7F35-4C7C-8D14-0EF9564ED69C}" type="pres">
      <dgm:prSet presAssocID="{63E32AD1-35C0-491B-9FFF-2816E352B475}" presName="tx1" presStyleLbl="revTx" presStyleIdx="3" presStyleCnt="10"/>
      <dgm:spPr/>
    </dgm:pt>
    <dgm:pt modelId="{9AD9E0BB-5988-4338-A17E-ECC292BCF350}" type="pres">
      <dgm:prSet presAssocID="{63E32AD1-35C0-491B-9FFF-2816E352B475}" presName="vert1" presStyleCnt="0"/>
      <dgm:spPr/>
    </dgm:pt>
    <dgm:pt modelId="{2D1C2CA1-6550-4051-9956-8A6557C0C7C9}" type="pres">
      <dgm:prSet presAssocID="{AC0C927D-9527-4E1F-AB9A-B41CDAE7EB8E}" presName="thickLine" presStyleLbl="alignNode1" presStyleIdx="4" presStyleCnt="10"/>
      <dgm:spPr/>
    </dgm:pt>
    <dgm:pt modelId="{DEFD8406-EB36-436D-B484-A79CD891F1DC}" type="pres">
      <dgm:prSet presAssocID="{AC0C927D-9527-4E1F-AB9A-B41CDAE7EB8E}" presName="horz1" presStyleCnt="0"/>
      <dgm:spPr/>
    </dgm:pt>
    <dgm:pt modelId="{09240B53-166A-4B06-8188-5B443FFC40F8}" type="pres">
      <dgm:prSet presAssocID="{AC0C927D-9527-4E1F-AB9A-B41CDAE7EB8E}" presName="tx1" presStyleLbl="revTx" presStyleIdx="4" presStyleCnt="10"/>
      <dgm:spPr/>
    </dgm:pt>
    <dgm:pt modelId="{F3B9B61B-1605-4DB1-992E-B8709F3AA6CA}" type="pres">
      <dgm:prSet presAssocID="{AC0C927D-9527-4E1F-AB9A-B41CDAE7EB8E}" presName="vert1" presStyleCnt="0"/>
      <dgm:spPr/>
    </dgm:pt>
    <dgm:pt modelId="{40F71388-1AFB-4ECF-B094-C2B11E5A2F11}" type="pres">
      <dgm:prSet presAssocID="{80FDC523-228D-46F1-B0F2-0995B953C0B6}" presName="thickLine" presStyleLbl="alignNode1" presStyleIdx="5" presStyleCnt="10"/>
      <dgm:spPr/>
    </dgm:pt>
    <dgm:pt modelId="{534AB0D0-4AA9-484F-8A34-6393FFD07F25}" type="pres">
      <dgm:prSet presAssocID="{80FDC523-228D-46F1-B0F2-0995B953C0B6}" presName="horz1" presStyleCnt="0"/>
      <dgm:spPr/>
    </dgm:pt>
    <dgm:pt modelId="{3CF8BEDC-D4E2-48BE-B9B9-F97B870A16DE}" type="pres">
      <dgm:prSet presAssocID="{80FDC523-228D-46F1-B0F2-0995B953C0B6}" presName="tx1" presStyleLbl="revTx" presStyleIdx="5" presStyleCnt="10"/>
      <dgm:spPr/>
    </dgm:pt>
    <dgm:pt modelId="{DB9D56F0-D935-43B7-B756-7D5EBB2E13BA}" type="pres">
      <dgm:prSet presAssocID="{80FDC523-228D-46F1-B0F2-0995B953C0B6}" presName="vert1" presStyleCnt="0"/>
      <dgm:spPr/>
    </dgm:pt>
    <dgm:pt modelId="{99B97E5B-748A-41E1-A6EB-0305319BF0FB}" type="pres">
      <dgm:prSet presAssocID="{156BF9EF-E601-415A-9E87-9C78429ADD98}" presName="thickLine" presStyleLbl="alignNode1" presStyleIdx="6" presStyleCnt="10"/>
      <dgm:spPr/>
    </dgm:pt>
    <dgm:pt modelId="{24E7192D-71D7-454A-B2A4-455AE582F956}" type="pres">
      <dgm:prSet presAssocID="{156BF9EF-E601-415A-9E87-9C78429ADD98}" presName="horz1" presStyleCnt="0"/>
      <dgm:spPr/>
    </dgm:pt>
    <dgm:pt modelId="{4C104975-0F18-48AB-9389-36935C8002A1}" type="pres">
      <dgm:prSet presAssocID="{156BF9EF-E601-415A-9E87-9C78429ADD98}" presName="tx1" presStyleLbl="revTx" presStyleIdx="6" presStyleCnt="10"/>
      <dgm:spPr/>
    </dgm:pt>
    <dgm:pt modelId="{576E2B4E-E8B3-4DCC-AD4B-7ACB7CD1D5D0}" type="pres">
      <dgm:prSet presAssocID="{156BF9EF-E601-415A-9E87-9C78429ADD98}" presName="vert1" presStyleCnt="0"/>
      <dgm:spPr/>
    </dgm:pt>
    <dgm:pt modelId="{9BEC5D30-1D6E-4444-B85E-6D00A2443FBD}" type="pres">
      <dgm:prSet presAssocID="{7EB89753-CF21-486B-BDCC-C933A52DADAB}" presName="thickLine" presStyleLbl="alignNode1" presStyleIdx="7" presStyleCnt="10"/>
      <dgm:spPr/>
    </dgm:pt>
    <dgm:pt modelId="{FE3D5B33-F78C-4B8C-ACA2-AE16A42F603A}" type="pres">
      <dgm:prSet presAssocID="{7EB89753-CF21-486B-BDCC-C933A52DADAB}" presName="horz1" presStyleCnt="0"/>
      <dgm:spPr/>
    </dgm:pt>
    <dgm:pt modelId="{B4F95B4B-366A-462E-BEC3-CAE438CFD5D2}" type="pres">
      <dgm:prSet presAssocID="{7EB89753-CF21-486B-BDCC-C933A52DADAB}" presName="tx1" presStyleLbl="revTx" presStyleIdx="7" presStyleCnt="10"/>
      <dgm:spPr/>
    </dgm:pt>
    <dgm:pt modelId="{081D68E4-362A-4E1D-AE21-CE3E6844E38E}" type="pres">
      <dgm:prSet presAssocID="{7EB89753-CF21-486B-BDCC-C933A52DADAB}" presName="vert1" presStyleCnt="0"/>
      <dgm:spPr/>
    </dgm:pt>
    <dgm:pt modelId="{BA75849A-861A-475F-B9B8-4A3CAFE5B168}" type="pres">
      <dgm:prSet presAssocID="{D0F69062-3DE8-4CBF-9C2B-3C4FD75D2B4C}" presName="thickLine" presStyleLbl="alignNode1" presStyleIdx="8" presStyleCnt="10"/>
      <dgm:spPr/>
    </dgm:pt>
    <dgm:pt modelId="{49E62C99-669D-4503-BB32-BF39D797F8DA}" type="pres">
      <dgm:prSet presAssocID="{D0F69062-3DE8-4CBF-9C2B-3C4FD75D2B4C}" presName="horz1" presStyleCnt="0"/>
      <dgm:spPr/>
    </dgm:pt>
    <dgm:pt modelId="{ED2A01F0-D01F-4AB9-8F7E-B3D49D162A9F}" type="pres">
      <dgm:prSet presAssocID="{D0F69062-3DE8-4CBF-9C2B-3C4FD75D2B4C}" presName="tx1" presStyleLbl="revTx" presStyleIdx="8" presStyleCnt="10"/>
      <dgm:spPr/>
    </dgm:pt>
    <dgm:pt modelId="{4DD59B38-2414-4AB7-A913-3F9622F6185C}" type="pres">
      <dgm:prSet presAssocID="{D0F69062-3DE8-4CBF-9C2B-3C4FD75D2B4C}" presName="vert1" presStyleCnt="0"/>
      <dgm:spPr/>
    </dgm:pt>
    <dgm:pt modelId="{441A2E16-FF66-4CAF-B3B2-D04D8066D2B9}" type="pres">
      <dgm:prSet presAssocID="{83824E55-CF0B-46D0-9C58-1873B72183C3}" presName="thickLine" presStyleLbl="alignNode1" presStyleIdx="9" presStyleCnt="10"/>
      <dgm:spPr/>
    </dgm:pt>
    <dgm:pt modelId="{667A9530-28B9-438C-A6A6-06C20C94217D}" type="pres">
      <dgm:prSet presAssocID="{83824E55-CF0B-46D0-9C58-1873B72183C3}" presName="horz1" presStyleCnt="0"/>
      <dgm:spPr/>
    </dgm:pt>
    <dgm:pt modelId="{26BFCA08-C905-459A-90F7-091D9BF5DDFF}" type="pres">
      <dgm:prSet presAssocID="{83824E55-CF0B-46D0-9C58-1873B72183C3}" presName="tx1" presStyleLbl="revTx" presStyleIdx="9" presStyleCnt="10"/>
      <dgm:spPr/>
    </dgm:pt>
    <dgm:pt modelId="{0313453E-8F42-4844-B4F4-64E0C53CCE12}" type="pres">
      <dgm:prSet presAssocID="{83824E55-CF0B-46D0-9C58-1873B72183C3}" presName="vert1" presStyleCnt="0"/>
      <dgm:spPr/>
    </dgm:pt>
  </dgm:ptLst>
  <dgm:cxnLst>
    <dgm:cxn modelId="{5D130409-AF6F-481D-9124-2708745A5D1F}" srcId="{52B97334-C012-4EAD-9FF5-2B5D0FEEAB7C}" destId="{B75AB4EC-94CA-4E94-8DB2-1C815DEC6DA6}" srcOrd="0" destOrd="0" parTransId="{0486C70F-A86D-40C2-9450-E34345FD1120}" sibTransId="{A2265F62-FEBA-4B6E-9DB4-9857C38C0AFA}"/>
    <dgm:cxn modelId="{69E2DD18-1943-4906-A423-DA13F15990D5}" srcId="{52B97334-C012-4EAD-9FF5-2B5D0FEEAB7C}" destId="{80FDC523-228D-46F1-B0F2-0995B953C0B6}" srcOrd="5" destOrd="0" parTransId="{5EEA8B69-F1FB-4BBA-8DBD-3121294F221F}" sibTransId="{52453A43-26E4-4A89-80E3-176AD932EFA8}"/>
    <dgm:cxn modelId="{23B72719-3D25-486E-A250-927EAE3538A1}" srcId="{52B97334-C012-4EAD-9FF5-2B5D0FEEAB7C}" destId="{63E32AD1-35C0-491B-9FFF-2816E352B475}" srcOrd="3" destOrd="0" parTransId="{05268B41-F05A-43C9-8B9B-DD9FEC577CFA}" sibTransId="{471EBC20-7F54-41CC-8940-63BCA05AF4F7}"/>
    <dgm:cxn modelId="{26AE8E37-8251-411E-8F35-695D18A4ABAA}" type="presOf" srcId="{7EB89753-CF21-486B-BDCC-C933A52DADAB}" destId="{B4F95B4B-366A-462E-BEC3-CAE438CFD5D2}" srcOrd="0" destOrd="0" presId="urn:microsoft.com/office/officeart/2008/layout/LinedList"/>
    <dgm:cxn modelId="{3F5AED3C-718D-403D-A4DF-B77FA547245D}" type="presOf" srcId="{B75AB4EC-94CA-4E94-8DB2-1C815DEC6DA6}" destId="{062B4DEA-FB3F-42F9-AF11-7D99F66DF651}" srcOrd="0" destOrd="0" presId="urn:microsoft.com/office/officeart/2008/layout/LinedList"/>
    <dgm:cxn modelId="{B3C0065B-4F49-41C5-876B-BD17A98E9623}" srcId="{52B97334-C012-4EAD-9FF5-2B5D0FEEAB7C}" destId="{7EB89753-CF21-486B-BDCC-C933A52DADAB}" srcOrd="7" destOrd="0" parTransId="{84891A10-3B30-4CAB-9C49-2577B32A5EE2}" sibTransId="{A8F3C32A-EFE9-4E30-A813-5B607F26E6C1}"/>
    <dgm:cxn modelId="{553F2A5F-D1F8-4DAE-B9C1-C77659F51430}" type="presOf" srcId="{52B97334-C012-4EAD-9FF5-2B5D0FEEAB7C}" destId="{A06C2A88-589F-4A1F-A56F-D7818019E255}" srcOrd="0" destOrd="0" presId="urn:microsoft.com/office/officeart/2008/layout/LinedList"/>
    <dgm:cxn modelId="{5730ED6C-6771-47AC-B699-AABC148D3D01}" type="presOf" srcId="{8F54466B-6D32-4C99-9CFF-68A789542C42}" destId="{04F46D0E-6ACC-4BC0-BEC6-162F9D016ACE}" srcOrd="0" destOrd="0" presId="urn:microsoft.com/office/officeart/2008/layout/LinedList"/>
    <dgm:cxn modelId="{7708E46F-4881-4A5F-9FD9-1B228B781B25}" srcId="{52B97334-C012-4EAD-9FF5-2B5D0FEEAB7C}" destId="{D0F69062-3DE8-4CBF-9C2B-3C4FD75D2B4C}" srcOrd="8" destOrd="0" parTransId="{630FF464-54E7-4B7C-B716-A6ED043B803A}" sibTransId="{692E6334-2F05-406E-AC5C-B99ED982940F}"/>
    <dgm:cxn modelId="{5F1E1A7B-1C68-4DB4-95C9-A33FABB2109D}" type="presOf" srcId="{D0F69062-3DE8-4CBF-9C2B-3C4FD75D2B4C}" destId="{ED2A01F0-D01F-4AB9-8F7E-B3D49D162A9F}" srcOrd="0" destOrd="0" presId="urn:microsoft.com/office/officeart/2008/layout/LinedList"/>
    <dgm:cxn modelId="{A8839783-A3F6-4A3F-B873-7AE69BCF22B7}" type="presOf" srcId="{83824E55-CF0B-46D0-9C58-1873B72183C3}" destId="{26BFCA08-C905-459A-90F7-091D9BF5DDFF}" srcOrd="0" destOrd="0" presId="urn:microsoft.com/office/officeart/2008/layout/LinedList"/>
    <dgm:cxn modelId="{0C443685-80C5-4C52-BA65-178576A812BE}" srcId="{52B97334-C012-4EAD-9FF5-2B5D0FEEAB7C}" destId="{AC0C927D-9527-4E1F-AB9A-B41CDAE7EB8E}" srcOrd="4" destOrd="0" parTransId="{3DA5C350-15AD-4A24-95EB-675D50202CF2}" sibTransId="{0DE9EAA9-EF81-4075-B6F1-19060876E706}"/>
    <dgm:cxn modelId="{20E18587-6240-4630-84ED-A73A67E29429}" srcId="{52B97334-C012-4EAD-9FF5-2B5D0FEEAB7C}" destId="{83824E55-CF0B-46D0-9C58-1873B72183C3}" srcOrd="9" destOrd="0" parTransId="{6357E599-AF43-4051-B8CE-74CC094108E6}" sibTransId="{D8E97932-CA48-4045-B59B-1639EA8FE38B}"/>
    <dgm:cxn modelId="{7CF1A48F-0BA3-4350-A56B-6EB1760AE275}" type="presOf" srcId="{63E32AD1-35C0-491B-9FFF-2816E352B475}" destId="{87E09C3D-7F35-4C7C-8D14-0EF9564ED69C}" srcOrd="0" destOrd="0" presId="urn:microsoft.com/office/officeart/2008/layout/LinedList"/>
    <dgm:cxn modelId="{1F12A491-1AC6-4F4B-9B8E-1991AA5356C0}" type="presOf" srcId="{156BF9EF-E601-415A-9E87-9C78429ADD98}" destId="{4C104975-0F18-48AB-9389-36935C8002A1}" srcOrd="0" destOrd="0" presId="urn:microsoft.com/office/officeart/2008/layout/LinedList"/>
    <dgm:cxn modelId="{F64DFE94-635D-4F19-93FF-38312698C394}" srcId="{52B97334-C012-4EAD-9FF5-2B5D0FEEAB7C}" destId="{156BF9EF-E601-415A-9E87-9C78429ADD98}" srcOrd="6" destOrd="0" parTransId="{5C982671-AED1-4F7B-91E6-74AA6C336191}" sibTransId="{3DCCDBA4-6CF5-4992-B37C-022A794AFC03}"/>
    <dgm:cxn modelId="{CBD731AE-A36B-4663-AB81-A059B945C448}" type="presOf" srcId="{AC0C927D-9527-4E1F-AB9A-B41CDAE7EB8E}" destId="{09240B53-166A-4B06-8188-5B443FFC40F8}" srcOrd="0" destOrd="0" presId="urn:microsoft.com/office/officeart/2008/layout/LinedList"/>
    <dgm:cxn modelId="{CA6876BD-79FD-4AF9-8DFD-85E294D09381}" srcId="{52B97334-C012-4EAD-9FF5-2B5D0FEEAB7C}" destId="{8F54466B-6D32-4C99-9CFF-68A789542C42}" srcOrd="2" destOrd="0" parTransId="{3C31C478-26CA-4036-BFFE-8B10BEA0999F}" sibTransId="{2CDBC6A1-83BC-455E-84B9-CC0C55000EF3}"/>
    <dgm:cxn modelId="{5BAC69C1-3EFD-4FDD-A0A8-73C1697183C0}" srcId="{52B97334-C012-4EAD-9FF5-2B5D0FEEAB7C}" destId="{3FE563A2-6B31-4660-A0A6-11A291EA1DC4}" srcOrd="1" destOrd="0" parTransId="{99C0E42E-4308-4ED7-835A-764B8B2C98B7}" sibTransId="{8938AA8C-1433-4F7F-8BBA-389D6BF825E2}"/>
    <dgm:cxn modelId="{30B8C5C8-FCF6-4544-9823-9D27B005ABA9}" type="presOf" srcId="{80FDC523-228D-46F1-B0F2-0995B953C0B6}" destId="{3CF8BEDC-D4E2-48BE-B9B9-F97B870A16DE}" srcOrd="0" destOrd="0" presId="urn:microsoft.com/office/officeart/2008/layout/LinedList"/>
    <dgm:cxn modelId="{CD56BCF7-E8AE-4D87-A8A4-C57029F2E357}" type="presOf" srcId="{3FE563A2-6B31-4660-A0A6-11A291EA1DC4}" destId="{EB891EF2-776F-4361-8653-FC8D462AD2A0}" srcOrd="0" destOrd="0" presId="urn:microsoft.com/office/officeart/2008/layout/LinedList"/>
    <dgm:cxn modelId="{14C5688A-FE62-4970-943B-94A6F04A2B2A}" type="presParOf" srcId="{A06C2A88-589F-4A1F-A56F-D7818019E255}" destId="{CAE878A9-C7DE-42EC-B670-CF2A56BB213D}" srcOrd="0" destOrd="0" presId="urn:microsoft.com/office/officeart/2008/layout/LinedList"/>
    <dgm:cxn modelId="{9DFC991A-15F4-4285-87FD-77F7E2868F8F}" type="presParOf" srcId="{A06C2A88-589F-4A1F-A56F-D7818019E255}" destId="{F4C50DD1-BBDA-4690-97AD-E561E2F835E2}" srcOrd="1" destOrd="0" presId="urn:microsoft.com/office/officeart/2008/layout/LinedList"/>
    <dgm:cxn modelId="{68ACCB19-04DD-4514-BA45-2E2E310EBB18}" type="presParOf" srcId="{F4C50DD1-BBDA-4690-97AD-E561E2F835E2}" destId="{062B4DEA-FB3F-42F9-AF11-7D99F66DF651}" srcOrd="0" destOrd="0" presId="urn:microsoft.com/office/officeart/2008/layout/LinedList"/>
    <dgm:cxn modelId="{BEBDF605-FA32-49BC-9EF1-E56E634BC47D}" type="presParOf" srcId="{F4C50DD1-BBDA-4690-97AD-E561E2F835E2}" destId="{9B1598C1-3B31-48EC-A32D-08202CD86979}" srcOrd="1" destOrd="0" presId="urn:microsoft.com/office/officeart/2008/layout/LinedList"/>
    <dgm:cxn modelId="{5C43516C-91EF-4226-A177-3D6F574F670D}" type="presParOf" srcId="{A06C2A88-589F-4A1F-A56F-D7818019E255}" destId="{53A6D346-FA72-4D52-94D6-4B80D7C95720}" srcOrd="2" destOrd="0" presId="urn:microsoft.com/office/officeart/2008/layout/LinedList"/>
    <dgm:cxn modelId="{62C1D7F9-B6B0-4A30-BAD6-7D94373F8D9A}" type="presParOf" srcId="{A06C2A88-589F-4A1F-A56F-D7818019E255}" destId="{98A0520D-C16E-42B8-8600-BA33581472B7}" srcOrd="3" destOrd="0" presId="urn:microsoft.com/office/officeart/2008/layout/LinedList"/>
    <dgm:cxn modelId="{476FF228-CC7D-414B-B145-31E41ED49A43}" type="presParOf" srcId="{98A0520D-C16E-42B8-8600-BA33581472B7}" destId="{EB891EF2-776F-4361-8653-FC8D462AD2A0}" srcOrd="0" destOrd="0" presId="urn:microsoft.com/office/officeart/2008/layout/LinedList"/>
    <dgm:cxn modelId="{94F656C2-CC9E-4203-96D1-39CC3740C266}" type="presParOf" srcId="{98A0520D-C16E-42B8-8600-BA33581472B7}" destId="{4C9558FD-2570-444F-85F4-E841FC2AE955}" srcOrd="1" destOrd="0" presId="urn:microsoft.com/office/officeart/2008/layout/LinedList"/>
    <dgm:cxn modelId="{4E35F468-CDFD-4816-AB4F-57B0F3CBC764}" type="presParOf" srcId="{A06C2A88-589F-4A1F-A56F-D7818019E255}" destId="{1F7DCF5D-6EF2-456C-A031-76249C69F62F}" srcOrd="4" destOrd="0" presId="urn:microsoft.com/office/officeart/2008/layout/LinedList"/>
    <dgm:cxn modelId="{E789C232-7DD3-4C9B-A7BC-D722515816C2}" type="presParOf" srcId="{A06C2A88-589F-4A1F-A56F-D7818019E255}" destId="{5B2FC945-ED35-41C5-8289-73E948D69FCF}" srcOrd="5" destOrd="0" presId="urn:microsoft.com/office/officeart/2008/layout/LinedList"/>
    <dgm:cxn modelId="{4254D210-D308-4E4E-A142-9938C53E6401}" type="presParOf" srcId="{5B2FC945-ED35-41C5-8289-73E948D69FCF}" destId="{04F46D0E-6ACC-4BC0-BEC6-162F9D016ACE}" srcOrd="0" destOrd="0" presId="urn:microsoft.com/office/officeart/2008/layout/LinedList"/>
    <dgm:cxn modelId="{AE9D9974-347A-4C93-8AE0-1EBEE5FACA4F}" type="presParOf" srcId="{5B2FC945-ED35-41C5-8289-73E948D69FCF}" destId="{4B366373-3B31-4AFB-87C6-E288D9774A74}" srcOrd="1" destOrd="0" presId="urn:microsoft.com/office/officeart/2008/layout/LinedList"/>
    <dgm:cxn modelId="{C5025D1F-5EE6-49D7-B86F-7E64796C773E}" type="presParOf" srcId="{A06C2A88-589F-4A1F-A56F-D7818019E255}" destId="{FA1F9037-BE7A-4BAB-9A4E-401DB747641B}" srcOrd="6" destOrd="0" presId="urn:microsoft.com/office/officeart/2008/layout/LinedList"/>
    <dgm:cxn modelId="{3F17C181-1EC3-4228-AB52-48C6388AFB14}" type="presParOf" srcId="{A06C2A88-589F-4A1F-A56F-D7818019E255}" destId="{21F90B8C-54E2-4AE4-B76F-A79B0E6093A4}" srcOrd="7" destOrd="0" presId="urn:microsoft.com/office/officeart/2008/layout/LinedList"/>
    <dgm:cxn modelId="{192C282F-8154-4E8A-B98A-4226215D9D26}" type="presParOf" srcId="{21F90B8C-54E2-4AE4-B76F-A79B0E6093A4}" destId="{87E09C3D-7F35-4C7C-8D14-0EF9564ED69C}" srcOrd="0" destOrd="0" presId="urn:microsoft.com/office/officeart/2008/layout/LinedList"/>
    <dgm:cxn modelId="{BD6325FA-2888-4106-9740-E51C0B06C612}" type="presParOf" srcId="{21F90B8C-54E2-4AE4-B76F-A79B0E6093A4}" destId="{9AD9E0BB-5988-4338-A17E-ECC292BCF350}" srcOrd="1" destOrd="0" presId="urn:microsoft.com/office/officeart/2008/layout/LinedList"/>
    <dgm:cxn modelId="{9F4EE42D-BCCF-4183-A6D9-6F4DC60E8B56}" type="presParOf" srcId="{A06C2A88-589F-4A1F-A56F-D7818019E255}" destId="{2D1C2CA1-6550-4051-9956-8A6557C0C7C9}" srcOrd="8" destOrd="0" presId="urn:microsoft.com/office/officeart/2008/layout/LinedList"/>
    <dgm:cxn modelId="{46C14976-1EB0-46FD-BD14-A85650C25046}" type="presParOf" srcId="{A06C2A88-589F-4A1F-A56F-D7818019E255}" destId="{DEFD8406-EB36-436D-B484-A79CD891F1DC}" srcOrd="9" destOrd="0" presId="urn:microsoft.com/office/officeart/2008/layout/LinedList"/>
    <dgm:cxn modelId="{C34E0BFE-3F1F-4AE6-96F8-9A7CC20C44A4}" type="presParOf" srcId="{DEFD8406-EB36-436D-B484-A79CD891F1DC}" destId="{09240B53-166A-4B06-8188-5B443FFC40F8}" srcOrd="0" destOrd="0" presId="urn:microsoft.com/office/officeart/2008/layout/LinedList"/>
    <dgm:cxn modelId="{35D5B4C4-6894-49D3-A3D7-9C9B1A972D40}" type="presParOf" srcId="{DEFD8406-EB36-436D-B484-A79CD891F1DC}" destId="{F3B9B61B-1605-4DB1-992E-B8709F3AA6CA}" srcOrd="1" destOrd="0" presId="urn:microsoft.com/office/officeart/2008/layout/LinedList"/>
    <dgm:cxn modelId="{8B8B11AE-A564-4A74-B55D-EA23540FB710}" type="presParOf" srcId="{A06C2A88-589F-4A1F-A56F-D7818019E255}" destId="{40F71388-1AFB-4ECF-B094-C2B11E5A2F11}" srcOrd="10" destOrd="0" presId="urn:microsoft.com/office/officeart/2008/layout/LinedList"/>
    <dgm:cxn modelId="{79A5CE37-C5A3-4AA9-B275-ACE93D33B6A5}" type="presParOf" srcId="{A06C2A88-589F-4A1F-A56F-D7818019E255}" destId="{534AB0D0-4AA9-484F-8A34-6393FFD07F25}" srcOrd="11" destOrd="0" presId="urn:microsoft.com/office/officeart/2008/layout/LinedList"/>
    <dgm:cxn modelId="{F9867968-1B76-4A24-8249-506A6312BC75}" type="presParOf" srcId="{534AB0D0-4AA9-484F-8A34-6393FFD07F25}" destId="{3CF8BEDC-D4E2-48BE-B9B9-F97B870A16DE}" srcOrd="0" destOrd="0" presId="urn:microsoft.com/office/officeart/2008/layout/LinedList"/>
    <dgm:cxn modelId="{DD7A67D6-6A29-4B27-90D1-47C425642967}" type="presParOf" srcId="{534AB0D0-4AA9-484F-8A34-6393FFD07F25}" destId="{DB9D56F0-D935-43B7-B756-7D5EBB2E13BA}" srcOrd="1" destOrd="0" presId="urn:microsoft.com/office/officeart/2008/layout/LinedList"/>
    <dgm:cxn modelId="{D674F901-59CA-4D55-88B8-8B5B2368C888}" type="presParOf" srcId="{A06C2A88-589F-4A1F-A56F-D7818019E255}" destId="{99B97E5B-748A-41E1-A6EB-0305319BF0FB}" srcOrd="12" destOrd="0" presId="urn:microsoft.com/office/officeart/2008/layout/LinedList"/>
    <dgm:cxn modelId="{2EE484A0-B9D1-4912-8437-56FD467CC540}" type="presParOf" srcId="{A06C2A88-589F-4A1F-A56F-D7818019E255}" destId="{24E7192D-71D7-454A-B2A4-455AE582F956}" srcOrd="13" destOrd="0" presId="urn:microsoft.com/office/officeart/2008/layout/LinedList"/>
    <dgm:cxn modelId="{1933279F-D40B-43EC-B55C-11CA77F8AE1A}" type="presParOf" srcId="{24E7192D-71D7-454A-B2A4-455AE582F956}" destId="{4C104975-0F18-48AB-9389-36935C8002A1}" srcOrd="0" destOrd="0" presId="urn:microsoft.com/office/officeart/2008/layout/LinedList"/>
    <dgm:cxn modelId="{15331406-BBE0-4E3E-BAA0-5961F8C485ED}" type="presParOf" srcId="{24E7192D-71D7-454A-B2A4-455AE582F956}" destId="{576E2B4E-E8B3-4DCC-AD4B-7ACB7CD1D5D0}" srcOrd="1" destOrd="0" presId="urn:microsoft.com/office/officeart/2008/layout/LinedList"/>
    <dgm:cxn modelId="{81FE6CCF-D003-49DE-BB07-AF85A7602EFD}" type="presParOf" srcId="{A06C2A88-589F-4A1F-A56F-D7818019E255}" destId="{9BEC5D30-1D6E-4444-B85E-6D00A2443FBD}" srcOrd="14" destOrd="0" presId="urn:microsoft.com/office/officeart/2008/layout/LinedList"/>
    <dgm:cxn modelId="{1D4BE841-F6E1-43FD-9224-B438198D2AEF}" type="presParOf" srcId="{A06C2A88-589F-4A1F-A56F-D7818019E255}" destId="{FE3D5B33-F78C-4B8C-ACA2-AE16A42F603A}" srcOrd="15" destOrd="0" presId="urn:microsoft.com/office/officeart/2008/layout/LinedList"/>
    <dgm:cxn modelId="{008DF403-DE34-4C32-966D-287C3AA7EB9B}" type="presParOf" srcId="{FE3D5B33-F78C-4B8C-ACA2-AE16A42F603A}" destId="{B4F95B4B-366A-462E-BEC3-CAE438CFD5D2}" srcOrd="0" destOrd="0" presId="urn:microsoft.com/office/officeart/2008/layout/LinedList"/>
    <dgm:cxn modelId="{A48FA949-4779-4E1E-9ED4-F1FB440709CD}" type="presParOf" srcId="{FE3D5B33-F78C-4B8C-ACA2-AE16A42F603A}" destId="{081D68E4-362A-4E1D-AE21-CE3E6844E38E}" srcOrd="1" destOrd="0" presId="urn:microsoft.com/office/officeart/2008/layout/LinedList"/>
    <dgm:cxn modelId="{B2610F0A-0AAD-429C-BB46-006E864543F4}" type="presParOf" srcId="{A06C2A88-589F-4A1F-A56F-D7818019E255}" destId="{BA75849A-861A-475F-B9B8-4A3CAFE5B168}" srcOrd="16" destOrd="0" presId="urn:microsoft.com/office/officeart/2008/layout/LinedList"/>
    <dgm:cxn modelId="{48ED08D9-5967-4EC7-9FC5-2DC6CD18BF83}" type="presParOf" srcId="{A06C2A88-589F-4A1F-A56F-D7818019E255}" destId="{49E62C99-669D-4503-BB32-BF39D797F8DA}" srcOrd="17" destOrd="0" presId="urn:microsoft.com/office/officeart/2008/layout/LinedList"/>
    <dgm:cxn modelId="{C80E876D-AC14-46E1-8DDD-76ACB8DE4317}" type="presParOf" srcId="{49E62C99-669D-4503-BB32-BF39D797F8DA}" destId="{ED2A01F0-D01F-4AB9-8F7E-B3D49D162A9F}" srcOrd="0" destOrd="0" presId="urn:microsoft.com/office/officeart/2008/layout/LinedList"/>
    <dgm:cxn modelId="{2B9FEDE9-8272-464C-A04D-E0C0CA2D81BA}" type="presParOf" srcId="{49E62C99-669D-4503-BB32-BF39D797F8DA}" destId="{4DD59B38-2414-4AB7-A913-3F9622F6185C}" srcOrd="1" destOrd="0" presId="urn:microsoft.com/office/officeart/2008/layout/LinedList"/>
    <dgm:cxn modelId="{800163E2-C34C-4ABB-A36F-C2481AFC4485}" type="presParOf" srcId="{A06C2A88-589F-4A1F-A56F-D7818019E255}" destId="{441A2E16-FF66-4CAF-B3B2-D04D8066D2B9}" srcOrd="18" destOrd="0" presId="urn:microsoft.com/office/officeart/2008/layout/LinedList"/>
    <dgm:cxn modelId="{F5583229-A641-4D9C-A21C-33035E4204BE}" type="presParOf" srcId="{A06C2A88-589F-4A1F-A56F-D7818019E255}" destId="{667A9530-28B9-438C-A6A6-06C20C94217D}" srcOrd="19" destOrd="0" presId="urn:microsoft.com/office/officeart/2008/layout/LinedList"/>
    <dgm:cxn modelId="{D595356A-2122-44FE-95BB-1CF6BEA41908}" type="presParOf" srcId="{667A9530-28B9-438C-A6A6-06C20C94217D}" destId="{26BFCA08-C905-459A-90F7-091D9BF5DDFF}" srcOrd="0" destOrd="0" presId="urn:microsoft.com/office/officeart/2008/layout/LinedList"/>
    <dgm:cxn modelId="{7D7595E3-A097-427B-B7DF-6976FED27A93}" type="presParOf" srcId="{667A9530-28B9-438C-A6A6-06C20C94217D}" destId="{0313453E-8F42-4844-B4F4-64E0C53CCE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C419BF-E2BA-450C-AB17-2ECA5CEEF7F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EC7F6-58C3-47D9-B757-76B3AB71330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Fyzická</a:t>
          </a:r>
          <a:endParaRPr lang="en-US"/>
        </a:p>
      </dgm:t>
    </dgm:pt>
    <dgm:pt modelId="{45596471-66E7-4A6B-BDC5-9ADFB8AEC1EE}" type="parTrans" cxnId="{1B99353E-3AE8-4969-B8BC-4B5C7F687B35}">
      <dgm:prSet/>
      <dgm:spPr/>
      <dgm:t>
        <a:bodyPr/>
        <a:lstStyle/>
        <a:p>
          <a:endParaRPr lang="en-US"/>
        </a:p>
      </dgm:t>
    </dgm:pt>
    <dgm:pt modelId="{F3275F30-DAEC-475C-9404-D62CC1C3534C}" type="sibTrans" cxnId="{1B99353E-3AE8-4969-B8BC-4B5C7F687B35}">
      <dgm:prSet/>
      <dgm:spPr/>
      <dgm:t>
        <a:bodyPr/>
        <a:lstStyle/>
        <a:p>
          <a:endParaRPr lang="en-US"/>
        </a:p>
      </dgm:t>
    </dgm:pt>
    <dgm:pt modelId="{CC3546B7-9D52-44D5-802A-4861E241E23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Emocionální</a:t>
          </a:r>
          <a:endParaRPr lang="en-US"/>
        </a:p>
      </dgm:t>
    </dgm:pt>
    <dgm:pt modelId="{9FFF15C0-1EB7-4330-A116-101A996A0312}" type="parTrans" cxnId="{40A084B6-564B-43A8-9258-50D5D698F50A}">
      <dgm:prSet/>
      <dgm:spPr/>
      <dgm:t>
        <a:bodyPr/>
        <a:lstStyle/>
        <a:p>
          <a:endParaRPr lang="en-US"/>
        </a:p>
      </dgm:t>
    </dgm:pt>
    <dgm:pt modelId="{8E6422EF-0BC1-40BE-A9D1-F3190A0AD449}" type="sibTrans" cxnId="{40A084B6-564B-43A8-9258-50D5D698F50A}">
      <dgm:prSet/>
      <dgm:spPr/>
      <dgm:t>
        <a:bodyPr/>
        <a:lstStyle/>
        <a:p>
          <a:endParaRPr lang="en-US"/>
        </a:p>
      </dgm:t>
    </dgm:pt>
    <dgm:pt modelId="{711F087B-A68F-482A-827B-DD6AD727758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Sociální</a:t>
          </a:r>
          <a:endParaRPr lang="en-US"/>
        </a:p>
      </dgm:t>
    </dgm:pt>
    <dgm:pt modelId="{D8BE5993-8C08-40E3-91C8-E9A91613315F}" type="parTrans" cxnId="{683A6008-A577-4139-9844-63E2FFF4A292}">
      <dgm:prSet/>
      <dgm:spPr/>
      <dgm:t>
        <a:bodyPr/>
        <a:lstStyle/>
        <a:p>
          <a:endParaRPr lang="en-US"/>
        </a:p>
      </dgm:t>
    </dgm:pt>
    <dgm:pt modelId="{61659420-042C-4465-8621-71F46D4C0083}" type="sibTrans" cxnId="{683A6008-A577-4139-9844-63E2FFF4A292}">
      <dgm:prSet/>
      <dgm:spPr/>
      <dgm:t>
        <a:bodyPr/>
        <a:lstStyle/>
        <a:p>
          <a:endParaRPr lang="en-US"/>
        </a:p>
      </dgm:t>
    </dgm:pt>
    <dgm:pt modelId="{136164EA-77F5-4929-9629-D08A3EDF1EE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Finanční</a:t>
          </a:r>
          <a:endParaRPr lang="en-US"/>
        </a:p>
      </dgm:t>
    </dgm:pt>
    <dgm:pt modelId="{C33F59BB-43E0-47C5-81AA-4239116C52E5}" type="parTrans" cxnId="{AC6B2CE8-FA30-4859-A960-4CF3D5CD78F8}">
      <dgm:prSet/>
      <dgm:spPr/>
      <dgm:t>
        <a:bodyPr/>
        <a:lstStyle/>
        <a:p>
          <a:endParaRPr lang="en-US"/>
        </a:p>
      </dgm:t>
    </dgm:pt>
    <dgm:pt modelId="{BE4E77DC-2C83-439E-B0AF-A25CDEB426DB}" type="sibTrans" cxnId="{AC6B2CE8-FA30-4859-A960-4CF3D5CD78F8}">
      <dgm:prSet/>
      <dgm:spPr/>
      <dgm:t>
        <a:bodyPr/>
        <a:lstStyle/>
        <a:p>
          <a:endParaRPr lang="en-US"/>
        </a:p>
      </dgm:t>
    </dgm:pt>
    <dgm:pt modelId="{9E9DFDF3-9C08-404D-B580-350B5D636C44}" type="pres">
      <dgm:prSet presAssocID="{28C419BF-E2BA-450C-AB17-2ECA5CEEF7F6}" presName="root" presStyleCnt="0">
        <dgm:presLayoutVars>
          <dgm:dir/>
          <dgm:resizeHandles val="exact"/>
        </dgm:presLayoutVars>
      </dgm:prSet>
      <dgm:spPr/>
    </dgm:pt>
    <dgm:pt modelId="{EAA6AB4A-51C5-4DE6-9B36-61453BD7F9EC}" type="pres">
      <dgm:prSet presAssocID="{959EC7F6-58C3-47D9-B757-76B3AB713301}" presName="compNode" presStyleCnt="0"/>
      <dgm:spPr/>
    </dgm:pt>
    <dgm:pt modelId="{F665CE79-E21A-4FF4-B5B0-8114D3207FAA}" type="pres">
      <dgm:prSet presAssocID="{959EC7F6-58C3-47D9-B757-76B3AB7133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8B9090CC-2D2C-4D31-B9CE-0BAC519C869A}" type="pres">
      <dgm:prSet presAssocID="{959EC7F6-58C3-47D9-B757-76B3AB713301}" presName="spaceRect" presStyleCnt="0"/>
      <dgm:spPr/>
    </dgm:pt>
    <dgm:pt modelId="{A2E142FE-87DD-49B8-84BB-03D2857E5D26}" type="pres">
      <dgm:prSet presAssocID="{959EC7F6-58C3-47D9-B757-76B3AB713301}" presName="textRect" presStyleLbl="revTx" presStyleIdx="0" presStyleCnt="4">
        <dgm:presLayoutVars>
          <dgm:chMax val="1"/>
          <dgm:chPref val="1"/>
        </dgm:presLayoutVars>
      </dgm:prSet>
      <dgm:spPr/>
    </dgm:pt>
    <dgm:pt modelId="{7AA46CAD-3C04-40F1-884F-63B7C4D0A271}" type="pres">
      <dgm:prSet presAssocID="{F3275F30-DAEC-475C-9404-D62CC1C3534C}" presName="sibTrans" presStyleCnt="0"/>
      <dgm:spPr/>
    </dgm:pt>
    <dgm:pt modelId="{4BFBD5E3-7949-4438-9659-9939400C268C}" type="pres">
      <dgm:prSet presAssocID="{CC3546B7-9D52-44D5-802A-4861E241E232}" presName="compNode" presStyleCnt="0"/>
      <dgm:spPr/>
    </dgm:pt>
    <dgm:pt modelId="{B5661E2C-F8DC-474F-934F-F7EDCFCA3682}" type="pres">
      <dgm:prSet presAssocID="{CC3546B7-9D52-44D5-802A-4861E241E23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rdce"/>
        </a:ext>
      </dgm:extLst>
    </dgm:pt>
    <dgm:pt modelId="{793A490D-BCB5-4527-9261-65580CD36CF8}" type="pres">
      <dgm:prSet presAssocID="{CC3546B7-9D52-44D5-802A-4861E241E232}" presName="spaceRect" presStyleCnt="0"/>
      <dgm:spPr/>
    </dgm:pt>
    <dgm:pt modelId="{7A2574C6-4F11-499F-909A-136F76889691}" type="pres">
      <dgm:prSet presAssocID="{CC3546B7-9D52-44D5-802A-4861E241E232}" presName="textRect" presStyleLbl="revTx" presStyleIdx="1" presStyleCnt="4">
        <dgm:presLayoutVars>
          <dgm:chMax val="1"/>
          <dgm:chPref val="1"/>
        </dgm:presLayoutVars>
      </dgm:prSet>
      <dgm:spPr/>
    </dgm:pt>
    <dgm:pt modelId="{7C087979-52C6-4807-8BAE-693EA972E8DC}" type="pres">
      <dgm:prSet presAssocID="{8E6422EF-0BC1-40BE-A9D1-F3190A0AD449}" presName="sibTrans" presStyleCnt="0"/>
      <dgm:spPr/>
    </dgm:pt>
    <dgm:pt modelId="{43589C72-9C44-4871-9424-D845DD21D2B2}" type="pres">
      <dgm:prSet presAssocID="{711F087B-A68F-482A-827B-DD6AD727758D}" presName="compNode" presStyleCnt="0"/>
      <dgm:spPr/>
    </dgm:pt>
    <dgm:pt modelId="{BB287254-4EFE-452A-901D-733C59B9329C}" type="pres">
      <dgm:prSet presAssocID="{711F087B-A68F-482A-827B-DD6AD727758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3369FBD1-674E-4247-8F49-86A6AA721B0A}" type="pres">
      <dgm:prSet presAssocID="{711F087B-A68F-482A-827B-DD6AD727758D}" presName="spaceRect" presStyleCnt="0"/>
      <dgm:spPr/>
    </dgm:pt>
    <dgm:pt modelId="{20C9CA1E-C8AC-4072-ACFD-A29D50EFE893}" type="pres">
      <dgm:prSet presAssocID="{711F087B-A68F-482A-827B-DD6AD727758D}" presName="textRect" presStyleLbl="revTx" presStyleIdx="2" presStyleCnt="4">
        <dgm:presLayoutVars>
          <dgm:chMax val="1"/>
          <dgm:chPref val="1"/>
        </dgm:presLayoutVars>
      </dgm:prSet>
      <dgm:spPr/>
    </dgm:pt>
    <dgm:pt modelId="{1AFCBBC5-C099-493E-9C1A-3ACF4D75B873}" type="pres">
      <dgm:prSet presAssocID="{61659420-042C-4465-8621-71F46D4C0083}" presName="sibTrans" presStyleCnt="0"/>
      <dgm:spPr/>
    </dgm:pt>
    <dgm:pt modelId="{41EB30E9-5FA3-428C-9E41-D1471760910C}" type="pres">
      <dgm:prSet presAssocID="{136164EA-77F5-4929-9629-D08A3EDF1EE2}" presName="compNode" presStyleCnt="0"/>
      <dgm:spPr/>
    </dgm:pt>
    <dgm:pt modelId="{3F573E5F-7320-40DB-BD61-9D4067C12653}" type="pres">
      <dgm:prSet presAssocID="{136164EA-77F5-4929-9629-D08A3EDF1E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82DCB2ED-3EC2-4926-8591-F79746CE4EE1}" type="pres">
      <dgm:prSet presAssocID="{136164EA-77F5-4929-9629-D08A3EDF1EE2}" presName="spaceRect" presStyleCnt="0"/>
      <dgm:spPr/>
    </dgm:pt>
    <dgm:pt modelId="{9E8C442C-361E-4404-9E4C-C2E4CEA9AB1E}" type="pres">
      <dgm:prSet presAssocID="{136164EA-77F5-4929-9629-D08A3EDF1EE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83A6008-A577-4139-9844-63E2FFF4A292}" srcId="{28C419BF-E2BA-450C-AB17-2ECA5CEEF7F6}" destId="{711F087B-A68F-482A-827B-DD6AD727758D}" srcOrd="2" destOrd="0" parTransId="{D8BE5993-8C08-40E3-91C8-E9A91613315F}" sibTransId="{61659420-042C-4465-8621-71F46D4C0083}"/>
    <dgm:cxn modelId="{03C7CD29-9EFA-48D4-9FBA-323CC529B0C5}" type="presOf" srcId="{136164EA-77F5-4929-9629-D08A3EDF1EE2}" destId="{9E8C442C-361E-4404-9E4C-C2E4CEA9AB1E}" srcOrd="0" destOrd="0" presId="urn:microsoft.com/office/officeart/2018/2/layout/IconLabelList"/>
    <dgm:cxn modelId="{1B99353E-3AE8-4969-B8BC-4B5C7F687B35}" srcId="{28C419BF-E2BA-450C-AB17-2ECA5CEEF7F6}" destId="{959EC7F6-58C3-47D9-B757-76B3AB713301}" srcOrd="0" destOrd="0" parTransId="{45596471-66E7-4A6B-BDC5-9ADFB8AEC1EE}" sibTransId="{F3275F30-DAEC-475C-9404-D62CC1C3534C}"/>
    <dgm:cxn modelId="{BB5F565C-4AD6-4DA1-8A26-7C9B37680448}" type="presOf" srcId="{CC3546B7-9D52-44D5-802A-4861E241E232}" destId="{7A2574C6-4F11-499F-909A-136F76889691}" srcOrd="0" destOrd="0" presId="urn:microsoft.com/office/officeart/2018/2/layout/IconLabelList"/>
    <dgm:cxn modelId="{A40CBF64-88CF-489C-8566-3CE682151E3D}" type="presOf" srcId="{28C419BF-E2BA-450C-AB17-2ECA5CEEF7F6}" destId="{9E9DFDF3-9C08-404D-B580-350B5D636C44}" srcOrd="0" destOrd="0" presId="urn:microsoft.com/office/officeart/2018/2/layout/IconLabelList"/>
    <dgm:cxn modelId="{784D1270-A406-4576-B3A6-AA9F106EBCA5}" type="presOf" srcId="{711F087B-A68F-482A-827B-DD6AD727758D}" destId="{20C9CA1E-C8AC-4072-ACFD-A29D50EFE893}" srcOrd="0" destOrd="0" presId="urn:microsoft.com/office/officeart/2018/2/layout/IconLabelList"/>
    <dgm:cxn modelId="{40A084B6-564B-43A8-9258-50D5D698F50A}" srcId="{28C419BF-E2BA-450C-AB17-2ECA5CEEF7F6}" destId="{CC3546B7-9D52-44D5-802A-4861E241E232}" srcOrd="1" destOrd="0" parTransId="{9FFF15C0-1EB7-4330-A116-101A996A0312}" sibTransId="{8E6422EF-0BC1-40BE-A9D1-F3190A0AD449}"/>
    <dgm:cxn modelId="{20B8D3C0-0B7D-4B84-8B5D-BDD39346425E}" type="presOf" srcId="{959EC7F6-58C3-47D9-B757-76B3AB713301}" destId="{A2E142FE-87DD-49B8-84BB-03D2857E5D26}" srcOrd="0" destOrd="0" presId="urn:microsoft.com/office/officeart/2018/2/layout/IconLabelList"/>
    <dgm:cxn modelId="{AC6B2CE8-FA30-4859-A960-4CF3D5CD78F8}" srcId="{28C419BF-E2BA-450C-AB17-2ECA5CEEF7F6}" destId="{136164EA-77F5-4929-9629-D08A3EDF1EE2}" srcOrd="3" destOrd="0" parTransId="{C33F59BB-43E0-47C5-81AA-4239116C52E5}" sibTransId="{BE4E77DC-2C83-439E-B0AF-A25CDEB426DB}"/>
    <dgm:cxn modelId="{4B238A71-5323-4B23-9DC2-BDB3E3EDE913}" type="presParOf" srcId="{9E9DFDF3-9C08-404D-B580-350B5D636C44}" destId="{EAA6AB4A-51C5-4DE6-9B36-61453BD7F9EC}" srcOrd="0" destOrd="0" presId="urn:microsoft.com/office/officeart/2018/2/layout/IconLabelList"/>
    <dgm:cxn modelId="{B66329AD-BCC2-4428-B723-D2B73DEC7840}" type="presParOf" srcId="{EAA6AB4A-51C5-4DE6-9B36-61453BD7F9EC}" destId="{F665CE79-E21A-4FF4-B5B0-8114D3207FAA}" srcOrd="0" destOrd="0" presId="urn:microsoft.com/office/officeart/2018/2/layout/IconLabelList"/>
    <dgm:cxn modelId="{76765DF3-F8DC-4069-8EB1-B1C6A76F1731}" type="presParOf" srcId="{EAA6AB4A-51C5-4DE6-9B36-61453BD7F9EC}" destId="{8B9090CC-2D2C-4D31-B9CE-0BAC519C869A}" srcOrd="1" destOrd="0" presId="urn:microsoft.com/office/officeart/2018/2/layout/IconLabelList"/>
    <dgm:cxn modelId="{0D995E7D-EE3D-4CA3-9C79-CBAC807D4124}" type="presParOf" srcId="{EAA6AB4A-51C5-4DE6-9B36-61453BD7F9EC}" destId="{A2E142FE-87DD-49B8-84BB-03D2857E5D26}" srcOrd="2" destOrd="0" presId="urn:microsoft.com/office/officeart/2018/2/layout/IconLabelList"/>
    <dgm:cxn modelId="{3C52BE04-1653-4D33-80CD-34E585390263}" type="presParOf" srcId="{9E9DFDF3-9C08-404D-B580-350B5D636C44}" destId="{7AA46CAD-3C04-40F1-884F-63B7C4D0A271}" srcOrd="1" destOrd="0" presId="urn:microsoft.com/office/officeart/2018/2/layout/IconLabelList"/>
    <dgm:cxn modelId="{84C74535-DE46-41AC-836E-A814279B55A9}" type="presParOf" srcId="{9E9DFDF3-9C08-404D-B580-350B5D636C44}" destId="{4BFBD5E3-7949-4438-9659-9939400C268C}" srcOrd="2" destOrd="0" presId="urn:microsoft.com/office/officeart/2018/2/layout/IconLabelList"/>
    <dgm:cxn modelId="{413708F3-ACA5-4ACF-9736-5FEF876F3AE3}" type="presParOf" srcId="{4BFBD5E3-7949-4438-9659-9939400C268C}" destId="{B5661E2C-F8DC-474F-934F-F7EDCFCA3682}" srcOrd="0" destOrd="0" presId="urn:microsoft.com/office/officeart/2018/2/layout/IconLabelList"/>
    <dgm:cxn modelId="{666193F3-C0B6-459E-AC70-C8AA8A81B673}" type="presParOf" srcId="{4BFBD5E3-7949-4438-9659-9939400C268C}" destId="{793A490D-BCB5-4527-9261-65580CD36CF8}" srcOrd="1" destOrd="0" presId="urn:microsoft.com/office/officeart/2018/2/layout/IconLabelList"/>
    <dgm:cxn modelId="{1E84BE42-999B-4D57-8130-24186F8690B7}" type="presParOf" srcId="{4BFBD5E3-7949-4438-9659-9939400C268C}" destId="{7A2574C6-4F11-499F-909A-136F76889691}" srcOrd="2" destOrd="0" presId="urn:microsoft.com/office/officeart/2018/2/layout/IconLabelList"/>
    <dgm:cxn modelId="{D0F3FA08-5662-44BD-B740-C02C14C36D4A}" type="presParOf" srcId="{9E9DFDF3-9C08-404D-B580-350B5D636C44}" destId="{7C087979-52C6-4807-8BAE-693EA972E8DC}" srcOrd="3" destOrd="0" presId="urn:microsoft.com/office/officeart/2018/2/layout/IconLabelList"/>
    <dgm:cxn modelId="{C948A2FE-B54D-497B-9748-5163918063A4}" type="presParOf" srcId="{9E9DFDF3-9C08-404D-B580-350B5D636C44}" destId="{43589C72-9C44-4871-9424-D845DD21D2B2}" srcOrd="4" destOrd="0" presId="urn:microsoft.com/office/officeart/2018/2/layout/IconLabelList"/>
    <dgm:cxn modelId="{76C656E1-57B0-4726-AC2D-2DDF5DEDB44D}" type="presParOf" srcId="{43589C72-9C44-4871-9424-D845DD21D2B2}" destId="{BB287254-4EFE-452A-901D-733C59B9329C}" srcOrd="0" destOrd="0" presId="urn:microsoft.com/office/officeart/2018/2/layout/IconLabelList"/>
    <dgm:cxn modelId="{0E805F6C-60DD-428A-B1D3-2A9DB7376EB9}" type="presParOf" srcId="{43589C72-9C44-4871-9424-D845DD21D2B2}" destId="{3369FBD1-674E-4247-8F49-86A6AA721B0A}" srcOrd="1" destOrd="0" presId="urn:microsoft.com/office/officeart/2018/2/layout/IconLabelList"/>
    <dgm:cxn modelId="{E76DACF8-67E2-4CC1-BE28-B3DA89A3B280}" type="presParOf" srcId="{43589C72-9C44-4871-9424-D845DD21D2B2}" destId="{20C9CA1E-C8AC-4072-ACFD-A29D50EFE893}" srcOrd="2" destOrd="0" presId="urn:microsoft.com/office/officeart/2018/2/layout/IconLabelList"/>
    <dgm:cxn modelId="{15E78B21-7124-4373-9EA4-393180B4A4DD}" type="presParOf" srcId="{9E9DFDF3-9C08-404D-B580-350B5D636C44}" destId="{1AFCBBC5-C099-493E-9C1A-3ACF4D75B873}" srcOrd="5" destOrd="0" presId="urn:microsoft.com/office/officeart/2018/2/layout/IconLabelList"/>
    <dgm:cxn modelId="{D03E64BB-6298-4A72-A678-0499C9DF381C}" type="presParOf" srcId="{9E9DFDF3-9C08-404D-B580-350B5D636C44}" destId="{41EB30E9-5FA3-428C-9E41-D1471760910C}" srcOrd="6" destOrd="0" presId="urn:microsoft.com/office/officeart/2018/2/layout/IconLabelList"/>
    <dgm:cxn modelId="{BF0611BB-4B0A-4D42-A968-5F481E2DFD1E}" type="presParOf" srcId="{41EB30E9-5FA3-428C-9E41-D1471760910C}" destId="{3F573E5F-7320-40DB-BD61-9D4067C12653}" srcOrd="0" destOrd="0" presId="urn:microsoft.com/office/officeart/2018/2/layout/IconLabelList"/>
    <dgm:cxn modelId="{70072EAF-FCAB-44DA-9CD6-3E004826769B}" type="presParOf" srcId="{41EB30E9-5FA3-428C-9E41-D1471760910C}" destId="{82DCB2ED-3EC2-4926-8591-F79746CE4EE1}" srcOrd="1" destOrd="0" presId="urn:microsoft.com/office/officeart/2018/2/layout/IconLabelList"/>
    <dgm:cxn modelId="{B008A151-CAEB-4881-B27B-BC77CADE56EE}" type="presParOf" srcId="{41EB30E9-5FA3-428C-9E41-D1471760910C}" destId="{9E8C442C-361E-4404-9E4C-C2E4CEA9AB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95B19A-B446-4320-94BD-F256B6E78C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7557859-CA2C-4A76-9201-52F89B1F59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/>
            <a:t>Každý člověk potřebuje pocit blízkosti a pozornosti – dotyky, komunikace, setkávání</a:t>
          </a:r>
          <a:r>
            <a:rPr lang="cs-CZ" sz="1600"/>
            <a:t>.</a:t>
          </a:r>
          <a:endParaRPr lang="en-US" sz="1600" dirty="0"/>
        </a:p>
      </dgm:t>
    </dgm:pt>
    <dgm:pt modelId="{196E7A2A-AFF1-4B0B-ACCE-5E6C903A66F2}" type="parTrans" cxnId="{B706B4BB-C0FE-4991-8DF2-2E7384CD3D49}">
      <dgm:prSet/>
      <dgm:spPr/>
      <dgm:t>
        <a:bodyPr/>
        <a:lstStyle/>
        <a:p>
          <a:endParaRPr lang="en-US"/>
        </a:p>
      </dgm:t>
    </dgm:pt>
    <dgm:pt modelId="{7076594E-87A0-4E5F-8391-5AC8F4837BCF}" type="sibTrans" cxnId="{B706B4BB-C0FE-4991-8DF2-2E7384CD3D49}">
      <dgm:prSet/>
      <dgm:spPr/>
      <dgm:t>
        <a:bodyPr/>
        <a:lstStyle/>
        <a:p>
          <a:endParaRPr lang="en-US"/>
        </a:p>
      </dgm:t>
    </dgm:pt>
    <dgm:pt modelId="{D0586B46-6044-4C8A-A8B6-8DD3795DE9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/>
            <a:t>Čtyři pilíře setkávání – dotyk (kůže na kůži), emoční sblížení, verbální a neverbální komunikace, soustředěná pozornost (rozdíl mezi běžným klientem a klientem s demencí /nepřetěžovat/</a:t>
          </a:r>
          <a:endParaRPr lang="en-US" sz="1800" dirty="0"/>
        </a:p>
      </dgm:t>
    </dgm:pt>
    <dgm:pt modelId="{DA7522F7-C9B0-4BEA-93D2-D04D40C3FA6D}" type="parTrans" cxnId="{D29FF31C-6964-4BAD-AE84-EA6D46B3A1B8}">
      <dgm:prSet/>
      <dgm:spPr/>
      <dgm:t>
        <a:bodyPr/>
        <a:lstStyle/>
        <a:p>
          <a:endParaRPr lang="en-US"/>
        </a:p>
      </dgm:t>
    </dgm:pt>
    <dgm:pt modelId="{BB76F036-68C1-4EF7-B86C-B55AC46C15DE}" type="sibTrans" cxnId="{D29FF31C-6964-4BAD-AE84-EA6D46B3A1B8}">
      <dgm:prSet/>
      <dgm:spPr/>
      <dgm:t>
        <a:bodyPr/>
        <a:lstStyle/>
        <a:p>
          <a:endParaRPr lang="en-US"/>
        </a:p>
      </dgm:t>
    </dgm:pt>
    <dgm:pt modelId="{9C550F38-3A46-4298-915A-C28167BEF62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Krátkodobá aktivizace</a:t>
          </a:r>
          <a:endParaRPr lang="en-US" dirty="0"/>
        </a:p>
      </dgm:t>
    </dgm:pt>
    <dgm:pt modelId="{AD396857-6064-4D92-A1FB-52C9BE9805F3}" type="parTrans" cxnId="{E987FECE-ECB1-4724-BAF2-174548981B93}">
      <dgm:prSet/>
      <dgm:spPr/>
      <dgm:t>
        <a:bodyPr/>
        <a:lstStyle/>
        <a:p>
          <a:endParaRPr lang="en-US"/>
        </a:p>
      </dgm:t>
    </dgm:pt>
    <dgm:pt modelId="{CA75DC04-038D-4CCE-B459-4BAE4536C935}" type="sibTrans" cxnId="{E987FECE-ECB1-4724-BAF2-174548981B93}">
      <dgm:prSet/>
      <dgm:spPr/>
      <dgm:t>
        <a:bodyPr/>
        <a:lstStyle/>
        <a:p>
          <a:endParaRPr lang="en-US"/>
        </a:p>
      </dgm:t>
    </dgm:pt>
    <dgm:pt modelId="{2C9A17B6-DB11-488F-BF96-A3399562CA2C}" type="pres">
      <dgm:prSet presAssocID="{1A95B19A-B446-4320-94BD-F256B6E78C25}" presName="root" presStyleCnt="0">
        <dgm:presLayoutVars>
          <dgm:dir/>
          <dgm:resizeHandles val="exact"/>
        </dgm:presLayoutVars>
      </dgm:prSet>
      <dgm:spPr/>
    </dgm:pt>
    <dgm:pt modelId="{E4D9A39F-93C6-4764-90FC-FD5A0D62BDB2}" type="pres">
      <dgm:prSet presAssocID="{A7557859-CA2C-4A76-9201-52F89B1F5955}" presName="compNode" presStyleCnt="0"/>
      <dgm:spPr/>
    </dgm:pt>
    <dgm:pt modelId="{2C340D8A-60D3-4B34-9588-6F7CF2175F3F}" type="pres">
      <dgm:prSet presAssocID="{A7557859-CA2C-4A76-9201-52F89B1F5955}" presName="bgRect" presStyleLbl="bgShp" presStyleIdx="0" presStyleCnt="3"/>
      <dgm:spPr/>
    </dgm:pt>
    <dgm:pt modelId="{279551A4-EE51-408B-A432-3F5266BF2161}" type="pres">
      <dgm:prSet presAssocID="{A7557859-CA2C-4A76-9201-52F89B1F59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 zdraví"/>
        </a:ext>
      </dgm:extLst>
    </dgm:pt>
    <dgm:pt modelId="{A945E2BF-56B7-4D83-9EC8-47F42F144220}" type="pres">
      <dgm:prSet presAssocID="{A7557859-CA2C-4A76-9201-52F89B1F5955}" presName="spaceRect" presStyleCnt="0"/>
      <dgm:spPr/>
    </dgm:pt>
    <dgm:pt modelId="{735B60EF-AA2D-4329-92CF-718DE7AA87B6}" type="pres">
      <dgm:prSet presAssocID="{A7557859-CA2C-4A76-9201-52F89B1F5955}" presName="parTx" presStyleLbl="revTx" presStyleIdx="0" presStyleCnt="3">
        <dgm:presLayoutVars>
          <dgm:chMax val="0"/>
          <dgm:chPref val="0"/>
        </dgm:presLayoutVars>
      </dgm:prSet>
      <dgm:spPr/>
    </dgm:pt>
    <dgm:pt modelId="{18F23903-54D8-4BB6-BE7E-A3E95A046E65}" type="pres">
      <dgm:prSet presAssocID="{7076594E-87A0-4E5F-8391-5AC8F4837BCF}" presName="sibTrans" presStyleCnt="0"/>
      <dgm:spPr/>
    </dgm:pt>
    <dgm:pt modelId="{9A25D1EA-554A-4735-9B3C-FF95D06050F4}" type="pres">
      <dgm:prSet presAssocID="{D0586B46-6044-4C8A-A8B6-8DD3795DE9D3}" presName="compNode" presStyleCnt="0"/>
      <dgm:spPr/>
    </dgm:pt>
    <dgm:pt modelId="{20BA30F0-6419-4730-9084-0F86A5E36FA4}" type="pres">
      <dgm:prSet presAssocID="{D0586B46-6044-4C8A-A8B6-8DD3795DE9D3}" presName="bgRect" presStyleLbl="bgShp" presStyleIdx="1" presStyleCnt="3"/>
      <dgm:spPr/>
    </dgm:pt>
    <dgm:pt modelId="{A7401B20-6882-4AB2-8128-BC0E5D88B67E}" type="pres">
      <dgm:prSet presAssocID="{D0586B46-6044-4C8A-A8B6-8DD3795DE9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0A368B22-CB66-43EA-B44A-2BED65C19137}" type="pres">
      <dgm:prSet presAssocID="{D0586B46-6044-4C8A-A8B6-8DD3795DE9D3}" presName="spaceRect" presStyleCnt="0"/>
      <dgm:spPr/>
    </dgm:pt>
    <dgm:pt modelId="{2A2EFBDD-6B1C-454A-BA2F-860C9C267AD3}" type="pres">
      <dgm:prSet presAssocID="{D0586B46-6044-4C8A-A8B6-8DD3795DE9D3}" presName="parTx" presStyleLbl="revTx" presStyleIdx="1" presStyleCnt="3" custScaleX="125545">
        <dgm:presLayoutVars>
          <dgm:chMax val="0"/>
          <dgm:chPref val="0"/>
        </dgm:presLayoutVars>
      </dgm:prSet>
      <dgm:spPr/>
    </dgm:pt>
    <dgm:pt modelId="{64C4783E-E3C8-482C-B5A9-F9711B8A1B92}" type="pres">
      <dgm:prSet presAssocID="{BB76F036-68C1-4EF7-B86C-B55AC46C15DE}" presName="sibTrans" presStyleCnt="0"/>
      <dgm:spPr/>
    </dgm:pt>
    <dgm:pt modelId="{165D3215-B875-47C8-9419-AEF4F26888D7}" type="pres">
      <dgm:prSet presAssocID="{9C550F38-3A46-4298-915A-C28167BEF622}" presName="compNode" presStyleCnt="0"/>
      <dgm:spPr/>
    </dgm:pt>
    <dgm:pt modelId="{B89DA9A2-8EAE-407B-8AA6-5293EA2E9544}" type="pres">
      <dgm:prSet presAssocID="{9C550F38-3A46-4298-915A-C28167BEF622}" presName="bgRect" presStyleLbl="bgShp" presStyleIdx="2" presStyleCnt="3"/>
      <dgm:spPr/>
    </dgm:pt>
    <dgm:pt modelId="{C31533AE-8EB3-4FAC-902F-70462D784A03}" type="pres">
      <dgm:prSet presAssocID="{9C550F38-3A46-4298-915A-C28167BEF6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C14D204C-D9A8-46E8-9BF2-71116440B0FB}" type="pres">
      <dgm:prSet presAssocID="{9C550F38-3A46-4298-915A-C28167BEF622}" presName="spaceRect" presStyleCnt="0"/>
      <dgm:spPr/>
    </dgm:pt>
    <dgm:pt modelId="{40B15790-265C-4A06-B2F7-22B4C929F5AF}" type="pres">
      <dgm:prSet presAssocID="{9C550F38-3A46-4298-915A-C28167BEF622}" presName="parTx" presStyleLbl="revTx" presStyleIdx="2" presStyleCnt="3" custScaleX="111149">
        <dgm:presLayoutVars>
          <dgm:chMax val="0"/>
          <dgm:chPref val="0"/>
        </dgm:presLayoutVars>
      </dgm:prSet>
      <dgm:spPr/>
    </dgm:pt>
  </dgm:ptLst>
  <dgm:cxnLst>
    <dgm:cxn modelId="{3491B10B-D7C6-4702-813A-2F3C9E1D834E}" type="presOf" srcId="{9C550F38-3A46-4298-915A-C28167BEF622}" destId="{40B15790-265C-4A06-B2F7-22B4C929F5AF}" srcOrd="0" destOrd="0" presId="urn:microsoft.com/office/officeart/2018/2/layout/IconVerticalSolidList"/>
    <dgm:cxn modelId="{D29FF31C-6964-4BAD-AE84-EA6D46B3A1B8}" srcId="{1A95B19A-B446-4320-94BD-F256B6E78C25}" destId="{D0586B46-6044-4C8A-A8B6-8DD3795DE9D3}" srcOrd="1" destOrd="0" parTransId="{DA7522F7-C9B0-4BEA-93D2-D04D40C3FA6D}" sibTransId="{BB76F036-68C1-4EF7-B86C-B55AC46C15DE}"/>
    <dgm:cxn modelId="{99508765-BF82-4E38-88B6-FF2DAE6F7162}" type="presOf" srcId="{A7557859-CA2C-4A76-9201-52F89B1F5955}" destId="{735B60EF-AA2D-4329-92CF-718DE7AA87B6}" srcOrd="0" destOrd="0" presId="urn:microsoft.com/office/officeart/2018/2/layout/IconVerticalSolidList"/>
    <dgm:cxn modelId="{FEF09E8C-A7F1-4F96-832B-9A4FD15611F3}" type="presOf" srcId="{1A95B19A-B446-4320-94BD-F256B6E78C25}" destId="{2C9A17B6-DB11-488F-BF96-A3399562CA2C}" srcOrd="0" destOrd="0" presId="urn:microsoft.com/office/officeart/2018/2/layout/IconVerticalSolidList"/>
    <dgm:cxn modelId="{01DE0FAD-8FA6-47E2-A3C9-7FEA0E8CA2F5}" type="presOf" srcId="{D0586B46-6044-4C8A-A8B6-8DD3795DE9D3}" destId="{2A2EFBDD-6B1C-454A-BA2F-860C9C267AD3}" srcOrd="0" destOrd="0" presId="urn:microsoft.com/office/officeart/2018/2/layout/IconVerticalSolidList"/>
    <dgm:cxn modelId="{B706B4BB-C0FE-4991-8DF2-2E7384CD3D49}" srcId="{1A95B19A-B446-4320-94BD-F256B6E78C25}" destId="{A7557859-CA2C-4A76-9201-52F89B1F5955}" srcOrd="0" destOrd="0" parTransId="{196E7A2A-AFF1-4B0B-ACCE-5E6C903A66F2}" sibTransId="{7076594E-87A0-4E5F-8391-5AC8F4837BCF}"/>
    <dgm:cxn modelId="{E987FECE-ECB1-4724-BAF2-174548981B93}" srcId="{1A95B19A-B446-4320-94BD-F256B6E78C25}" destId="{9C550F38-3A46-4298-915A-C28167BEF622}" srcOrd="2" destOrd="0" parTransId="{AD396857-6064-4D92-A1FB-52C9BE9805F3}" sibTransId="{CA75DC04-038D-4CCE-B459-4BAE4536C935}"/>
    <dgm:cxn modelId="{3D291ECA-D4B3-4FD3-8DC7-F6ECABDB4026}" type="presParOf" srcId="{2C9A17B6-DB11-488F-BF96-A3399562CA2C}" destId="{E4D9A39F-93C6-4764-90FC-FD5A0D62BDB2}" srcOrd="0" destOrd="0" presId="urn:microsoft.com/office/officeart/2018/2/layout/IconVerticalSolidList"/>
    <dgm:cxn modelId="{C56C3919-36A7-44AF-952E-D34BD9DC72EC}" type="presParOf" srcId="{E4D9A39F-93C6-4764-90FC-FD5A0D62BDB2}" destId="{2C340D8A-60D3-4B34-9588-6F7CF2175F3F}" srcOrd="0" destOrd="0" presId="urn:microsoft.com/office/officeart/2018/2/layout/IconVerticalSolidList"/>
    <dgm:cxn modelId="{C5E8D0D9-A37D-4688-9D58-7BDB689FC47C}" type="presParOf" srcId="{E4D9A39F-93C6-4764-90FC-FD5A0D62BDB2}" destId="{279551A4-EE51-408B-A432-3F5266BF2161}" srcOrd="1" destOrd="0" presId="urn:microsoft.com/office/officeart/2018/2/layout/IconVerticalSolidList"/>
    <dgm:cxn modelId="{659914AB-7426-4F92-9918-1871BD27F41A}" type="presParOf" srcId="{E4D9A39F-93C6-4764-90FC-FD5A0D62BDB2}" destId="{A945E2BF-56B7-4D83-9EC8-47F42F144220}" srcOrd="2" destOrd="0" presId="urn:microsoft.com/office/officeart/2018/2/layout/IconVerticalSolidList"/>
    <dgm:cxn modelId="{EA63BB2B-7614-44FA-AE39-9502A37FBECC}" type="presParOf" srcId="{E4D9A39F-93C6-4764-90FC-FD5A0D62BDB2}" destId="{735B60EF-AA2D-4329-92CF-718DE7AA87B6}" srcOrd="3" destOrd="0" presId="urn:microsoft.com/office/officeart/2018/2/layout/IconVerticalSolidList"/>
    <dgm:cxn modelId="{BFAEACFF-099B-4792-A975-A6FC9EC463CC}" type="presParOf" srcId="{2C9A17B6-DB11-488F-BF96-A3399562CA2C}" destId="{18F23903-54D8-4BB6-BE7E-A3E95A046E65}" srcOrd="1" destOrd="0" presId="urn:microsoft.com/office/officeart/2018/2/layout/IconVerticalSolidList"/>
    <dgm:cxn modelId="{CA3B69AA-4343-482D-9D2D-BCB4F63B63B7}" type="presParOf" srcId="{2C9A17B6-DB11-488F-BF96-A3399562CA2C}" destId="{9A25D1EA-554A-4735-9B3C-FF95D06050F4}" srcOrd="2" destOrd="0" presId="urn:microsoft.com/office/officeart/2018/2/layout/IconVerticalSolidList"/>
    <dgm:cxn modelId="{4E57AC1F-D995-4697-A23D-FBAB8AE8386D}" type="presParOf" srcId="{9A25D1EA-554A-4735-9B3C-FF95D06050F4}" destId="{20BA30F0-6419-4730-9084-0F86A5E36FA4}" srcOrd="0" destOrd="0" presId="urn:microsoft.com/office/officeart/2018/2/layout/IconVerticalSolidList"/>
    <dgm:cxn modelId="{A23D59D7-C9B8-4E6C-AF58-BAA92DA6FE21}" type="presParOf" srcId="{9A25D1EA-554A-4735-9B3C-FF95D06050F4}" destId="{A7401B20-6882-4AB2-8128-BC0E5D88B67E}" srcOrd="1" destOrd="0" presId="urn:microsoft.com/office/officeart/2018/2/layout/IconVerticalSolidList"/>
    <dgm:cxn modelId="{840CDB94-1EE8-4C68-8778-F0F24BF01372}" type="presParOf" srcId="{9A25D1EA-554A-4735-9B3C-FF95D06050F4}" destId="{0A368B22-CB66-43EA-B44A-2BED65C19137}" srcOrd="2" destOrd="0" presId="urn:microsoft.com/office/officeart/2018/2/layout/IconVerticalSolidList"/>
    <dgm:cxn modelId="{1BEED5AA-8893-4F5B-B0E2-8EF5669092D8}" type="presParOf" srcId="{9A25D1EA-554A-4735-9B3C-FF95D06050F4}" destId="{2A2EFBDD-6B1C-454A-BA2F-860C9C267AD3}" srcOrd="3" destOrd="0" presId="urn:microsoft.com/office/officeart/2018/2/layout/IconVerticalSolidList"/>
    <dgm:cxn modelId="{DECB6040-BE04-4086-91A5-10BAEC385493}" type="presParOf" srcId="{2C9A17B6-DB11-488F-BF96-A3399562CA2C}" destId="{64C4783E-E3C8-482C-B5A9-F9711B8A1B92}" srcOrd="3" destOrd="0" presId="urn:microsoft.com/office/officeart/2018/2/layout/IconVerticalSolidList"/>
    <dgm:cxn modelId="{21B18686-7378-432A-9696-B60CFAF577E8}" type="presParOf" srcId="{2C9A17B6-DB11-488F-BF96-A3399562CA2C}" destId="{165D3215-B875-47C8-9419-AEF4F26888D7}" srcOrd="4" destOrd="0" presId="urn:microsoft.com/office/officeart/2018/2/layout/IconVerticalSolidList"/>
    <dgm:cxn modelId="{4F85B4FD-9AA8-49C8-A8A2-43FFB50F38F8}" type="presParOf" srcId="{165D3215-B875-47C8-9419-AEF4F26888D7}" destId="{B89DA9A2-8EAE-407B-8AA6-5293EA2E9544}" srcOrd="0" destOrd="0" presId="urn:microsoft.com/office/officeart/2018/2/layout/IconVerticalSolidList"/>
    <dgm:cxn modelId="{DFACFD35-D487-4889-9729-0E19A0C0CF24}" type="presParOf" srcId="{165D3215-B875-47C8-9419-AEF4F26888D7}" destId="{C31533AE-8EB3-4FAC-902F-70462D784A03}" srcOrd="1" destOrd="0" presId="urn:microsoft.com/office/officeart/2018/2/layout/IconVerticalSolidList"/>
    <dgm:cxn modelId="{F95310AF-3627-4492-8C58-9DEC71284AA9}" type="presParOf" srcId="{165D3215-B875-47C8-9419-AEF4F26888D7}" destId="{C14D204C-D9A8-46E8-9BF2-71116440B0FB}" srcOrd="2" destOrd="0" presId="urn:microsoft.com/office/officeart/2018/2/layout/IconVerticalSolidList"/>
    <dgm:cxn modelId="{F7C83AB7-38C8-4AC2-9311-036651728391}" type="presParOf" srcId="{165D3215-B875-47C8-9419-AEF4F26888D7}" destId="{40B15790-265C-4A06-B2F7-22B4C929F5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B584A3-9234-4F4B-B3D9-8CE829C162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A953C55-8E26-4FDB-BD69-9DEAC354578B}">
      <dgm:prSet/>
      <dgm:spPr/>
      <dgm:t>
        <a:bodyPr/>
        <a:lstStyle/>
        <a:p>
          <a:r>
            <a:rPr lang="cs-CZ" b="1" dirty="0"/>
            <a:t>Alzheimerova choroba – nemoc celé rodiny</a:t>
          </a:r>
          <a:r>
            <a:rPr lang="cs-CZ" dirty="0"/>
            <a:t>, Tereza Zahradníková</a:t>
          </a:r>
          <a:endParaRPr lang="en-US" dirty="0"/>
        </a:p>
      </dgm:t>
    </dgm:pt>
    <dgm:pt modelId="{881738B1-F7C1-4F1B-AC00-8E9AA78EA269}" type="parTrans" cxnId="{22921BFF-639E-49C6-BDAD-C4B9984D3494}">
      <dgm:prSet/>
      <dgm:spPr/>
      <dgm:t>
        <a:bodyPr/>
        <a:lstStyle/>
        <a:p>
          <a:endParaRPr lang="en-US"/>
        </a:p>
      </dgm:t>
    </dgm:pt>
    <dgm:pt modelId="{A68743D6-F4F9-43DC-A2FB-AC95ECB282FB}" type="sibTrans" cxnId="{22921BFF-639E-49C6-BDAD-C4B9984D3494}">
      <dgm:prSet/>
      <dgm:spPr/>
      <dgm:t>
        <a:bodyPr/>
        <a:lstStyle/>
        <a:p>
          <a:endParaRPr lang="en-US"/>
        </a:p>
      </dgm:t>
    </dgm:pt>
    <dgm:pt modelId="{C8BC165F-BE34-452D-86F6-90E58DB2895A}">
      <dgm:prSet/>
      <dgm:spPr/>
      <dgm:t>
        <a:bodyPr/>
        <a:lstStyle/>
        <a:p>
          <a:r>
            <a:rPr lang="cs-CZ"/>
            <a:t>Název práce: </a:t>
          </a:r>
          <a:r>
            <a:rPr lang="cs-CZ" b="1"/>
            <a:t>Stáří pohledem pečující rodiny, </a:t>
          </a:r>
          <a:r>
            <a:rPr lang="cs-CZ"/>
            <a:t>Věra Skalníková</a:t>
          </a:r>
          <a:endParaRPr lang="en-US"/>
        </a:p>
      </dgm:t>
    </dgm:pt>
    <dgm:pt modelId="{ACD9561E-5E9A-4965-A67D-E03E5F5C513C}" type="parTrans" cxnId="{ADE1F78C-504B-4819-9A8D-92AE5366C299}">
      <dgm:prSet/>
      <dgm:spPr/>
      <dgm:t>
        <a:bodyPr/>
        <a:lstStyle/>
        <a:p>
          <a:endParaRPr lang="en-US"/>
        </a:p>
      </dgm:t>
    </dgm:pt>
    <dgm:pt modelId="{D0617301-F392-4C77-82BE-970E7F13F586}" type="sibTrans" cxnId="{ADE1F78C-504B-4819-9A8D-92AE5366C299}">
      <dgm:prSet/>
      <dgm:spPr/>
      <dgm:t>
        <a:bodyPr/>
        <a:lstStyle/>
        <a:p>
          <a:endParaRPr lang="en-US"/>
        </a:p>
      </dgm:t>
    </dgm:pt>
    <dgm:pt modelId="{88418A6C-2182-463F-B2F8-95A0AEDAD221}">
      <dgm:prSet/>
      <dgm:spPr/>
      <dgm:t>
        <a:bodyPr/>
        <a:lstStyle/>
        <a:p>
          <a:r>
            <a:rPr lang="cs-CZ"/>
            <a:t>Název práce:  </a:t>
          </a:r>
          <a:r>
            <a:rPr lang="cs-CZ" b="1"/>
            <a:t>Nelehká role pečujícího aneb můj příbuzný má Alzheimerovu chorobu,</a:t>
          </a:r>
          <a:r>
            <a:rPr lang="cs-CZ"/>
            <a:t> Markéta Banková</a:t>
          </a:r>
          <a:endParaRPr lang="en-US"/>
        </a:p>
      </dgm:t>
    </dgm:pt>
    <dgm:pt modelId="{BE068ED9-D5AB-4809-9951-1FDAE3696C71}" type="parTrans" cxnId="{5C3FE804-3537-4535-B88C-34CE07CE1CEB}">
      <dgm:prSet/>
      <dgm:spPr/>
      <dgm:t>
        <a:bodyPr/>
        <a:lstStyle/>
        <a:p>
          <a:endParaRPr lang="en-US"/>
        </a:p>
      </dgm:t>
    </dgm:pt>
    <dgm:pt modelId="{9311F2DE-6BEC-4247-AF47-30B0491471EA}" type="sibTrans" cxnId="{5C3FE804-3537-4535-B88C-34CE07CE1CEB}">
      <dgm:prSet/>
      <dgm:spPr/>
      <dgm:t>
        <a:bodyPr/>
        <a:lstStyle/>
        <a:p>
          <a:endParaRPr lang="en-US"/>
        </a:p>
      </dgm:t>
    </dgm:pt>
    <dgm:pt modelId="{BDC06E64-D7D7-48CF-BE2B-8441FE62D2A6}" type="pres">
      <dgm:prSet presAssocID="{EDB584A3-9234-4F4B-B3D9-8CE829C162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F738C9-B5F6-42D2-B999-D54EE4391C34}" type="pres">
      <dgm:prSet presAssocID="{CA953C55-8E26-4FDB-BD69-9DEAC354578B}" presName="hierRoot1" presStyleCnt="0"/>
      <dgm:spPr/>
    </dgm:pt>
    <dgm:pt modelId="{B107C1EB-FC5A-4778-8AC9-B5A34B43299D}" type="pres">
      <dgm:prSet presAssocID="{CA953C55-8E26-4FDB-BD69-9DEAC354578B}" presName="composite" presStyleCnt="0"/>
      <dgm:spPr/>
    </dgm:pt>
    <dgm:pt modelId="{E00275A2-7FD3-46AD-8FAA-E582CD801D40}" type="pres">
      <dgm:prSet presAssocID="{CA953C55-8E26-4FDB-BD69-9DEAC354578B}" presName="background" presStyleLbl="node0" presStyleIdx="0" presStyleCnt="2"/>
      <dgm:spPr/>
    </dgm:pt>
    <dgm:pt modelId="{8EB5176D-A2A4-46D7-AF61-EDCCBCCC8FD9}" type="pres">
      <dgm:prSet presAssocID="{CA953C55-8E26-4FDB-BD69-9DEAC354578B}" presName="text" presStyleLbl="fgAcc0" presStyleIdx="0" presStyleCnt="2">
        <dgm:presLayoutVars>
          <dgm:chPref val="3"/>
        </dgm:presLayoutVars>
      </dgm:prSet>
      <dgm:spPr/>
    </dgm:pt>
    <dgm:pt modelId="{D9648AE3-8384-4832-90BE-AFBFDD4D6C12}" type="pres">
      <dgm:prSet presAssocID="{CA953C55-8E26-4FDB-BD69-9DEAC354578B}" presName="hierChild2" presStyleCnt="0"/>
      <dgm:spPr/>
    </dgm:pt>
    <dgm:pt modelId="{6D05ED41-A300-4912-BCCD-235A3DFBC1FA}" type="pres">
      <dgm:prSet presAssocID="{C8BC165F-BE34-452D-86F6-90E58DB2895A}" presName="hierRoot1" presStyleCnt="0"/>
      <dgm:spPr/>
    </dgm:pt>
    <dgm:pt modelId="{AA497B30-3BB4-4C29-AED7-9505D8FDBCBA}" type="pres">
      <dgm:prSet presAssocID="{C8BC165F-BE34-452D-86F6-90E58DB2895A}" presName="composite" presStyleCnt="0"/>
      <dgm:spPr/>
    </dgm:pt>
    <dgm:pt modelId="{CDA3B832-7164-4447-ADDC-288335D26916}" type="pres">
      <dgm:prSet presAssocID="{C8BC165F-BE34-452D-86F6-90E58DB2895A}" presName="background" presStyleLbl="node0" presStyleIdx="1" presStyleCnt="2"/>
      <dgm:spPr/>
    </dgm:pt>
    <dgm:pt modelId="{CD3231D3-F988-4E17-8D26-46976D7CAB8B}" type="pres">
      <dgm:prSet presAssocID="{C8BC165F-BE34-452D-86F6-90E58DB2895A}" presName="text" presStyleLbl="fgAcc0" presStyleIdx="1" presStyleCnt="2">
        <dgm:presLayoutVars>
          <dgm:chPref val="3"/>
        </dgm:presLayoutVars>
      </dgm:prSet>
      <dgm:spPr/>
    </dgm:pt>
    <dgm:pt modelId="{679EC455-5F80-4EC3-BD4F-F5EC3B9C755B}" type="pres">
      <dgm:prSet presAssocID="{C8BC165F-BE34-452D-86F6-90E58DB2895A}" presName="hierChild2" presStyleCnt="0"/>
      <dgm:spPr/>
    </dgm:pt>
    <dgm:pt modelId="{887B76CB-0F0A-45C6-BDC7-5A8CC46EE20F}" type="pres">
      <dgm:prSet presAssocID="{BE068ED9-D5AB-4809-9951-1FDAE3696C71}" presName="Name10" presStyleLbl="parChTrans1D2" presStyleIdx="0" presStyleCnt="1"/>
      <dgm:spPr/>
    </dgm:pt>
    <dgm:pt modelId="{5844D7D6-E195-4634-9277-C63B86DA0721}" type="pres">
      <dgm:prSet presAssocID="{88418A6C-2182-463F-B2F8-95A0AEDAD221}" presName="hierRoot2" presStyleCnt="0"/>
      <dgm:spPr/>
    </dgm:pt>
    <dgm:pt modelId="{C65AEAFF-6C91-4D8F-B3C8-0E4CE2E70F4C}" type="pres">
      <dgm:prSet presAssocID="{88418A6C-2182-463F-B2F8-95A0AEDAD221}" presName="composite2" presStyleCnt="0"/>
      <dgm:spPr/>
    </dgm:pt>
    <dgm:pt modelId="{13AB5F67-989C-48B6-9D24-A2D76E77500F}" type="pres">
      <dgm:prSet presAssocID="{88418A6C-2182-463F-B2F8-95A0AEDAD221}" presName="background2" presStyleLbl="node2" presStyleIdx="0" presStyleCnt="1"/>
      <dgm:spPr/>
    </dgm:pt>
    <dgm:pt modelId="{7942B2F4-CDB4-4839-8E71-9A3F0FE2463A}" type="pres">
      <dgm:prSet presAssocID="{88418A6C-2182-463F-B2F8-95A0AEDAD221}" presName="text2" presStyleLbl="fgAcc2" presStyleIdx="0" presStyleCnt="1">
        <dgm:presLayoutVars>
          <dgm:chPref val="3"/>
        </dgm:presLayoutVars>
      </dgm:prSet>
      <dgm:spPr/>
    </dgm:pt>
    <dgm:pt modelId="{B8E26D5B-33EC-4D5A-9928-ADB40AB631D1}" type="pres">
      <dgm:prSet presAssocID="{88418A6C-2182-463F-B2F8-95A0AEDAD221}" presName="hierChild3" presStyleCnt="0"/>
      <dgm:spPr/>
    </dgm:pt>
  </dgm:ptLst>
  <dgm:cxnLst>
    <dgm:cxn modelId="{5C3FE804-3537-4535-B88C-34CE07CE1CEB}" srcId="{C8BC165F-BE34-452D-86F6-90E58DB2895A}" destId="{88418A6C-2182-463F-B2F8-95A0AEDAD221}" srcOrd="0" destOrd="0" parTransId="{BE068ED9-D5AB-4809-9951-1FDAE3696C71}" sibTransId="{9311F2DE-6BEC-4247-AF47-30B0491471EA}"/>
    <dgm:cxn modelId="{5B0C7110-4A59-405D-BCC8-F12DD80CC822}" type="presOf" srcId="{88418A6C-2182-463F-B2F8-95A0AEDAD221}" destId="{7942B2F4-CDB4-4839-8E71-9A3F0FE2463A}" srcOrd="0" destOrd="0" presId="urn:microsoft.com/office/officeart/2005/8/layout/hierarchy1"/>
    <dgm:cxn modelId="{4BE1C82B-B7B8-43C6-82B5-FCD765DB047F}" type="presOf" srcId="{C8BC165F-BE34-452D-86F6-90E58DB2895A}" destId="{CD3231D3-F988-4E17-8D26-46976D7CAB8B}" srcOrd="0" destOrd="0" presId="urn:microsoft.com/office/officeart/2005/8/layout/hierarchy1"/>
    <dgm:cxn modelId="{DEBD9E86-BAC9-4850-9C96-8D9473424BE8}" type="presOf" srcId="{BE068ED9-D5AB-4809-9951-1FDAE3696C71}" destId="{887B76CB-0F0A-45C6-BDC7-5A8CC46EE20F}" srcOrd="0" destOrd="0" presId="urn:microsoft.com/office/officeart/2005/8/layout/hierarchy1"/>
    <dgm:cxn modelId="{B5CD2589-1983-41F9-B9C8-7B20C4D63CC2}" type="presOf" srcId="{EDB584A3-9234-4F4B-B3D9-8CE829C16265}" destId="{BDC06E64-D7D7-48CF-BE2B-8441FE62D2A6}" srcOrd="0" destOrd="0" presId="urn:microsoft.com/office/officeart/2005/8/layout/hierarchy1"/>
    <dgm:cxn modelId="{ADE1F78C-504B-4819-9A8D-92AE5366C299}" srcId="{EDB584A3-9234-4F4B-B3D9-8CE829C16265}" destId="{C8BC165F-BE34-452D-86F6-90E58DB2895A}" srcOrd="1" destOrd="0" parTransId="{ACD9561E-5E9A-4965-A67D-E03E5F5C513C}" sibTransId="{D0617301-F392-4C77-82BE-970E7F13F586}"/>
    <dgm:cxn modelId="{BFE7A5EA-2FAC-41E8-ADDC-EF2942C5BDE3}" type="presOf" srcId="{CA953C55-8E26-4FDB-BD69-9DEAC354578B}" destId="{8EB5176D-A2A4-46D7-AF61-EDCCBCCC8FD9}" srcOrd="0" destOrd="0" presId="urn:microsoft.com/office/officeart/2005/8/layout/hierarchy1"/>
    <dgm:cxn modelId="{22921BFF-639E-49C6-BDAD-C4B9984D3494}" srcId="{EDB584A3-9234-4F4B-B3D9-8CE829C16265}" destId="{CA953C55-8E26-4FDB-BD69-9DEAC354578B}" srcOrd="0" destOrd="0" parTransId="{881738B1-F7C1-4F1B-AC00-8E9AA78EA269}" sibTransId="{A68743D6-F4F9-43DC-A2FB-AC95ECB282FB}"/>
    <dgm:cxn modelId="{20D85788-17DC-4A73-823C-55EED688A94F}" type="presParOf" srcId="{BDC06E64-D7D7-48CF-BE2B-8441FE62D2A6}" destId="{85F738C9-B5F6-42D2-B999-D54EE4391C34}" srcOrd="0" destOrd="0" presId="urn:microsoft.com/office/officeart/2005/8/layout/hierarchy1"/>
    <dgm:cxn modelId="{723B8704-CBA0-4BC6-8D39-367115D8FD14}" type="presParOf" srcId="{85F738C9-B5F6-42D2-B999-D54EE4391C34}" destId="{B107C1EB-FC5A-4778-8AC9-B5A34B43299D}" srcOrd="0" destOrd="0" presId="urn:microsoft.com/office/officeart/2005/8/layout/hierarchy1"/>
    <dgm:cxn modelId="{025778C2-492D-4100-82FC-7AC5253ED04E}" type="presParOf" srcId="{B107C1EB-FC5A-4778-8AC9-B5A34B43299D}" destId="{E00275A2-7FD3-46AD-8FAA-E582CD801D40}" srcOrd="0" destOrd="0" presId="urn:microsoft.com/office/officeart/2005/8/layout/hierarchy1"/>
    <dgm:cxn modelId="{97E20644-FD34-4D75-9D25-550C7B693D0D}" type="presParOf" srcId="{B107C1EB-FC5A-4778-8AC9-B5A34B43299D}" destId="{8EB5176D-A2A4-46D7-AF61-EDCCBCCC8FD9}" srcOrd="1" destOrd="0" presId="urn:microsoft.com/office/officeart/2005/8/layout/hierarchy1"/>
    <dgm:cxn modelId="{6C517C52-FBD5-4B1E-BB6C-6A76605CDA61}" type="presParOf" srcId="{85F738C9-B5F6-42D2-B999-D54EE4391C34}" destId="{D9648AE3-8384-4832-90BE-AFBFDD4D6C12}" srcOrd="1" destOrd="0" presId="urn:microsoft.com/office/officeart/2005/8/layout/hierarchy1"/>
    <dgm:cxn modelId="{D7C52977-4D71-4228-A1AC-CD49061A1B43}" type="presParOf" srcId="{BDC06E64-D7D7-48CF-BE2B-8441FE62D2A6}" destId="{6D05ED41-A300-4912-BCCD-235A3DFBC1FA}" srcOrd="1" destOrd="0" presId="urn:microsoft.com/office/officeart/2005/8/layout/hierarchy1"/>
    <dgm:cxn modelId="{66EACAE5-1CD1-4CFE-9A2D-68FABA97A148}" type="presParOf" srcId="{6D05ED41-A300-4912-BCCD-235A3DFBC1FA}" destId="{AA497B30-3BB4-4C29-AED7-9505D8FDBCBA}" srcOrd="0" destOrd="0" presId="urn:microsoft.com/office/officeart/2005/8/layout/hierarchy1"/>
    <dgm:cxn modelId="{959647B1-51C2-4128-A0C8-C6624C3108CA}" type="presParOf" srcId="{AA497B30-3BB4-4C29-AED7-9505D8FDBCBA}" destId="{CDA3B832-7164-4447-ADDC-288335D26916}" srcOrd="0" destOrd="0" presId="urn:microsoft.com/office/officeart/2005/8/layout/hierarchy1"/>
    <dgm:cxn modelId="{B9AB43E5-766B-4416-BC54-48FEFC3258B2}" type="presParOf" srcId="{AA497B30-3BB4-4C29-AED7-9505D8FDBCBA}" destId="{CD3231D3-F988-4E17-8D26-46976D7CAB8B}" srcOrd="1" destOrd="0" presId="urn:microsoft.com/office/officeart/2005/8/layout/hierarchy1"/>
    <dgm:cxn modelId="{79C4D92D-23BC-489A-8B75-312987C7CF8D}" type="presParOf" srcId="{6D05ED41-A300-4912-BCCD-235A3DFBC1FA}" destId="{679EC455-5F80-4EC3-BD4F-F5EC3B9C755B}" srcOrd="1" destOrd="0" presId="urn:microsoft.com/office/officeart/2005/8/layout/hierarchy1"/>
    <dgm:cxn modelId="{64B81681-024F-41A1-970D-E287EA5AFA4F}" type="presParOf" srcId="{679EC455-5F80-4EC3-BD4F-F5EC3B9C755B}" destId="{887B76CB-0F0A-45C6-BDC7-5A8CC46EE20F}" srcOrd="0" destOrd="0" presId="urn:microsoft.com/office/officeart/2005/8/layout/hierarchy1"/>
    <dgm:cxn modelId="{30712611-7D3F-4D32-BECD-86A19CD9732A}" type="presParOf" srcId="{679EC455-5F80-4EC3-BD4F-F5EC3B9C755B}" destId="{5844D7D6-E195-4634-9277-C63B86DA0721}" srcOrd="1" destOrd="0" presId="urn:microsoft.com/office/officeart/2005/8/layout/hierarchy1"/>
    <dgm:cxn modelId="{8E5053DC-A4D9-4AE6-8FEF-16412C7CE8F0}" type="presParOf" srcId="{5844D7D6-E195-4634-9277-C63B86DA0721}" destId="{C65AEAFF-6C91-4D8F-B3C8-0E4CE2E70F4C}" srcOrd="0" destOrd="0" presId="urn:microsoft.com/office/officeart/2005/8/layout/hierarchy1"/>
    <dgm:cxn modelId="{556D93E5-A3F1-47AA-9896-089056DC0F95}" type="presParOf" srcId="{C65AEAFF-6C91-4D8F-B3C8-0E4CE2E70F4C}" destId="{13AB5F67-989C-48B6-9D24-A2D76E77500F}" srcOrd="0" destOrd="0" presId="urn:microsoft.com/office/officeart/2005/8/layout/hierarchy1"/>
    <dgm:cxn modelId="{D9466CE8-F84A-4FBC-9B17-19BF15853BD1}" type="presParOf" srcId="{C65AEAFF-6C91-4D8F-B3C8-0E4CE2E70F4C}" destId="{7942B2F4-CDB4-4839-8E71-9A3F0FE2463A}" srcOrd="1" destOrd="0" presId="urn:microsoft.com/office/officeart/2005/8/layout/hierarchy1"/>
    <dgm:cxn modelId="{C0E4CBA6-C678-4565-94CD-CF2CEEE42CC4}" type="presParOf" srcId="{5844D7D6-E195-4634-9277-C63B86DA0721}" destId="{B8E26D5B-33EC-4D5A-9928-ADB40AB631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ED223-590A-4CD5-83F6-39C6B8CD0A6A}">
      <dsp:nvSpPr>
        <dsp:cNvPr id="0" name=""/>
        <dsp:cNvSpPr/>
      </dsp:nvSpPr>
      <dsp:spPr>
        <a:xfrm>
          <a:off x="971" y="420814"/>
          <a:ext cx="3409880" cy="2165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7C7764-E360-456C-8EF4-55DE0A95ABE1}">
      <dsp:nvSpPr>
        <dsp:cNvPr id="0" name=""/>
        <dsp:cNvSpPr/>
      </dsp:nvSpPr>
      <dsp:spPr>
        <a:xfrm>
          <a:off x="379847" y="780745"/>
          <a:ext cx="3409880" cy="2165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Pojem demence pochází z latinského slova „mens“, které v doslovném překladu znamená „mysl“. Předpona „de“ znamená „od“, takže termín „demens“ vyjadřuje stav mysli odchýlené od rozumového jednání, tedy něco, co pozbylo mysl. </a:t>
          </a:r>
          <a:endParaRPr lang="en-US" sz="1700" kern="1200"/>
        </a:p>
      </dsp:txBody>
      <dsp:txXfrm>
        <a:off x="443266" y="844164"/>
        <a:ext cx="3283042" cy="2038435"/>
      </dsp:txXfrm>
    </dsp:sp>
    <dsp:sp modelId="{34BB3F94-B8EF-4ABA-B937-AAA1046DB9E4}">
      <dsp:nvSpPr>
        <dsp:cNvPr id="0" name=""/>
        <dsp:cNvSpPr/>
      </dsp:nvSpPr>
      <dsp:spPr>
        <a:xfrm>
          <a:off x="4168602" y="420814"/>
          <a:ext cx="3409880" cy="2165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A9B1AF-77CF-4CCC-8969-5CE1FAC7C7BE}">
      <dsp:nvSpPr>
        <dsp:cNvPr id="0" name=""/>
        <dsp:cNvSpPr/>
      </dsp:nvSpPr>
      <dsp:spPr>
        <a:xfrm>
          <a:off x="4547478" y="780745"/>
          <a:ext cx="3409880" cy="2165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Tento termín použil poprvé v prvním století našeho letopočtu Aurelius Cornelius Celsus v medicíně. (Loucká, Raboch in Kučerová, 2006</a:t>
          </a:r>
          <a:endParaRPr lang="en-US" sz="1700" kern="1200"/>
        </a:p>
      </dsp:txBody>
      <dsp:txXfrm>
        <a:off x="4610897" y="844164"/>
        <a:ext cx="3283042" cy="2038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475A6-4A25-43DE-B6CF-806E1C9DE606}">
      <dsp:nvSpPr>
        <dsp:cNvPr id="0" name=""/>
        <dsp:cNvSpPr/>
      </dsp:nvSpPr>
      <dsp:spPr>
        <a:xfrm>
          <a:off x="0" y="123144"/>
          <a:ext cx="6204275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„Demence (F 00 – F 003) je syndrom způsobený chorobou mozku, obvykle chronické nebo progresivní povahy, kde dochází k porušení mnoha vyšších nervových kortikálních funkcí, k nimž patří paměť, myšlení, orientace, chápání, počítání, schopnost učení, jazyk, úsudek. </a:t>
          </a:r>
          <a:endParaRPr lang="en-US" sz="1700" kern="1200"/>
        </a:p>
      </dsp:txBody>
      <dsp:txXfrm>
        <a:off x="67966" y="191110"/>
        <a:ext cx="6068343" cy="1256367"/>
      </dsp:txXfrm>
    </dsp:sp>
    <dsp:sp modelId="{4BD7DFC3-0D92-462C-93F0-CE307D505B75}">
      <dsp:nvSpPr>
        <dsp:cNvPr id="0" name=""/>
        <dsp:cNvSpPr/>
      </dsp:nvSpPr>
      <dsp:spPr>
        <a:xfrm>
          <a:off x="0" y="1564404"/>
          <a:ext cx="6204275" cy="1392299"/>
        </a:xfrm>
        <a:prstGeom prst="roundRect">
          <a:avLst/>
        </a:prstGeom>
        <a:solidFill>
          <a:schemeClr val="accent2">
            <a:hueOff val="885262"/>
            <a:satOff val="3045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Vědomí není zastřeno.</a:t>
          </a:r>
          <a:endParaRPr lang="en-US" sz="1700" kern="1200"/>
        </a:p>
      </dsp:txBody>
      <dsp:txXfrm>
        <a:off x="67966" y="1632370"/>
        <a:ext cx="6068343" cy="1256367"/>
      </dsp:txXfrm>
    </dsp:sp>
    <dsp:sp modelId="{1A06680C-0B39-49EC-8C4B-B9805BA887DF}">
      <dsp:nvSpPr>
        <dsp:cNvPr id="0" name=""/>
        <dsp:cNvSpPr/>
      </dsp:nvSpPr>
      <dsp:spPr>
        <a:xfrm>
          <a:off x="0" y="3005664"/>
          <a:ext cx="6204275" cy="1392299"/>
        </a:xfrm>
        <a:prstGeom prst="roundRect">
          <a:avLst/>
        </a:prstGeom>
        <a:solidFill>
          <a:schemeClr val="accent2">
            <a:hueOff val="1770523"/>
            <a:satOff val="6090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Obvykle je přidruženo porušené chápání a příležitostně mu předchází i zhoršení emoční kontroly, sociálního chování nebo motivace. </a:t>
          </a:r>
          <a:endParaRPr lang="en-US" sz="1700" kern="1200"/>
        </a:p>
      </dsp:txBody>
      <dsp:txXfrm>
        <a:off x="67966" y="3073630"/>
        <a:ext cx="6068343" cy="1256367"/>
      </dsp:txXfrm>
    </dsp:sp>
    <dsp:sp modelId="{6C8989BB-E2E3-45F5-A9E8-4A2832C447E5}">
      <dsp:nvSpPr>
        <dsp:cNvPr id="0" name=""/>
        <dsp:cNvSpPr/>
      </dsp:nvSpPr>
      <dsp:spPr>
        <a:xfrm>
          <a:off x="0" y="4446924"/>
          <a:ext cx="6204275" cy="1392299"/>
        </a:xfrm>
        <a:prstGeom prst="round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Tento syndrom se vyskytuje u Alzheimerovy nemoci, cerebrovaskulárního onemocnění a u jiných stavů, které primárně postihují mozek.“ (Kučerová, 2006, s. 9)</a:t>
          </a:r>
          <a:endParaRPr lang="en-US" sz="1700" kern="1200"/>
        </a:p>
      </dsp:txBody>
      <dsp:txXfrm>
        <a:off x="67966" y="4514890"/>
        <a:ext cx="6068343" cy="1256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4A7DF-2EA4-4C79-8913-1E1D54E28076}">
      <dsp:nvSpPr>
        <dsp:cNvPr id="0" name=""/>
        <dsp:cNvSpPr/>
      </dsp:nvSpPr>
      <dsp:spPr>
        <a:xfrm>
          <a:off x="0" y="0"/>
          <a:ext cx="52957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84509-93C9-4620-84F2-606C66BA72A3}">
      <dsp:nvSpPr>
        <dsp:cNvPr id="0" name=""/>
        <dsp:cNvSpPr/>
      </dsp:nvSpPr>
      <dsp:spPr>
        <a:xfrm>
          <a:off x="0" y="0"/>
          <a:ext cx="5295778" cy="143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Podle statistiky, kterou vydala Česká </a:t>
          </a:r>
          <a:r>
            <a:rPr lang="cs-CZ" sz="1900" kern="1200" dirty="0" err="1"/>
            <a:t>alzheimerovská</a:t>
          </a:r>
          <a:r>
            <a:rPr lang="cs-CZ" sz="1900" kern="1200" dirty="0"/>
            <a:t> společnost v roce 2014, je dokázáno, že počty lidí trpících demencí jsou vyšší, než se předpokládalo. </a:t>
          </a:r>
          <a:endParaRPr lang="en-US" sz="1900" kern="1200" dirty="0"/>
        </a:p>
      </dsp:txBody>
      <dsp:txXfrm>
        <a:off x="0" y="0"/>
        <a:ext cx="5295778" cy="1431892"/>
      </dsp:txXfrm>
    </dsp:sp>
    <dsp:sp modelId="{CF244A56-8691-46FC-BE2A-CF6BCF4B6810}">
      <dsp:nvSpPr>
        <dsp:cNvPr id="0" name=""/>
        <dsp:cNvSpPr/>
      </dsp:nvSpPr>
      <dsp:spPr>
        <a:xfrm>
          <a:off x="0" y="1431892"/>
          <a:ext cx="5295778" cy="0"/>
        </a:xfrm>
        <a:prstGeom prst="line">
          <a:avLst/>
        </a:prstGeom>
        <a:solidFill>
          <a:schemeClr val="accent2">
            <a:hueOff val="885262"/>
            <a:satOff val="3045"/>
            <a:lumOff val="-588"/>
            <a:alphaOff val="0"/>
          </a:schemeClr>
        </a:solidFill>
        <a:ln w="15875" cap="flat" cmpd="sng" algn="ctr">
          <a:solidFill>
            <a:schemeClr val="accent2">
              <a:hueOff val="885262"/>
              <a:satOff val="3045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CFEA4-60F7-416D-A35C-2272D9EEE997}">
      <dsp:nvSpPr>
        <dsp:cNvPr id="0" name=""/>
        <dsp:cNvSpPr/>
      </dsp:nvSpPr>
      <dsp:spPr>
        <a:xfrm>
          <a:off x="0" y="1431892"/>
          <a:ext cx="5295778" cy="143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Zatímco v 60. letech bylo v České republice 49 tisíc lidí s demencí, tak v roce 1989 při změně režimu bylo nemocných už 73 tisíc lidí.</a:t>
          </a:r>
          <a:endParaRPr lang="en-US" sz="1900" kern="1200"/>
        </a:p>
      </dsp:txBody>
      <dsp:txXfrm>
        <a:off x="0" y="1431892"/>
        <a:ext cx="5295778" cy="1431892"/>
      </dsp:txXfrm>
    </dsp:sp>
    <dsp:sp modelId="{D5998986-5955-45FD-A82D-7F7AEA935E8A}">
      <dsp:nvSpPr>
        <dsp:cNvPr id="0" name=""/>
        <dsp:cNvSpPr/>
      </dsp:nvSpPr>
      <dsp:spPr>
        <a:xfrm>
          <a:off x="0" y="2863784"/>
          <a:ext cx="5295778" cy="0"/>
        </a:xfrm>
        <a:prstGeom prst="line">
          <a:avLst/>
        </a:prstGeom>
        <a:solidFill>
          <a:schemeClr val="accent2">
            <a:hueOff val="1770523"/>
            <a:satOff val="6090"/>
            <a:lumOff val="-1177"/>
            <a:alphaOff val="0"/>
          </a:schemeClr>
        </a:solidFill>
        <a:ln w="15875" cap="flat" cmpd="sng" algn="ctr">
          <a:solidFill>
            <a:schemeClr val="accent2">
              <a:hueOff val="1770523"/>
              <a:satOff val="6090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EBD54-18CE-48C2-8994-CABE181CEC53}">
      <dsp:nvSpPr>
        <dsp:cNvPr id="0" name=""/>
        <dsp:cNvSpPr/>
      </dsp:nvSpPr>
      <dsp:spPr>
        <a:xfrm>
          <a:off x="0" y="2863784"/>
          <a:ext cx="5295778" cy="143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 roce 2005 se zvýšil počet nemocných na 105 tisíc a v roce 2013 dosáhl počet lidí s demencí 143 tisíc. Podle odhadů v České republice mělo dojít k překonání hranice 200 tisíc lidí s demencí v roce 2023 a 300 tisíc v roce 2036.</a:t>
          </a:r>
          <a:endParaRPr lang="en-US" sz="1900" kern="1200"/>
        </a:p>
      </dsp:txBody>
      <dsp:txXfrm>
        <a:off x="0" y="2863784"/>
        <a:ext cx="5295778" cy="1431892"/>
      </dsp:txXfrm>
    </dsp:sp>
    <dsp:sp modelId="{42E3B0B4-7929-4C29-B920-5304B1FF2F57}">
      <dsp:nvSpPr>
        <dsp:cNvPr id="0" name=""/>
        <dsp:cNvSpPr/>
      </dsp:nvSpPr>
      <dsp:spPr>
        <a:xfrm>
          <a:off x="0" y="4295675"/>
          <a:ext cx="5295778" cy="0"/>
        </a:xfrm>
        <a:prstGeom prst="line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54B72-7C4C-4F05-8A91-7A359901B8C6}">
      <dsp:nvSpPr>
        <dsp:cNvPr id="0" name=""/>
        <dsp:cNvSpPr/>
      </dsp:nvSpPr>
      <dsp:spPr>
        <a:xfrm>
          <a:off x="0" y="4295676"/>
          <a:ext cx="5295778" cy="1431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 roce 2050 je odhadováno, že bude na našem území žít 383 tisíc lidí s demencí.</a:t>
          </a:r>
          <a:endParaRPr lang="en-US" sz="2800" kern="1200" dirty="0"/>
        </a:p>
      </dsp:txBody>
      <dsp:txXfrm>
        <a:off x="0" y="4295676"/>
        <a:ext cx="5295778" cy="1431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878A9-C7DE-42EC-B670-CF2A56BB213D}">
      <dsp:nvSpPr>
        <dsp:cNvPr id="0" name=""/>
        <dsp:cNvSpPr/>
      </dsp:nvSpPr>
      <dsp:spPr>
        <a:xfrm>
          <a:off x="0" y="608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B4DEA-FB3F-42F9-AF11-7D99F66DF651}">
      <dsp:nvSpPr>
        <dsp:cNvPr id="0" name=""/>
        <dsp:cNvSpPr/>
      </dsp:nvSpPr>
      <dsp:spPr>
        <a:xfrm>
          <a:off x="0" y="608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1. Zhoršování paměti, které narušuje schopnost plnit běžné pracovní úkoly </a:t>
          </a:r>
          <a:endParaRPr lang="en-US" sz="1400" kern="1200"/>
        </a:p>
      </dsp:txBody>
      <dsp:txXfrm>
        <a:off x="0" y="608"/>
        <a:ext cx="9279221" cy="498764"/>
      </dsp:txXfrm>
    </dsp:sp>
    <dsp:sp modelId="{53A6D346-FA72-4D52-94D6-4B80D7C95720}">
      <dsp:nvSpPr>
        <dsp:cNvPr id="0" name=""/>
        <dsp:cNvSpPr/>
      </dsp:nvSpPr>
      <dsp:spPr>
        <a:xfrm>
          <a:off x="0" y="499373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91EF2-776F-4361-8653-FC8D462AD2A0}">
      <dsp:nvSpPr>
        <dsp:cNvPr id="0" name=""/>
        <dsp:cNvSpPr/>
      </dsp:nvSpPr>
      <dsp:spPr>
        <a:xfrm>
          <a:off x="0" y="499373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2. Problémy s vykonáváním běžných činností.</a:t>
          </a:r>
          <a:endParaRPr lang="en-US" sz="1400" kern="1200"/>
        </a:p>
      </dsp:txBody>
      <dsp:txXfrm>
        <a:off x="0" y="499373"/>
        <a:ext cx="9279221" cy="498764"/>
      </dsp:txXfrm>
    </dsp:sp>
    <dsp:sp modelId="{1F7DCF5D-6EF2-456C-A031-76249C69F62F}">
      <dsp:nvSpPr>
        <dsp:cNvPr id="0" name=""/>
        <dsp:cNvSpPr/>
      </dsp:nvSpPr>
      <dsp:spPr>
        <a:xfrm>
          <a:off x="0" y="998137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46D0E-6ACC-4BC0-BEC6-162F9D016ACE}">
      <dsp:nvSpPr>
        <dsp:cNvPr id="0" name=""/>
        <dsp:cNvSpPr/>
      </dsp:nvSpPr>
      <dsp:spPr>
        <a:xfrm>
          <a:off x="0" y="998137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3. Zapomínání slov a nesrozumitelné vyjadřování </a:t>
          </a:r>
          <a:endParaRPr lang="en-US" sz="1400" kern="1200"/>
        </a:p>
      </dsp:txBody>
      <dsp:txXfrm>
        <a:off x="0" y="998137"/>
        <a:ext cx="9279221" cy="498764"/>
      </dsp:txXfrm>
    </dsp:sp>
    <dsp:sp modelId="{FA1F9037-BE7A-4BAB-9A4E-401DB747641B}">
      <dsp:nvSpPr>
        <dsp:cNvPr id="0" name=""/>
        <dsp:cNvSpPr/>
      </dsp:nvSpPr>
      <dsp:spPr>
        <a:xfrm>
          <a:off x="0" y="1496901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09C3D-7F35-4C7C-8D14-0EF9564ED69C}">
      <dsp:nvSpPr>
        <dsp:cNvPr id="0" name=""/>
        <dsp:cNvSpPr/>
      </dsp:nvSpPr>
      <dsp:spPr>
        <a:xfrm>
          <a:off x="0" y="1496901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4. Časová a místní dezorientace Lidé s ACH se často nedovedou orientovat v čase, nevědí, jaký je den, měsíc nebo rok.</a:t>
          </a:r>
          <a:endParaRPr lang="en-US" sz="1400" kern="1200"/>
        </a:p>
      </dsp:txBody>
      <dsp:txXfrm>
        <a:off x="0" y="1496901"/>
        <a:ext cx="9279221" cy="498764"/>
      </dsp:txXfrm>
    </dsp:sp>
    <dsp:sp modelId="{2D1C2CA1-6550-4051-9956-8A6557C0C7C9}">
      <dsp:nvSpPr>
        <dsp:cNvPr id="0" name=""/>
        <dsp:cNvSpPr/>
      </dsp:nvSpPr>
      <dsp:spPr>
        <a:xfrm>
          <a:off x="0" y="1995665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0B53-166A-4B06-8188-5B443FFC40F8}">
      <dsp:nvSpPr>
        <dsp:cNvPr id="0" name=""/>
        <dsp:cNvSpPr/>
      </dsp:nvSpPr>
      <dsp:spPr>
        <a:xfrm>
          <a:off x="0" y="1995665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5. Neschopnost racionálního uvažování, úbytek úsudku Lidé s ACH se často mohou chovat zcela nesmyslně. </a:t>
          </a:r>
          <a:endParaRPr lang="en-US" sz="1400" kern="1200"/>
        </a:p>
      </dsp:txBody>
      <dsp:txXfrm>
        <a:off x="0" y="1995665"/>
        <a:ext cx="9279221" cy="498764"/>
      </dsp:txXfrm>
    </dsp:sp>
    <dsp:sp modelId="{40F71388-1AFB-4ECF-B094-C2B11E5A2F11}">
      <dsp:nvSpPr>
        <dsp:cNvPr id="0" name=""/>
        <dsp:cNvSpPr/>
      </dsp:nvSpPr>
      <dsp:spPr>
        <a:xfrm>
          <a:off x="0" y="2494429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8BEDC-D4E2-48BE-B9B9-F97B870A16DE}">
      <dsp:nvSpPr>
        <dsp:cNvPr id="0" name=""/>
        <dsp:cNvSpPr/>
      </dsp:nvSpPr>
      <dsp:spPr>
        <a:xfrm>
          <a:off x="0" y="2494429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6. Problémy s abstraktním myšlením Čísla kolikrát mohou zdravému člověku pěkně zavařit v hlavě, ale člověk s ACH může úplně zapomenout, co ta čísla znamenají, a co s nimi má dělat.</a:t>
          </a:r>
          <a:endParaRPr lang="en-US" sz="1400" kern="1200"/>
        </a:p>
      </dsp:txBody>
      <dsp:txXfrm>
        <a:off x="0" y="2494429"/>
        <a:ext cx="9279221" cy="498764"/>
      </dsp:txXfrm>
    </dsp:sp>
    <dsp:sp modelId="{99B97E5B-748A-41E1-A6EB-0305319BF0FB}">
      <dsp:nvSpPr>
        <dsp:cNvPr id="0" name=""/>
        <dsp:cNvSpPr/>
      </dsp:nvSpPr>
      <dsp:spPr>
        <a:xfrm>
          <a:off x="0" y="2993193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04975-0F18-48AB-9389-36935C8002A1}">
      <dsp:nvSpPr>
        <dsp:cNvPr id="0" name=""/>
        <dsp:cNvSpPr/>
      </dsp:nvSpPr>
      <dsp:spPr>
        <a:xfrm>
          <a:off x="0" y="2993193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7. Ukládání věcí na nesprávná místa a neschopnost je potom najít</a:t>
          </a:r>
          <a:endParaRPr lang="en-US" sz="1400" kern="1200"/>
        </a:p>
      </dsp:txBody>
      <dsp:txXfrm>
        <a:off x="0" y="2993193"/>
        <a:ext cx="9279221" cy="498764"/>
      </dsp:txXfrm>
    </dsp:sp>
    <dsp:sp modelId="{9BEC5D30-1D6E-4444-B85E-6D00A2443FBD}">
      <dsp:nvSpPr>
        <dsp:cNvPr id="0" name=""/>
        <dsp:cNvSpPr/>
      </dsp:nvSpPr>
      <dsp:spPr>
        <a:xfrm>
          <a:off x="0" y="3491957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95B4B-366A-462E-BEC3-CAE438CFD5D2}">
      <dsp:nvSpPr>
        <dsp:cNvPr id="0" name=""/>
        <dsp:cNvSpPr/>
      </dsp:nvSpPr>
      <dsp:spPr>
        <a:xfrm>
          <a:off x="0" y="3491957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8. Změny nálad a chování </a:t>
          </a:r>
          <a:endParaRPr lang="en-US" sz="1400" kern="1200"/>
        </a:p>
      </dsp:txBody>
      <dsp:txXfrm>
        <a:off x="0" y="3491957"/>
        <a:ext cx="9279221" cy="498764"/>
      </dsp:txXfrm>
    </dsp:sp>
    <dsp:sp modelId="{BA75849A-861A-475F-B9B8-4A3CAFE5B168}">
      <dsp:nvSpPr>
        <dsp:cNvPr id="0" name=""/>
        <dsp:cNvSpPr/>
      </dsp:nvSpPr>
      <dsp:spPr>
        <a:xfrm>
          <a:off x="0" y="3990721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A01F0-D01F-4AB9-8F7E-B3D49D162A9F}">
      <dsp:nvSpPr>
        <dsp:cNvPr id="0" name=""/>
        <dsp:cNvSpPr/>
      </dsp:nvSpPr>
      <dsp:spPr>
        <a:xfrm>
          <a:off x="0" y="3990721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9. Změny osobnosti Každý člověk se s přibývajícím věkem mění. Lidé s ACH se mohou změnit mnohem výrazněji. Jsou zmatenější, podezřívavější a ustrašenější.</a:t>
          </a:r>
          <a:endParaRPr lang="en-US" sz="1400" kern="1200"/>
        </a:p>
      </dsp:txBody>
      <dsp:txXfrm>
        <a:off x="0" y="3990721"/>
        <a:ext cx="9279221" cy="498764"/>
      </dsp:txXfrm>
    </dsp:sp>
    <dsp:sp modelId="{441A2E16-FF66-4CAF-B3B2-D04D8066D2B9}">
      <dsp:nvSpPr>
        <dsp:cNvPr id="0" name=""/>
        <dsp:cNvSpPr/>
      </dsp:nvSpPr>
      <dsp:spPr>
        <a:xfrm>
          <a:off x="0" y="4489485"/>
          <a:ext cx="9279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CA08-C905-459A-90F7-091D9BF5DDFF}">
      <dsp:nvSpPr>
        <dsp:cNvPr id="0" name=""/>
        <dsp:cNvSpPr/>
      </dsp:nvSpPr>
      <dsp:spPr>
        <a:xfrm>
          <a:off x="0" y="4489485"/>
          <a:ext cx="9279221" cy="498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10. Ztráta iniciativy a chuti do života Člověk s ACH může propadnout naprosté pasivitě vůči jakékoliv činnosti. Aby se nemocný zapojil do práce, je třeba ho neustále pobízet a motivovat.</a:t>
          </a:r>
          <a:endParaRPr lang="en-US" sz="1400" kern="1200"/>
        </a:p>
      </dsp:txBody>
      <dsp:txXfrm>
        <a:off x="0" y="4489485"/>
        <a:ext cx="9279221" cy="498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5CE79-E21A-4FF4-B5B0-8114D3207FAA}">
      <dsp:nvSpPr>
        <dsp:cNvPr id="0" name=""/>
        <dsp:cNvSpPr/>
      </dsp:nvSpPr>
      <dsp:spPr>
        <a:xfrm>
          <a:off x="615246" y="1036628"/>
          <a:ext cx="915743" cy="915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142FE-87DD-49B8-84BB-03D2857E5D26}">
      <dsp:nvSpPr>
        <dsp:cNvPr id="0" name=""/>
        <dsp:cNvSpPr/>
      </dsp:nvSpPr>
      <dsp:spPr>
        <a:xfrm>
          <a:off x="55624" y="2241199"/>
          <a:ext cx="2034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Fyzická</a:t>
          </a:r>
          <a:endParaRPr lang="en-US" sz="2900" kern="1200"/>
        </a:p>
      </dsp:txBody>
      <dsp:txXfrm>
        <a:off x="55624" y="2241199"/>
        <a:ext cx="2034986" cy="720000"/>
      </dsp:txXfrm>
    </dsp:sp>
    <dsp:sp modelId="{B5661E2C-F8DC-474F-934F-F7EDCFCA3682}">
      <dsp:nvSpPr>
        <dsp:cNvPr id="0" name=""/>
        <dsp:cNvSpPr/>
      </dsp:nvSpPr>
      <dsp:spPr>
        <a:xfrm>
          <a:off x="3006355" y="1036628"/>
          <a:ext cx="915743" cy="915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574C6-4F11-499F-909A-136F76889691}">
      <dsp:nvSpPr>
        <dsp:cNvPr id="0" name=""/>
        <dsp:cNvSpPr/>
      </dsp:nvSpPr>
      <dsp:spPr>
        <a:xfrm>
          <a:off x="2446733" y="2241199"/>
          <a:ext cx="2034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Emocionální</a:t>
          </a:r>
          <a:endParaRPr lang="en-US" sz="2900" kern="1200"/>
        </a:p>
      </dsp:txBody>
      <dsp:txXfrm>
        <a:off x="2446733" y="2241199"/>
        <a:ext cx="2034986" cy="720000"/>
      </dsp:txXfrm>
    </dsp:sp>
    <dsp:sp modelId="{BB287254-4EFE-452A-901D-733C59B9329C}">
      <dsp:nvSpPr>
        <dsp:cNvPr id="0" name=""/>
        <dsp:cNvSpPr/>
      </dsp:nvSpPr>
      <dsp:spPr>
        <a:xfrm>
          <a:off x="5397464" y="1036628"/>
          <a:ext cx="915743" cy="915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9CA1E-C8AC-4072-ACFD-A29D50EFE893}">
      <dsp:nvSpPr>
        <dsp:cNvPr id="0" name=""/>
        <dsp:cNvSpPr/>
      </dsp:nvSpPr>
      <dsp:spPr>
        <a:xfrm>
          <a:off x="4837842" y="2241199"/>
          <a:ext cx="2034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Sociální</a:t>
          </a:r>
          <a:endParaRPr lang="en-US" sz="2900" kern="1200"/>
        </a:p>
      </dsp:txBody>
      <dsp:txXfrm>
        <a:off x="4837842" y="2241199"/>
        <a:ext cx="2034986" cy="720000"/>
      </dsp:txXfrm>
    </dsp:sp>
    <dsp:sp modelId="{3F573E5F-7320-40DB-BD61-9D4067C12653}">
      <dsp:nvSpPr>
        <dsp:cNvPr id="0" name=""/>
        <dsp:cNvSpPr/>
      </dsp:nvSpPr>
      <dsp:spPr>
        <a:xfrm>
          <a:off x="7788573" y="1036628"/>
          <a:ext cx="915743" cy="915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C442C-361E-4404-9E4C-C2E4CEA9AB1E}">
      <dsp:nvSpPr>
        <dsp:cNvPr id="0" name=""/>
        <dsp:cNvSpPr/>
      </dsp:nvSpPr>
      <dsp:spPr>
        <a:xfrm>
          <a:off x="7228951" y="2241199"/>
          <a:ext cx="20349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Finanční</a:t>
          </a:r>
          <a:endParaRPr lang="en-US" sz="2900" kern="1200"/>
        </a:p>
      </dsp:txBody>
      <dsp:txXfrm>
        <a:off x="7228951" y="2241199"/>
        <a:ext cx="2034986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0D8A-60D3-4B34-9588-6F7CF2175F3F}">
      <dsp:nvSpPr>
        <dsp:cNvPr id="0" name=""/>
        <dsp:cNvSpPr/>
      </dsp:nvSpPr>
      <dsp:spPr>
        <a:xfrm>
          <a:off x="-228082" y="10772"/>
          <a:ext cx="6132593" cy="163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551A4-EE51-408B-A432-3F5266BF2161}">
      <dsp:nvSpPr>
        <dsp:cNvPr id="0" name=""/>
        <dsp:cNvSpPr/>
      </dsp:nvSpPr>
      <dsp:spPr>
        <a:xfrm>
          <a:off x="266467" y="378619"/>
          <a:ext cx="900940" cy="8991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B60EF-AA2D-4329-92CF-718DE7AA87B6}">
      <dsp:nvSpPr>
        <dsp:cNvPr id="0" name=""/>
        <dsp:cNvSpPr/>
      </dsp:nvSpPr>
      <dsp:spPr>
        <a:xfrm>
          <a:off x="1661956" y="10772"/>
          <a:ext cx="4166546" cy="1636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193" tIns="173193" rIns="173193" bIns="17319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Každý člověk potřebuje pocit blízkosti a pozornosti – dotyky, komunikace, setkávání</a:t>
          </a:r>
          <a:r>
            <a:rPr lang="cs-CZ" sz="1600" kern="1200"/>
            <a:t>.</a:t>
          </a:r>
          <a:endParaRPr lang="en-US" sz="1600" kern="1200" dirty="0"/>
        </a:p>
      </dsp:txBody>
      <dsp:txXfrm>
        <a:off x="1661956" y="10772"/>
        <a:ext cx="4166546" cy="1636473"/>
      </dsp:txXfrm>
    </dsp:sp>
    <dsp:sp modelId="{20BA30F0-6419-4730-9084-0F86A5E36FA4}">
      <dsp:nvSpPr>
        <dsp:cNvPr id="0" name=""/>
        <dsp:cNvSpPr/>
      </dsp:nvSpPr>
      <dsp:spPr>
        <a:xfrm>
          <a:off x="-228082" y="2043966"/>
          <a:ext cx="6132593" cy="163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01B20-6882-4AB2-8128-BC0E5D88B67E}">
      <dsp:nvSpPr>
        <dsp:cNvPr id="0" name=""/>
        <dsp:cNvSpPr/>
      </dsp:nvSpPr>
      <dsp:spPr>
        <a:xfrm>
          <a:off x="266467" y="2411813"/>
          <a:ext cx="900940" cy="8991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EFBDD-6B1C-454A-BA2F-860C9C267AD3}">
      <dsp:nvSpPr>
        <dsp:cNvPr id="0" name=""/>
        <dsp:cNvSpPr/>
      </dsp:nvSpPr>
      <dsp:spPr>
        <a:xfrm>
          <a:off x="1129784" y="2043966"/>
          <a:ext cx="5230890" cy="1636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193" tIns="173193" rIns="173193" bIns="17319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Čtyři pilíře setkávání – dotyk (kůže na kůži), emoční sblížení, verbální a neverbální komunikace, soustředěná pozornost (rozdíl mezi běžným klientem a klientem s demencí /nepřetěžovat/</a:t>
          </a:r>
          <a:endParaRPr lang="en-US" sz="1800" kern="1200" dirty="0"/>
        </a:p>
      </dsp:txBody>
      <dsp:txXfrm>
        <a:off x="1129784" y="2043966"/>
        <a:ext cx="5230890" cy="1636473"/>
      </dsp:txXfrm>
    </dsp:sp>
    <dsp:sp modelId="{B89DA9A2-8EAE-407B-8AA6-5293EA2E9544}">
      <dsp:nvSpPr>
        <dsp:cNvPr id="0" name=""/>
        <dsp:cNvSpPr/>
      </dsp:nvSpPr>
      <dsp:spPr>
        <a:xfrm>
          <a:off x="-228082" y="4077160"/>
          <a:ext cx="6132593" cy="163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533AE-8EB3-4FAC-902F-70462D784A03}">
      <dsp:nvSpPr>
        <dsp:cNvPr id="0" name=""/>
        <dsp:cNvSpPr/>
      </dsp:nvSpPr>
      <dsp:spPr>
        <a:xfrm>
          <a:off x="266467" y="4445007"/>
          <a:ext cx="900940" cy="8991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15790-265C-4A06-B2F7-22B4C929F5AF}">
      <dsp:nvSpPr>
        <dsp:cNvPr id="0" name=""/>
        <dsp:cNvSpPr/>
      </dsp:nvSpPr>
      <dsp:spPr>
        <a:xfrm>
          <a:off x="1429692" y="4077160"/>
          <a:ext cx="4631074" cy="1636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193" tIns="173193" rIns="173193" bIns="173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Krátkodobá aktivizace</a:t>
          </a:r>
          <a:endParaRPr lang="en-US" sz="2500" kern="1200" dirty="0"/>
        </a:p>
      </dsp:txBody>
      <dsp:txXfrm>
        <a:off x="1429692" y="4077160"/>
        <a:ext cx="4631074" cy="16364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B76CB-0F0A-45C6-BDC7-5A8CC46EE20F}">
      <dsp:nvSpPr>
        <dsp:cNvPr id="0" name=""/>
        <dsp:cNvSpPr/>
      </dsp:nvSpPr>
      <dsp:spPr>
        <a:xfrm>
          <a:off x="5184966" y="1523574"/>
          <a:ext cx="91440" cy="697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75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275A2-7FD3-46AD-8FAA-E582CD801D40}">
      <dsp:nvSpPr>
        <dsp:cNvPr id="0" name=""/>
        <dsp:cNvSpPr/>
      </dsp:nvSpPr>
      <dsp:spPr>
        <a:xfrm>
          <a:off x="1100195" y="622"/>
          <a:ext cx="2398349" cy="1522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176D-A2A4-46D7-AF61-EDCCBCCC8FD9}">
      <dsp:nvSpPr>
        <dsp:cNvPr id="0" name=""/>
        <dsp:cNvSpPr/>
      </dsp:nvSpPr>
      <dsp:spPr>
        <a:xfrm>
          <a:off x="1366678" y="253781"/>
          <a:ext cx="2398349" cy="1522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Alzheimerova choroba – nemoc celé rodiny</a:t>
          </a:r>
          <a:r>
            <a:rPr lang="cs-CZ" sz="1600" kern="1200" dirty="0"/>
            <a:t>, Tereza Zahradníková</a:t>
          </a:r>
          <a:endParaRPr lang="en-US" sz="1600" kern="1200" dirty="0"/>
        </a:p>
      </dsp:txBody>
      <dsp:txXfrm>
        <a:off x="1411284" y="298387"/>
        <a:ext cx="2309137" cy="1433740"/>
      </dsp:txXfrm>
    </dsp:sp>
    <dsp:sp modelId="{CDA3B832-7164-4447-ADDC-288335D26916}">
      <dsp:nvSpPr>
        <dsp:cNvPr id="0" name=""/>
        <dsp:cNvSpPr/>
      </dsp:nvSpPr>
      <dsp:spPr>
        <a:xfrm>
          <a:off x="4031511" y="622"/>
          <a:ext cx="2398349" cy="1522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231D3-F988-4E17-8D26-46976D7CAB8B}">
      <dsp:nvSpPr>
        <dsp:cNvPr id="0" name=""/>
        <dsp:cNvSpPr/>
      </dsp:nvSpPr>
      <dsp:spPr>
        <a:xfrm>
          <a:off x="4297994" y="253781"/>
          <a:ext cx="2398349" cy="1522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Název práce: </a:t>
          </a:r>
          <a:r>
            <a:rPr lang="cs-CZ" sz="1600" b="1" kern="1200"/>
            <a:t>Stáří pohledem pečující rodiny, </a:t>
          </a:r>
          <a:r>
            <a:rPr lang="cs-CZ" sz="1600" kern="1200"/>
            <a:t>Věra Skalníková</a:t>
          </a:r>
          <a:endParaRPr lang="en-US" sz="1600" kern="1200"/>
        </a:p>
      </dsp:txBody>
      <dsp:txXfrm>
        <a:off x="4342600" y="298387"/>
        <a:ext cx="2309137" cy="1433740"/>
      </dsp:txXfrm>
    </dsp:sp>
    <dsp:sp modelId="{13AB5F67-989C-48B6-9D24-A2D76E77500F}">
      <dsp:nvSpPr>
        <dsp:cNvPr id="0" name=""/>
        <dsp:cNvSpPr/>
      </dsp:nvSpPr>
      <dsp:spPr>
        <a:xfrm>
          <a:off x="4031511" y="2221094"/>
          <a:ext cx="2398349" cy="1522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2B2F4-CDB4-4839-8E71-9A3F0FE2463A}">
      <dsp:nvSpPr>
        <dsp:cNvPr id="0" name=""/>
        <dsp:cNvSpPr/>
      </dsp:nvSpPr>
      <dsp:spPr>
        <a:xfrm>
          <a:off x="4297994" y="2474253"/>
          <a:ext cx="2398349" cy="1522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Název práce:  </a:t>
          </a:r>
          <a:r>
            <a:rPr lang="cs-CZ" sz="1600" b="1" kern="1200"/>
            <a:t>Nelehká role pečujícího aneb můj příbuzný má Alzheimerovu chorobu,</a:t>
          </a:r>
          <a:r>
            <a:rPr lang="cs-CZ" sz="1600" kern="1200"/>
            <a:t> Markéta Banková</a:t>
          </a:r>
          <a:endParaRPr lang="en-US" sz="1600" kern="1200"/>
        </a:p>
      </dsp:txBody>
      <dsp:txXfrm>
        <a:off x="4342600" y="2518859"/>
        <a:ext cx="2309137" cy="143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hyperlink" Target="https://smyslovaaktivizace.cz/" TargetMode="External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fd.cz/film/318113-vrasky/prehl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5AAFB-5AC9-668E-3F5F-4329EFF93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Demence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C87748-6317-6DB7-305F-862AB9205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3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C12349-62E6-4BD7-9794-8785CD02D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C9459-3C4B-453D-B2C2-AD0679BF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48376-A646-4B75-9776-453930C4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DE14F4-1434-3FA1-E2DE-D3A74F5D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6" y="808056"/>
            <a:ext cx="8594465" cy="1077229"/>
          </a:xfrm>
        </p:spPr>
        <p:txBody>
          <a:bodyPr>
            <a:normAutofit/>
          </a:bodyPr>
          <a:lstStyle/>
          <a:p>
            <a:r>
              <a:rPr lang="cs-CZ" sz="4800"/>
              <a:t>Statistika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959910" cy="6858001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61FE168-5946-42F5-93BC-ED1F21847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034540" y="812732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1190EA5E-60F8-B6EA-0022-AAEFCB9D2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999" y="1364566"/>
            <a:ext cx="9623410" cy="468537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sz="1600" dirty="0"/>
              <a:t>Z celkového počtu nemocných v České republice postihuje demence častěji ženy než muže. 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Mužů s demencí je odhadováno kolem 45,5 tisíce a žen je 97,7 tisíc. Riziko vzniku demence vzniká také se zvyšujícím se věkem. 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V České republice trpí demencí každý 866. člověk do věku 65 let a od věku 65 let a výše má demenci každá 13. osoba. 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U vyšších věkových skupin - nad 80 let - trpí demencí každý pátý a nad 90 let každý druhý. Nejčastěji se demence vyskytuje u Alzheimerovy choroby, která tvoří až dvě třetiny všech případů demence. </a:t>
            </a:r>
          </a:p>
          <a:p>
            <a:pPr algn="just">
              <a:lnSpc>
                <a:spcPct val="110000"/>
              </a:lnSpc>
            </a:pPr>
            <a:r>
              <a:rPr lang="cs-CZ" sz="1600" dirty="0"/>
              <a:t>K vyřešení nebo alespoň ke zmírnění této situace by mohl pomoci Plán Alzheimer3 , který není ale doposud v České republice schválen, na rozdíl od jiných zemí západní Evropy. (Mátl, Holmerová, Mátlová, 2014) Z uvedených statistik a odhadů vyplývá, že vyhlídky do budoucnosti jsou velice znepokojující. Demence představuje velice závažný problém, kterému by měl svět věnovat více pozornosti</a:t>
            </a:r>
          </a:p>
        </p:txBody>
      </p:sp>
    </p:spTree>
    <p:extLst>
      <p:ext uri="{BB962C8B-B14F-4D97-AF65-F5344CB8AC3E}">
        <p14:creationId xmlns:p14="http://schemas.microsoft.com/office/powerpoint/2010/main" val="404330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401C1B-1BE8-A410-3988-5341B730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Náročná péče o nemocné</a:t>
            </a:r>
          </a:p>
        </p:txBody>
      </p:sp>
      <p:pic>
        <p:nvPicPr>
          <p:cNvPr id="5" name="Picture 4" descr="Dva lidé držící ruce">
            <a:extLst>
              <a:ext uri="{FF2B5EF4-FFF2-40B4-BE49-F238E27FC236}">
                <a16:creationId xmlns:a16="http://schemas.microsoft.com/office/drawing/2014/main" id="{1854812C-68FC-E2DE-49CE-E0D6931DB6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96" r="38203" b="-2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4C2EC-4816-CE5F-7083-DA5F2136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71" y="2052116"/>
            <a:ext cx="5343826" cy="3997828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Péče o nemocné je zajišťována buď na institucionální úrovni, nebo se o nemocné starají jejich příbuzní. </a:t>
            </a:r>
          </a:p>
          <a:p>
            <a:pPr algn="just"/>
            <a:r>
              <a:rPr lang="cs-CZ" dirty="0"/>
              <a:t>Kromě toho, že je péče psychicky náročná, tak s sebou nese i značné finanční náklady a sociální problémy, které mohou způsobit další problémy nejen v životě pečujících, ale i ve světě.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1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2A60E7A-D9EA-8F68-2FE5-E7E935A1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Alzheimerova choroba</a:t>
            </a:r>
            <a:endParaRPr lang="cs-CZ"/>
          </a:p>
        </p:txBody>
      </p:sp>
      <p:pic>
        <p:nvPicPr>
          <p:cNvPr id="5" name="Picture 4" descr="Snímek lidského mozku na neurologické klinice">
            <a:extLst>
              <a:ext uri="{FF2B5EF4-FFF2-40B4-BE49-F238E27FC236}">
                <a16:creationId xmlns:a16="http://schemas.microsoft.com/office/drawing/2014/main" id="{4FBE05E1-F47C-6E51-7152-2A96FC7DE0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58" r="8571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08386D-8537-D207-95EC-4F1309B2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458" y="1448971"/>
            <a:ext cx="6597748" cy="497996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cs-CZ" dirty="0"/>
              <a:t>Holmerová, Jarolímová, Suchá et al. (2007, s. 39) uvádí, že „Alzheimerova choroba je zpočátku plíživý a postupně progredující proces, při kterém dochází k poruše a zničení nervových buněk a spojení. 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S tím souvisí poškození funkce mozku. 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Zhoršuje se paměť, pozornost a schopnost soustředění. 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Řeč pacienta se zjednodušuje, mění se jeho nálada a chování.“ I když je průběh nemoci ze začátku velice pozvolný a nenápadný, v konečných stádiích nemoci dochází k degradaci všech psychických funkcí.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0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4CF676-D8A2-96B8-6124-4145E9B8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336175"/>
            <a:ext cx="5338372" cy="100853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Nemoc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FF5C67DA-FC71-2FAB-9242-06E9065ABF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03" r="44469"/>
          <a:stretch/>
        </p:blipFill>
        <p:spPr>
          <a:xfrm>
            <a:off x="232765" y="295421"/>
            <a:ext cx="2964372" cy="60772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9" name="Rectangle 18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7A096-EB40-3477-6D26-D2FB3BAC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902" y="1169895"/>
            <a:ext cx="7182995" cy="535193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 Plynule se vyvíjející průběh bez výraznějších výkyvů.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 Brzy dochází k celkovému úpadku osobnosti.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 Postupem času dochází ke ztrátě schopnosti samostatně existovat.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 Nemocní lidé si poměrně brzy neuvědomují svou nemoc.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 U nemocných lidí nastává brzy úpadek v oblasti soudnosti, logického myšlení a prostorové orientace.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 Choroba končí smrtí nemocného.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Podstatné narušení kvality života postižených. (Jirák, 1998). Choroba ovlivňuje a poznamenává i životy dalších lidí, především těch, kteří se starají o tyto nemocné. Péče o lidi s ACH je velice náročná. Pokud dojde k tomu, že pečující rodina přestane péči o nemocného s ACH zvládat, a rozhodne se, že nemocného umístí do zařízení určeného pro tyto lidi, u většiny pečujících zůstane jejich život touto nemocí poznamenán i nadále.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0C0B71-7CC6-6A18-B702-8CDEC70E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474785"/>
            <a:ext cx="8381238" cy="967148"/>
          </a:xfrm>
        </p:spPr>
        <p:txBody>
          <a:bodyPr>
            <a:normAutofit/>
          </a:bodyPr>
          <a:lstStyle/>
          <a:p>
            <a:pPr algn="l"/>
            <a:r>
              <a:rPr lang="cs-CZ" sz="4800" dirty="0"/>
              <a:t>Názor lékařů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6F20FC20-F92B-C69F-901B-8256C9A8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972" y="1441933"/>
            <a:ext cx="10058400" cy="4994369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Podle nich je ACH komplikované onemocnění způsobené různými faktory. Mezi nejrizikovější faktory patří věk a pohlaví. S chorobou se častěji setkáváme u lidí vyššího věku. Vzácně se setkáváme s nemocí u lidí, kteří mají méně než 60 let. U lidí nad 80 let trpí chorobou každý pátý.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Pohlaví je při vzniku choroby také velice rizikové. ACH se vyskytuje častěji u žen, za což můžou pravděpodobně hormony nebo delší délka života než u mužů. Také genetické předpoklady hrají velice zásadní roli, protože ovlivňují výskyt ACH. U blízkých lidí nemocného (rodiče, sourozenci, děti) je výskyt 3-4x větší.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Ale toto pravidlo nemusí vždy platit. Pokud v rodině trpí někdo ACH, tak to neznamená, že musí onemocnět i někdo další. Z mnoha výzkumů totiž vyplývá, že o dědičnosti rozhoduje mnohem více faktorů, než jen genetický faktor. Riziko vzniku ACH se zvyšuje u lidí, kteří utrpěli kraniocerebrální poranění. Při tomto poranění dochází k úrazu mozku nebo hlavy. Může tedy dojít např. k pohmoždění mozku, otřesu nebo krvácení. (Holmerová, Jarolímová, Suchá et al., 2007; Holmerová, Jarolímová a Nováková, 2004)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600" dirty="0"/>
              <a:t>Dalšími rizikovými faktory, které mohou podpořit vznik ACH, jsou kouření, pití alkoholu, deprese, vysoký krevní tlak, vysoká hladina cholesterolu, cukrovka, nedostatek živin jak v dětství, tak v dospělosti. Velice důležité je i vzdělání, protože je dokázáno, že lidé s nižším vzděláním častěji onemocní, než lidé s vyšším vzděláním. Vědci tuto situaci nedovedou zcela vysvětlit, ale domnívají se, že lidé s vyšším vzděláním mohou mít vyšší hladinu některých hormonů (např. testosteron), které ovlivňují rozvoj onemocnění.</a:t>
            </a:r>
          </a:p>
        </p:txBody>
      </p:sp>
    </p:spTree>
    <p:extLst>
      <p:ext uri="{BB962C8B-B14F-4D97-AF65-F5344CB8AC3E}">
        <p14:creationId xmlns:p14="http://schemas.microsoft.com/office/powerpoint/2010/main" val="356020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DCD29-89DE-9322-D1E5-88407A17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282388"/>
            <a:ext cx="7958331" cy="1062319"/>
          </a:xfrm>
        </p:spPr>
        <p:txBody>
          <a:bodyPr>
            <a:normAutofit/>
          </a:bodyPr>
          <a:lstStyle/>
          <a:p>
            <a:r>
              <a:rPr lang="cs-CZ" sz="2400" b="1" dirty="0"/>
              <a:t>Deset příznaků</a:t>
            </a:r>
            <a:br>
              <a:rPr lang="cs-CZ" sz="2000" dirty="0"/>
            </a:br>
            <a:r>
              <a:rPr lang="cs-CZ" sz="2000" dirty="0"/>
              <a:t>(Podle Holmerové a Mátlové (2010) patří mezi tyto příznaky)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DDE4D923-C99D-6188-FA3F-8757D46F44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0918" y="1586753"/>
          <a:ext cx="9279221" cy="498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6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705C9-9A77-33FE-87D2-8D04CB0F8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Oblasti, které zasahuje péče o lidi s demencí</a:t>
            </a:r>
            <a:endParaRPr lang="cs-CZ" dirty="0"/>
          </a:p>
        </p:txBody>
      </p:sp>
      <p:graphicFrame>
        <p:nvGraphicFramePr>
          <p:cNvPr id="23" name="Zástupný obsah 2">
            <a:extLst>
              <a:ext uri="{FF2B5EF4-FFF2-40B4-BE49-F238E27FC236}">
                <a16:creationId xmlns:a16="http://schemas.microsoft.com/office/drawing/2014/main" id="{B9F0FCD2-86DF-32CD-52CA-CDFD7C85FE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0576" y="2052116"/>
          <a:ext cx="9319563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365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EE5AD-1779-A080-B47D-53197B7C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Domácí péče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FC667-1A8B-33BB-5EF6-52996383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559859"/>
            <a:ext cx="9628845" cy="489472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Domácí péče bývá považována za velmi různorodou, protože tato péče neprobíhá u každého nemocného stejně. Péče se liší v délce a intenzitě, v potřebách nemocného, v míře závislosti nemocného atd. Péče o nemocného v domácím prostředí se liší také podle stádia nemoci, ve kterém se nemocný zrovna nachází. V počátečních stádiích potřebují nemocní spíše dohled a kontrolu při oblékání, osobní hygieně a stravování. Postupem času ale nemocný vyžaduje mnohem větší míru pomoci při každodenních činnostech jako je koupání, oblékání, příprava jídla, nakupování, doprovod k lékaři a na úřady, zajištění úklidu a zaplacení účtů.</a:t>
            </a:r>
          </a:p>
          <a:p>
            <a:pPr algn="just"/>
            <a:r>
              <a:rPr lang="cs-CZ" dirty="0"/>
              <a:t> V posledním stádiu nemoci vyžaduje nemocný komplexní péči. Z nemocných jedinců se totiž stávají ležící lidé, kteří jsou závislí na pomoci druhých. U těchto ležících lidí dochází ke zvyšování rizika přidružených onemocnění, kterými jsou infekce a proleženiny. Kvalitní domácí péče musí obsahovat všechny tři složky péče – emocionální, sociální a zdravotní. A právě emocionální složka je hlavním rozdílem v domácí péči oproti institucionální péči. Emocionální složka může být totiž plně uspokojena pouze člověkem, který je ve vztahu k dané osobě. I když odborný personál může mít vztah k nemocným, většinou tento vztah nelze přirovnat ke vztahu, který mají nemocní s rodinnými pečujícími. Vztahy mezi odborným personálem a nemocnými nemají stejnou hloubku a intenzitu. (Jeřábek a kol., 2005)</a:t>
            </a:r>
          </a:p>
        </p:txBody>
      </p:sp>
    </p:spTree>
    <p:extLst>
      <p:ext uri="{BB962C8B-B14F-4D97-AF65-F5344CB8AC3E}">
        <p14:creationId xmlns:p14="http://schemas.microsoft.com/office/powerpoint/2010/main" val="207432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631A5-4343-EBBB-7532-54201C6D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216386"/>
            <a:ext cx="7958331" cy="469415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Zásady komunikace (doporučení pro aktivizační praxi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007ADB-7C5E-7D72-4748-C391915D2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082" y="981635"/>
            <a:ext cx="9575057" cy="5068309"/>
          </a:xfrm>
        </p:spPr>
        <p:txBody>
          <a:bodyPr>
            <a:normAutofit/>
          </a:bodyPr>
          <a:lstStyle/>
          <a:p>
            <a:pPr algn="just"/>
            <a:r>
              <a:rPr lang="cs-CZ"/>
              <a:t> V průběhu nemoci totiž dochází k poklesu schopnosti nemocného komunikovat s ostatními lidmi, tedy i s pečujícím. Tyto zásady mohou tedy pečujícím ulehčit komunikaci a také zkvalitnit péči</a:t>
            </a:r>
          </a:p>
          <a:p>
            <a:pPr algn="just"/>
            <a:r>
              <a:rPr lang="cs-CZ"/>
              <a:t> Komunikace mezi pečujícím a nemocným by měla probíhat v tichém a klidném prostředí, kde nebude nic narušovat pozornost nemocného. </a:t>
            </a:r>
          </a:p>
          <a:p>
            <a:pPr algn="just"/>
            <a:r>
              <a:rPr lang="cs-CZ"/>
              <a:t> K nemocnému by měl pečující mluvit pomalu a srozumitelně. Pečující by měl každé slovo pečlivě artikulovat a snažit se mluvit hlasitě. </a:t>
            </a:r>
          </a:p>
          <a:p>
            <a:pPr algn="just"/>
            <a:r>
              <a:rPr lang="cs-CZ"/>
              <a:t> Při komunikaci by měl pečující zaujmout postoj, který umožní nemocnému dobře vnímat výraz v jeho obličeji a pohyb jeho rtů. Pečující nesmějí zapomínat, že nemocní mohou využívat při komunikaci i další smysly. Měli by proto v komunikaci využívat i doteků, pohledů do očí nebo úsměvů. Tato gesta pomohou nemocnému cítit se dobře a lépe porozumět pečujícímu.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92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91CE5-52A9-54A8-BD5A-A32D671B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669052"/>
          </a:xfrm>
        </p:spPr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F6E3F-D568-9ADA-8425-9E443592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212" y="1252025"/>
            <a:ext cx="10311619" cy="5486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dirty="0"/>
              <a:t>Pečující by měli komunikovat pomocí jednoduchých vět, které budou obsahovat srozumitelná a běžně užívaná slova. V případě, že nemocný neporozumí pečujícímu hned na poprvé, měl by pečující větu znovu pomalu zopakovat. Pokud ani tehdy nemocný neporozumí, měl by pečující větu přeformulovat. </a:t>
            </a:r>
          </a:p>
          <a:p>
            <a:pPr marL="0" indent="0" algn="just">
              <a:buNone/>
            </a:pPr>
            <a:r>
              <a:rPr lang="cs-CZ" dirty="0"/>
              <a:t> V případě, kdy dojde u nemocného k tomu, že si nepamatuje, kdo je pečující, tak by měl pečující na začátku komunikace nemocnému připomenout, kdo vlastně je. </a:t>
            </a:r>
          </a:p>
          <a:p>
            <a:pPr marL="0" indent="0" algn="just">
              <a:buNone/>
            </a:pPr>
            <a:r>
              <a:rPr lang="cs-CZ" dirty="0"/>
              <a:t> Během komunikace s nemocným by měli být pečující velice pozorní, protože nemocný může mít problémy se svým vyjadřováním. Proto by měli pečující nejen poslouchat, co jim nemocný říká, ale také sledovat jeho výrazy a gesta, která jim mohou pomoci při porozumění tomu, co jim nemocný chce sdělit.</a:t>
            </a:r>
          </a:p>
          <a:p>
            <a:pPr marL="0" indent="0" algn="just">
              <a:buNone/>
            </a:pPr>
            <a:r>
              <a:rPr lang="cs-CZ" dirty="0"/>
              <a:t>  Pečující by měli také umět zachovat klid a chladnou hlavu, protože komunikace s nemocným se může postupem času více zhoršovat. Kdyby pečující při komunikaci neuměli zachovat klid a rozčílili by se, mohlo by to nemocného více rozrušit. (</a:t>
            </a:r>
            <a:r>
              <a:rPr lang="cs-CZ" dirty="0" err="1"/>
              <a:t>Regnault</a:t>
            </a:r>
            <a:r>
              <a:rPr lang="cs-CZ" dirty="0"/>
              <a:t>, 2011) Komunikaci v pozdějších stádiích věnují pozornost i Holmerová, Jarolímová a Nováková (2004, s. 36), které uvádí, že pečující by se měl snažit „udržet kontakt prostřednictvím doteků a pohlazení či mazlení, eventuálně pomocí úsměvů.“ Od určitého okamžiku v průběhu nemoci totiž dojde k přeměně verbální komunikace na neverbální komunikaci. I když si mohou mnozí z nás myslet, že člověk s ACH nepotřebuje komunikovat, není to pravda. I takto nemocný člověk potřebuje objetí, dotek, pohlazení, políbení či náš úsměv. Je důležité, aby nemocný člověk věděl, že je pro nás důležitý a že ho máme rádi.</a:t>
            </a:r>
          </a:p>
        </p:txBody>
      </p:sp>
    </p:spTree>
    <p:extLst>
      <p:ext uri="{BB962C8B-B14F-4D97-AF65-F5344CB8AC3E}">
        <p14:creationId xmlns:p14="http://schemas.microsoft.com/office/powerpoint/2010/main" val="367437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6EE99-481C-FEDC-592C-1B258046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1F46CF-09B9-E32A-B613-5F6B8152B6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Zahradníková: Alzheimerova choroba – nemoc celé rodiny</a:t>
            </a:r>
          </a:p>
          <a:p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Název práce: 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Stáří pohledem pečující rodiny,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Věra Skalníková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Název práce: 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Nelehká role pečujícího aneb můj příbuzný má Alzheimerovu chorobu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Rage Italic" pitchFamily="66" charset="0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Jméno autorky: Bc. Markéta Banková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ECB253-2EE8-E6C7-03B7-02A568592E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78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2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2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1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AE2B13-9273-DB7E-1046-ADAF45B4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05" y="1064365"/>
            <a:ext cx="3378568" cy="5026946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chemeClr val="bg1"/>
                </a:solidFill>
              </a:rPr>
              <a:t>Smyslová aktivizace</a:t>
            </a:r>
            <a:br>
              <a:rPr lang="cs-CZ" sz="2400" dirty="0">
                <a:solidFill>
                  <a:schemeClr val="bg1"/>
                </a:solidFill>
              </a:rPr>
            </a:b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000" dirty="0">
                <a:hlinkClick r:id="rId4"/>
              </a:rPr>
              <a:t>Smyslová aktivizace - Institut Smyslové aktivizace (smyslovaaktivizace.cz</a:t>
            </a:r>
            <a:r>
              <a:rPr lang="cs-CZ" sz="2400" dirty="0">
                <a:hlinkClick r:id="rId4"/>
              </a:rPr>
              <a:t>)</a:t>
            </a:r>
            <a:br>
              <a:rPr lang="cs-CZ" sz="2400" dirty="0"/>
            </a:br>
            <a:br>
              <a:rPr lang="cs-CZ" sz="2400" dirty="0"/>
            </a:br>
            <a:r>
              <a:rPr lang="cs-CZ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Wehner</a:t>
            </a:r>
            <a:r>
              <a:rPr lang="cs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Schwinghammer</a:t>
            </a:r>
            <a:r>
              <a:rPr lang="cs-CZ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Smyslová aktivizace v péči o seniory a klienty s demencí. Praha: Grada, 2013.</a:t>
            </a:r>
            <a:b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5DDBE30-243B-D1F7-C014-7361B5D74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463447"/>
              </p:ext>
            </p:extLst>
          </p:nvPr>
        </p:nvGraphicFramePr>
        <p:xfrm>
          <a:off x="5507181" y="492370"/>
          <a:ext cx="6132593" cy="572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79873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360F9-E381-8DDA-B5AC-C33C44FD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Studentské závěrečné práce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72E281A-2DC4-4D6D-E3D2-1C0866814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68678"/>
              </p:ext>
            </p:extLst>
          </p:nvPr>
        </p:nvGraphicFramePr>
        <p:xfrm>
          <a:off x="2773599" y="2052116"/>
          <a:ext cx="7796540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36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BEE0B-9F37-1A84-17D6-2478C4C6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CCB94C-6FB6-D11B-17F9-58DCBC0DD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hlinkClick r:id="rId2"/>
              </a:rPr>
              <a:t>Vrásky (2011) | ČSFD.cz (csfd.cz)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388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CE198-942A-6C93-3C31-9047586EE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Význam slova demence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6960081-75FA-E65D-E50F-962A227DA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25167"/>
              </p:ext>
            </p:extLst>
          </p:nvPr>
        </p:nvGraphicFramePr>
        <p:xfrm>
          <a:off x="2611808" y="2367883"/>
          <a:ext cx="7958330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592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C88C89-B099-BC72-4518-052BE6A6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cs-CZ" sz="2400"/>
              <a:t>Podle Mezinárodní klasifikace nemocí (MKN – 10) zní definice demence takto: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3548AE0-6A36-26CB-A4A1-CB4805A5E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682294"/>
              </p:ext>
            </p:extLst>
          </p:nvPr>
        </p:nvGraphicFramePr>
        <p:xfrm>
          <a:off x="5371767" y="550974"/>
          <a:ext cx="6204275" cy="596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383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C8B3CC-7ACA-6501-EE69-00C077DE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C0E66-BC97-FF29-3220-4A51689D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754" y="1336431"/>
            <a:ext cx="6580883" cy="47135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 dirty="0"/>
              <a:t>Demence je vážné duševní onemocnění, které vzniká v průběhu života člověka až po ukončení vývoje jeho kognitivních funkcí, který trvá do 2. roku života.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Demence neumožňuje jedinci vykonávat běžné činnosti v životě a vede k rozpadu jeho osobnosti.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 Demence změní nejen celý život nemocného, ale ovlivní také životy blízkých, na kterých se postupem času stává nemocný stále více závislý, protože nezvládá péči o svou osobu.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V poslední fázi není nemocný schopen si připravit jídlo, provést osobní hygienu, obléknout se či komunikovat.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Blízké osoby se pro nemocného 12 stávají cizími lidmi. Lidé s demencí vyžadují nepřetržitou péči, kterou jim musí poskytnout právě blízcí nebo odborný personál. </a:t>
            </a:r>
            <a:r>
              <a:rPr lang="cs-CZ" sz="1400" dirty="0" err="1"/>
              <a:t>Buijssen</a:t>
            </a:r>
            <a:r>
              <a:rPr lang="cs-CZ" sz="1400" dirty="0"/>
              <a:t> (2006, s. 13) uvádí, že „</a:t>
            </a:r>
            <a:r>
              <a:rPr lang="cs-CZ" sz="1400" i="1" dirty="0"/>
              <a:t>člověk s těžkou demencí končí svůj život tak, jak do něho vstoupil: jako bezmocné dítě.</a:t>
            </a:r>
          </a:p>
        </p:txBody>
      </p:sp>
      <p:pic>
        <p:nvPicPr>
          <p:cNvPr id="5" name="Picture 4" descr="Dva lidé držíi ruce">
            <a:extLst>
              <a:ext uri="{FF2B5EF4-FFF2-40B4-BE49-F238E27FC236}">
                <a16:creationId xmlns:a16="http://schemas.microsoft.com/office/drawing/2014/main" id="{80D2EDC7-8F5E-8DC1-F10E-CC199F2E7C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49" r="15318" b="-2"/>
          <a:stretch/>
        </p:blipFill>
        <p:spPr>
          <a:xfrm>
            <a:off x="8004516" y="2348779"/>
            <a:ext cx="3052689" cy="260513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DB51BA-A057-F6F9-5BD5-5B92F034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261089"/>
          </a:xfrm>
        </p:spPr>
        <p:txBody>
          <a:bodyPr>
            <a:normAutofit fontScale="90000"/>
          </a:bodyPr>
          <a:lstStyle/>
          <a:p>
            <a:pPr algn="l"/>
            <a:endParaRPr lang="cs-CZ" sz="2800" dirty="0"/>
          </a:p>
        </p:txBody>
      </p:sp>
      <p:pic>
        <p:nvPicPr>
          <p:cNvPr id="5" name="Picture 4" descr="Dva lidé držící ruce">
            <a:extLst>
              <a:ext uri="{FF2B5EF4-FFF2-40B4-BE49-F238E27FC236}">
                <a16:creationId xmlns:a16="http://schemas.microsoft.com/office/drawing/2014/main" id="{B81EA809-90D5-85FC-22A8-0175A2A0F0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40" r="25947" b="-2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AE5114-7E76-3D91-0637-7136AF93B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305" y="2200275"/>
            <a:ext cx="4422773" cy="384966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800" dirty="0"/>
              <a:t>Často bývá demence považována za běžné onemocnění u lidí vyššího věku, ale toto nelze pokládat za správné. </a:t>
            </a:r>
          </a:p>
          <a:p>
            <a:pPr algn="just">
              <a:lnSpc>
                <a:spcPct val="110000"/>
              </a:lnSpc>
            </a:pPr>
            <a:r>
              <a:rPr lang="cs-CZ" sz="1800" dirty="0"/>
              <a:t>Sice s vyšším věkem se zvyšuje riziko vzniku demence, ale není možné brát demenci automaticky jako součást normálního stárnutí lidí. </a:t>
            </a:r>
          </a:p>
          <a:p>
            <a:pPr algn="just">
              <a:lnSpc>
                <a:spcPct val="110000"/>
              </a:lnSpc>
            </a:pPr>
            <a:r>
              <a:rPr lang="cs-CZ" sz="1800" dirty="0"/>
              <a:t>Demence vzniká vždy jako důsledek chorobného procesu.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B620B-3E81-4075-BC12-D4FB3E29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C6F044-61F2-0D83-1D5E-467056DC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506438"/>
            <a:ext cx="7958331" cy="956602"/>
          </a:xfrm>
        </p:spPr>
        <p:txBody>
          <a:bodyPr anchor="b">
            <a:normAutofit/>
          </a:bodyPr>
          <a:lstStyle/>
          <a:p>
            <a:pPr algn="l"/>
            <a:r>
              <a:rPr lang="cs-CZ" sz="4400" dirty="0">
                <a:solidFill>
                  <a:srgbClr val="1F2D29"/>
                </a:solidFill>
              </a:rPr>
              <a:t>Dělení (jeden z přístupů)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53B309-F605-6DE7-F2D0-975BE891A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463" y="1828801"/>
            <a:ext cx="8598999" cy="4522761"/>
          </a:xfrm>
        </p:spPr>
        <p:txBody>
          <a:bodyPr anchor="t">
            <a:normAutofit/>
          </a:bodyPr>
          <a:lstStyle/>
          <a:p>
            <a:pPr lvl="1" algn="just"/>
            <a:r>
              <a:rPr lang="cs-CZ" sz="2000" dirty="0">
                <a:solidFill>
                  <a:srgbClr val="1F2D29"/>
                </a:solidFill>
              </a:rPr>
              <a:t> Primárně degenerativní – čili atroficko-degenerativní demence – tyto demence se vyskytují bez zjevné příčiny. Řadí se sem Alzheimerova choroba, korová demence s </a:t>
            </a:r>
            <a:r>
              <a:rPr lang="cs-CZ" sz="2000" dirty="0" err="1">
                <a:solidFill>
                  <a:srgbClr val="1F2D29"/>
                </a:solidFill>
              </a:rPr>
              <a:t>Lewyho</a:t>
            </a:r>
            <a:r>
              <a:rPr lang="cs-CZ" sz="2000" dirty="0">
                <a:solidFill>
                  <a:srgbClr val="1F2D29"/>
                </a:solidFill>
              </a:rPr>
              <a:t> tělísky, demence při Parkinsonově chorobě, frontální a </a:t>
            </a:r>
            <a:r>
              <a:rPr lang="cs-CZ" sz="2000" dirty="0" err="1">
                <a:solidFill>
                  <a:srgbClr val="1F2D29"/>
                </a:solidFill>
              </a:rPr>
              <a:t>frontotemporální</a:t>
            </a:r>
            <a:r>
              <a:rPr lang="cs-CZ" sz="2000" dirty="0">
                <a:solidFill>
                  <a:srgbClr val="1F2D29"/>
                </a:solidFill>
              </a:rPr>
              <a:t> demence včetně Pickovy choroby, </a:t>
            </a:r>
            <a:r>
              <a:rPr lang="cs-CZ" sz="2000" dirty="0" err="1">
                <a:solidFill>
                  <a:srgbClr val="1F2D29"/>
                </a:solidFill>
              </a:rPr>
              <a:t>Huntingova</a:t>
            </a:r>
            <a:r>
              <a:rPr lang="cs-CZ" sz="2000" dirty="0">
                <a:solidFill>
                  <a:srgbClr val="1F2D29"/>
                </a:solidFill>
              </a:rPr>
              <a:t> choroba a další. </a:t>
            </a:r>
          </a:p>
          <a:p>
            <a:pPr lvl="1" algn="just"/>
            <a:r>
              <a:rPr lang="cs-CZ" sz="2000" dirty="0">
                <a:solidFill>
                  <a:srgbClr val="1F2D29"/>
                </a:solidFill>
              </a:rPr>
              <a:t> Sekundární – čili symptomatické – u nich je demence způsobená důsledkem určitého chování či chorobného stavu (např. alkoholismus, deprese, dlouhodobé užívání léků či drog). Patří sem vaskulární demence s náhlým začátkem, převážně podkorová vaskulární demence (</a:t>
            </a:r>
            <a:r>
              <a:rPr lang="cs-CZ" sz="2000" dirty="0" err="1">
                <a:solidFill>
                  <a:srgbClr val="1F2D29"/>
                </a:solidFill>
              </a:rPr>
              <a:t>Biswangerova</a:t>
            </a:r>
            <a:r>
              <a:rPr lang="cs-CZ" sz="2000" dirty="0">
                <a:solidFill>
                  <a:srgbClr val="1F2D29"/>
                </a:solidFill>
              </a:rPr>
              <a:t> demence), </a:t>
            </a:r>
            <a:r>
              <a:rPr lang="cs-CZ" sz="2000" dirty="0" err="1">
                <a:solidFill>
                  <a:srgbClr val="1F2D29"/>
                </a:solidFill>
              </a:rPr>
              <a:t>multiinfarktová</a:t>
            </a:r>
            <a:r>
              <a:rPr lang="cs-CZ" sz="2000" dirty="0">
                <a:solidFill>
                  <a:srgbClr val="1F2D29"/>
                </a:solidFill>
              </a:rPr>
              <a:t> demence.</a:t>
            </a:r>
          </a:p>
        </p:txBody>
      </p:sp>
    </p:spTree>
    <p:extLst>
      <p:ext uri="{BB962C8B-B14F-4D97-AF65-F5344CB8AC3E}">
        <p14:creationId xmlns:p14="http://schemas.microsoft.com/office/powerpoint/2010/main" val="178822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EF43F25-3F1B-4633-965B-1C70B06E0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0D07EC4-9216-467D-867B-377ED24E4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E6DF90-6C31-4858-95A6-AADB5BA0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49E0580-60FE-4CFC-B3E0-7FF65AC6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186DD6-3FF0-48CB-8800-B05851473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D07173-FFBA-40D1-8E7A-0DBBF760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70482D-EA85-1A0C-4E5F-2894257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50" y="808056"/>
            <a:ext cx="4567985" cy="1077229"/>
          </a:xfrm>
        </p:spPr>
        <p:txBody>
          <a:bodyPr>
            <a:normAutofit/>
          </a:bodyPr>
          <a:lstStyle/>
          <a:p>
            <a:pPr algn="l"/>
            <a:r>
              <a:rPr lang="cs-CZ"/>
              <a:t>Statistika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695BBF-7902-733A-9152-D87B3592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50" y="1561514"/>
            <a:ext cx="5136880" cy="44884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dirty="0"/>
              <a:t>V současné době se neustále zvyšuje počet lidí, kteří trpí demencí. Podle Světové zdravotnické organizace (WHO) žilo v roce 2010 na světě 35,6 milionů lidí s demencí. </a:t>
            </a:r>
          </a:p>
          <a:p>
            <a:pPr marL="0" indent="0" algn="just">
              <a:buNone/>
            </a:pPr>
            <a:r>
              <a:rPr lang="cs-CZ" sz="2400" dirty="0"/>
              <a:t>Tento počet se má ale v roce 2030 zdvojnásobit na 65,7 milionů a v roce 2050 má být dokonce trojnásobný, tedy 115,4 milionů lidí s demencí</a:t>
            </a:r>
            <a:r>
              <a:rPr lang="cs-CZ" sz="1800" dirty="0"/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2507E0-79C9-402C-9361-4F1FD9A0A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604" y="641224"/>
            <a:ext cx="3120416" cy="55780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Group of People">
            <a:extLst>
              <a:ext uri="{FF2B5EF4-FFF2-40B4-BE49-F238E27FC236}">
                <a16:creationId xmlns:a16="http://schemas.microsoft.com/office/drawing/2014/main" id="{4867E3DD-623A-B32E-9459-A83DEDAF45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0208" y="2195019"/>
            <a:ext cx="2469200" cy="2469200"/>
          </a:xfrm>
          <a:prstGeom prst="rect">
            <a:avLst/>
          </a:prstGeom>
          <a:ln>
            <a:noFill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AB3F863-EDBB-484D-84DE-9180F8BE2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0199" y="890907"/>
            <a:ext cx="2623652" cy="507794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F859FC-1669-4A5D-A4BC-E630FB6A6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27B9E-2573-4972-8BC6-6FC372B9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84A4E-2FEB-456B-BFC9-4FEA3CCD5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02639A-33B0-6ACD-5CD9-9044C9CA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6" y="2811270"/>
            <a:ext cx="3473753" cy="1770045"/>
          </a:xfrm>
        </p:spPr>
        <p:txBody>
          <a:bodyPr>
            <a:normAutofit/>
          </a:bodyPr>
          <a:lstStyle/>
          <a:p>
            <a:pPr algn="l"/>
            <a:r>
              <a:rPr lang="cs-CZ"/>
              <a:t>Narůstání počtu lidí s demencí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CFB49EB5-2CE9-4C59-AA32-B5C9C5F3E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328512"/>
              </p:ext>
            </p:extLst>
          </p:nvPr>
        </p:nvGraphicFramePr>
        <p:xfrm>
          <a:off x="6280264" y="550974"/>
          <a:ext cx="5295778" cy="572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8303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{A307EE50-26B3-429E-9BB3-4DB596568E61}tf16401375</Template>
  <TotalTime>125</TotalTime>
  <Words>2532</Words>
  <Application>Microsoft Office PowerPoint</Application>
  <PresentationFormat>Širokoúhlá obrazovka</PresentationFormat>
  <Paragraphs>99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MS Shell Dlg 2</vt:lpstr>
      <vt:lpstr>Rage Italic</vt:lpstr>
      <vt:lpstr>Times New Roman</vt:lpstr>
      <vt:lpstr>Wingdings</vt:lpstr>
      <vt:lpstr>Wingdings 2</vt:lpstr>
      <vt:lpstr>Wingdings 3</vt:lpstr>
      <vt:lpstr>Madison</vt:lpstr>
      <vt:lpstr>Demence</vt:lpstr>
      <vt:lpstr>Prezentace aplikace PowerPoint</vt:lpstr>
      <vt:lpstr>Význam slova demence</vt:lpstr>
      <vt:lpstr>Podle Mezinárodní klasifikace nemocí (MKN – 10) zní definice demence takto:</vt:lpstr>
      <vt:lpstr>Demence</vt:lpstr>
      <vt:lpstr>Prezentace aplikace PowerPoint</vt:lpstr>
      <vt:lpstr>Dělení (jeden z přístupů)</vt:lpstr>
      <vt:lpstr>Statistika </vt:lpstr>
      <vt:lpstr>Narůstání počtu lidí s demencí</vt:lpstr>
      <vt:lpstr>Statistika </vt:lpstr>
      <vt:lpstr>Náročná péče o nemocné</vt:lpstr>
      <vt:lpstr>Alzheimerova choroba</vt:lpstr>
      <vt:lpstr>Nemoc</vt:lpstr>
      <vt:lpstr>Názor lékařů</vt:lpstr>
      <vt:lpstr>Deset příznaků (Podle Holmerové a Mátlové (2010) patří mezi tyto příznaky)</vt:lpstr>
      <vt:lpstr>Oblasti, které zasahuje péče o lidi s demencí</vt:lpstr>
      <vt:lpstr>Domácí péče</vt:lpstr>
      <vt:lpstr>Zásady komunikace (doporučení pro aktivizační praxi)</vt:lpstr>
      <vt:lpstr>Komunikace</vt:lpstr>
      <vt:lpstr>Smyslová aktivizace  Smyslová aktivizace - Institut Smyslové aktivizace (smyslovaaktivizace.cz)  Wehner, Schwinghammer. Smyslová aktivizace v péči o seniory a klienty s demencí. Praha: Grada, 2013. </vt:lpstr>
      <vt:lpstr>Studentské závěrečné práce</vt:lpstr>
      <vt:lpstr>Film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Demence</dc:title>
  <dc:creator>Lenka Gulová</dc:creator>
  <cp:lastModifiedBy>Lenka Gulová</cp:lastModifiedBy>
  <cp:revision>1</cp:revision>
  <dcterms:created xsi:type="dcterms:W3CDTF">2022-10-16T17:30:43Z</dcterms:created>
  <dcterms:modified xsi:type="dcterms:W3CDTF">2022-10-16T19:35:59Z</dcterms:modified>
</cp:coreProperties>
</file>